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3.xml" ContentType="application/vnd.openxmlformats-officedocument.theme+xml"/>
  <Override PartName="/ppt/slideLayouts/slideLayout17.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p:sldMasterIdLst>
    <p:sldMasterId id="2147483841" r:id="rId4"/>
    <p:sldMasterId id="2147483825" r:id="rId5"/>
    <p:sldMasterId id="2147483848" r:id="rId6"/>
    <p:sldMasterId id="2147483867" r:id="rId7"/>
  </p:sldMasterIdLst>
  <p:notesMasterIdLst>
    <p:notesMasterId r:id="rId41"/>
  </p:notesMasterIdLst>
  <p:handoutMasterIdLst>
    <p:handoutMasterId r:id="rId42"/>
  </p:handoutMasterIdLst>
  <p:sldIdLst>
    <p:sldId id="257" r:id="rId8"/>
    <p:sldId id="273" r:id="rId9"/>
    <p:sldId id="275" r:id="rId10"/>
    <p:sldId id="277" r:id="rId11"/>
    <p:sldId id="339" r:id="rId12"/>
    <p:sldId id="366" r:id="rId13"/>
    <p:sldId id="342" r:id="rId14"/>
    <p:sldId id="288" r:id="rId15"/>
    <p:sldId id="289" r:id="rId16"/>
    <p:sldId id="355" r:id="rId17"/>
    <p:sldId id="356" r:id="rId18"/>
    <p:sldId id="357" r:id="rId19"/>
    <p:sldId id="291" r:id="rId20"/>
    <p:sldId id="365" r:id="rId21"/>
    <p:sldId id="324" r:id="rId22"/>
    <p:sldId id="336" r:id="rId23"/>
    <p:sldId id="292" r:id="rId24"/>
    <p:sldId id="358" r:id="rId25"/>
    <p:sldId id="359" r:id="rId26"/>
    <p:sldId id="295" r:id="rId27"/>
    <p:sldId id="297" r:id="rId28"/>
    <p:sldId id="299" r:id="rId29"/>
    <p:sldId id="360" r:id="rId30"/>
    <p:sldId id="362" r:id="rId31"/>
    <p:sldId id="301" r:id="rId32"/>
    <p:sldId id="302" r:id="rId33"/>
    <p:sldId id="364" r:id="rId34"/>
    <p:sldId id="303" r:id="rId35"/>
    <p:sldId id="306" r:id="rId36"/>
    <p:sldId id="307" r:id="rId37"/>
    <p:sldId id="308" r:id="rId38"/>
    <p:sldId id="310" r:id="rId39"/>
    <p:sldId id="313" r:id="rId40"/>
  </p:sldIdLst>
  <p:sldSz cx="12192000" cy="6858000"/>
  <p:notesSz cx="7010400" cy="9296400"/>
  <p:defaultTex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userDrawn="1">
          <p15:clr>
            <a:srgbClr val="A4A3A4"/>
          </p15:clr>
        </p15:guide>
        <p15:guide id="2" pos="2208"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hijiaxin (C)" initials="s(" lastIdx="5" clrIdx="0">
    <p:extLst>
      <p:ext uri="{19B8F6BF-5375-455C-9EA6-DF929625EA0E}">
        <p15:presenceInfo xmlns:p15="http://schemas.microsoft.com/office/powerpoint/2012/main" userId="S-1-5-21-147214757-305610072-1517763936-490659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C7000B"/>
    <a:srgbClr val="A9EBAB"/>
    <a:srgbClr val="939393"/>
    <a:srgbClr val="7CADF1"/>
    <a:srgbClr val="C8DBF4"/>
    <a:srgbClr val="71C8DA"/>
    <a:srgbClr val="8DC640"/>
    <a:srgbClr val="DDDFD4"/>
    <a:srgbClr val="D0D0D0"/>
    <a:srgbClr val="94DAE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72833802-FEF1-4C79-8D5D-14CF1EAF98D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3951" autoAdjust="0"/>
  </p:normalViewPr>
  <p:slideViewPr>
    <p:cSldViewPr snapToGrid="0" snapToObjects="1">
      <p:cViewPr varScale="1">
        <p:scale>
          <a:sx n="93" d="100"/>
          <a:sy n="93" d="100"/>
        </p:scale>
        <p:origin x="53" y="86"/>
      </p:cViewPr>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snapToObjects="1">
      <p:cViewPr>
        <p:scale>
          <a:sx n="75" d="100"/>
          <a:sy n="75" d="100"/>
        </p:scale>
        <p:origin x="1494" y="-792"/>
      </p:cViewPr>
      <p:guideLst>
        <p:guide orient="horz"/>
        <p:guide pos="2208"/>
      </p:guideLst>
    </p:cSldViewPr>
  </p:notesViewPr>
  <p:gridSpacing cx="72000" cy="720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handoutMaster" Target="handoutMasters/handoutMaster1.xml"/><Relationship Id="rId47" Type="http://schemas.openxmlformats.org/officeDocument/2006/relationships/tableStyles" Target="tableStyle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9.xml"/><Relationship Id="rId29" Type="http://schemas.openxmlformats.org/officeDocument/2006/relationships/slide" Target="slides/slide22.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commentAuthors" Target="commentAuthors.xml"/><Relationship Id="rId8" Type="http://schemas.openxmlformats.org/officeDocument/2006/relationships/slide" Target="slides/slide1.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theme" Target="theme/theme1.xml"/><Relationship Id="rId20" Type="http://schemas.openxmlformats.org/officeDocument/2006/relationships/slide" Target="slides/slide13.xml"/><Relationship Id="rId41"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280ACCA-4AD8-FF41-B094-E15EC87C2D3E}" type="doc">
      <dgm:prSet loTypeId="urn:microsoft.com/office/officeart/2005/8/layout/cycle1" loCatId="" qsTypeId="urn:microsoft.com/office/officeart/2005/8/quickstyle/simple4" qsCatId="simple" csTypeId="urn:microsoft.com/office/officeart/2005/8/colors/accent0_3" csCatId="mainScheme" phldr="1"/>
      <dgm:spPr/>
      <dgm:t>
        <a:bodyPr/>
        <a:lstStyle/>
        <a:p>
          <a:endParaRPr lang="en-US"/>
        </a:p>
      </dgm:t>
    </dgm:pt>
    <dgm:pt modelId="{3FFD27E6-FE9F-CC4B-98EF-8AE2892A86D9}">
      <dgm:prSet phldrT="[Text]"/>
      <dgm:spPr/>
      <dgm:t>
        <a:bodyPr/>
        <a:lstStyle/>
        <a:p>
          <a:r>
            <a:rPr lang="zh-CN" altLang="en-US" dirty="0">
              <a:latin typeface="+mn-lt"/>
              <a:ea typeface="+mn-ea"/>
              <a:cs typeface="+mn-ea"/>
              <a:sym typeface="+mn-lt"/>
            </a:rPr>
            <a:t> </a:t>
          </a:r>
          <a:endParaRPr lang="en-US" dirty="0">
            <a:latin typeface="+mn-lt"/>
            <a:ea typeface="+mn-ea"/>
            <a:cs typeface="+mn-ea"/>
            <a:sym typeface="+mn-lt"/>
          </a:endParaRPr>
        </a:p>
      </dgm:t>
    </dgm:pt>
    <dgm:pt modelId="{BC89DF8C-17F7-9B4A-BD60-9C860535E0AF}" type="parTrans" cxnId="{74F07023-19AB-6F4A-8AAC-742A3D81BD8E}">
      <dgm:prSet/>
      <dgm:spPr/>
      <dgm:t>
        <a:bodyPr/>
        <a:lstStyle/>
        <a:p>
          <a:endParaRPr lang="en-US"/>
        </a:p>
      </dgm:t>
    </dgm:pt>
    <dgm:pt modelId="{456A5F72-A396-5945-9498-8DC24AFD9FB3}" type="sibTrans" cxnId="{74F07023-19AB-6F4A-8AAC-742A3D81BD8E}">
      <dgm:prSet/>
      <dgm:spPr/>
      <dgm:t>
        <a:bodyPr/>
        <a:lstStyle/>
        <a:p>
          <a:endParaRPr lang="en-US"/>
        </a:p>
      </dgm:t>
    </dgm:pt>
    <dgm:pt modelId="{11DE9BA7-DC66-9147-84A6-BBF1100863D4}">
      <dgm:prSet phldrT="[Text]"/>
      <dgm:spPr/>
      <dgm:t>
        <a:bodyPr/>
        <a:lstStyle/>
        <a:p>
          <a:r>
            <a:rPr lang="zh-CN" altLang="en-US" dirty="0">
              <a:latin typeface="+mn-lt"/>
              <a:ea typeface="+mn-ea"/>
              <a:cs typeface="+mn-ea"/>
              <a:sym typeface="+mn-lt"/>
            </a:rPr>
            <a:t> </a:t>
          </a:r>
          <a:endParaRPr lang="en-US" dirty="0">
            <a:latin typeface="+mn-lt"/>
            <a:ea typeface="+mn-ea"/>
            <a:cs typeface="+mn-ea"/>
            <a:sym typeface="+mn-lt"/>
          </a:endParaRPr>
        </a:p>
      </dgm:t>
    </dgm:pt>
    <dgm:pt modelId="{72C00DA0-04CD-3746-B727-B31AC924E41F}" type="parTrans" cxnId="{7727AC69-A715-7742-BD02-8A970036290E}">
      <dgm:prSet/>
      <dgm:spPr/>
      <dgm:t>
        <a:bodyPr/>
        <a:lstStyle/>
        <a:p>
          <a:endParaRPr lang="en-US"/>
        </a:p>
      </dgm:t>
    </dgm:pt>
    <dgm:pt modelId="{7E73A900-70C9-B744-99AF-DAC56D4F96B1}" type="sibTrans" cxnId="{7727AC69-A715-7742-BD02-8A970036290E}">
      <dgm:prSet/>
      <dgm:spPr/>
      <dgm:t>
        <a:bodyPr/>
        <a:lstStyle/>
        <a:p>
          <a:endParaRPr lang="en-US"/>
        </a:p>
      </dgm:t>
    </dgm:pt>
    <dgm:pt modelId="{E9FEC699-FB75-C843-BA7C-334BA24B2713}">
      <dgm:prSet phldrT="[Text]"/>
      <dgm:spPr/>
      <dgm:t>
        <a:bodyPr/>
        <a:lstStyle/>
        <a:p>
          <a:r>
            <a:rPr lang="zh-CN" altLang="en-US" dirty="0">
              <a:latin typeface="+mn-lt"/>
              <a:ea typeface="+mn-ea"/>
              <a:cs typeface="+mn-ea"/>
              <a:sym typeface="+mn-lt"/>
            </a:rPr>
            <a:t> </a:t>
          </a:r>
          <a:endParaRPr lang="en-US" dirty="0">
            <a:latin typeface="+mn-lt"/>
            <a:ea typeface="+mn-ea"/>
            <a:cs typeface="+mn-ea"/>
            <a:sym typeface="+mn-lt"/>
          </a:endParaRPr>
        </a:p>
      </dgm:t>
    </dgm:pt>
    <dgm:pt modelId="{E32895D0-0975-5B4C-B1BF-7E237C83E578}" type="parTrans" cxnId="{7AC98F4D-9F71-AC45-B518-D1E9249D3885}">
      <dgm:prSet/>
      <dgm:spPr/>
      <dgm:t>
        <a:bodyPr/>
        <a:lstStyle/>
        <a:p>
          <a:endParaRPr lang="en-US"/>
        </a:p>
      </dgm:t>
    </dgm:pt>
    <dgm:pt modelId="{D057A099-66C2-1E4D-8A49-EA72404DB3FF}" type="sibTrans" cxnId="{7AC98F4D-9F71-AC45-B518-D1E9249D3885}">
      <dgm:prSet/>
      <dgm:spPr/>
      <dgm:t>
        <a:bodyPr/>
        <a:lstStyle/>
        <a:p>
          <a:endParaRPr lang="en-US"/>
        </a:p>
      </dgm:t>
    </dgm:pt>
    <dgm:pt modelId="{DA1F5513-1C5F-C949-B6E8-593E789F94F1}">
      <dgm:prSet phldrT="[Text]"/>
      <dgm:spPr/>
      <dgm:t>
        <a:bodyPr/>
        <a:lstStyle/>
        <a:p>
          <a:r>
            <a:rPr lang="zh-CN" altLang="en-US">
              <a:latin typeface="+mn-lt"/>
              <a:ea typeface="+mn-ea"/>
              <a:cs typeface="+mn-ea"/>
              <a:sym typeface="+mn-lt"/>
            </a:rPr>
            <a:t> </a:t>
          </a:r>
          <a:endParaRPr lang="en-US" dirty="0">
            <a:latin typeface="+mn-lt"/>
            <a:ea typeface="+mn-ea"/>
            <a:cs typeface="+mn-ea"/>
            <a:sym typeface="+mn-lt"/>
          </a:endParaRPr>
        </a:p>
      </dgm:t>
    </dgm:pt>
    <dgm:pt modelId="{1CEECFDA-A230-4D43-BBBA-BC790BCAF3F6}" type="sibTrans" cxnId="{9E79FBC3-7927-9048-9D52-8135A0FDA25A}">
      <dgm:prSet/>
      <dgm:spPr/>
      <dgm:t>
        <a:bodyPr/>
        <a:lstStyle/>
        <a:p>
          <a:endParaRPr lang="en-US"/>
        </a:p>
      </dgm:t>
    </dgm:pt>
    <dgm:pt modelId="{CA6C60B1-A29B-4B4B-A272-88B6EE1C45C2}" type="parTrans" cxnId="{9E79FBC3-7927-9048-9D52-8135A0FDA25A}">
      <dgm:prSet/>
      <dgm:spPr/>
      <dgm:t>
        <a:bodyPr/>
        <a:lstStyle/>
        <a:p>
          <a:endParaRPr lang="en-US"/>
        </a:p>
      </dgm:t>
    </dgm:pt>
    <dgm:pt modelId="{ACD7C7CD-6B87-E246-BC2D-004A113B4308}" type="pres">
      <dgm:prSet presAssocID="{B280ACCA-4AD8-FF41-B094-E15EC87C2D3E}" presName="cycle" presStyleCnt="0">
        <dgm:presLayoutVars>
          <dgm:dir/>
          <dgm:resizeHandles val="exact"/>
        </dgm:presLayoutVars>
      </dgm:prSet>
      <dgm:spPr/>
    </dgm:pt>
    <dgm:pt modelId="{5DC8A430-E503-C446-9AE8-1E0E6B997737}" type="pres">
      <dgm:prSet presAssocID="{3FFD27E6-FE9F-CC4B-98EF-8AE2892A86D9}" presName="dummy" presStyleCnt="0"/>
      <dgm:spPr/>
    </dgm:pt>
    <dgm:pt modelId="{1D022C36-4A71-FA40-8862-E3F69D2FAFD8}" type="pres">
      <dgm:prSet presAssocID="{3FFD27E6-FE9F-CC4B-98EF-8AE2892A86D9}" presName="node" presStyleLbl="revTx" presStyleIdx="0" presStyleCnt="4">
        <dgm:presLayoutVars>
          <dgm:bulletEnabled val="1"/>
        </dgm:presLayoutVars>
      </dgm:prSet>
      <dgm:spPr/>
    </dgm:pt>
    <dgm:pt modelId="{1F687AB4-3CFD-C04D-A187-39FB28A8914B}" type="pres">
      <dgm:prSet presAssocID="{456A5F72-A396-5945-9498-8DC24AFD9FB3}" presName="sibTrans" presStyleLbl="node1" presStyleIdx="0" presStyleCnt="4"/>
      <dgm:spPr/>
    </dgm:pt>
    <dgm:pt modelId="{67215068-DAF5-4F43-A885-0A5BE6A4B78B}" type="pres">
      <dgm:prSet presAssocID="{11DE9BA7-DC66-9147-84A6-BBF1100863D4}" presName="dummy" presStyleCnt="0"/>
      <dgm:spPr/>
    </dgm:pt>
    <dgm:pt modelId="{83892ABE-4C5D-D749-AF31-EF89EA073109}" type="pres">
      <dgm:prSet presAssocID="{11DE9BA7-DC66-9147-84A6-BBF1100863D4}" presName="node" presStyleLbl="revTx" presStyleIdx="1" presStyleCnt="4">
        <dgm:presLayoutVars>
          <dgm:bulletEnabled val="1"/>
        </dgm:presLayoutVars>
      </dgm:prSet>
      <dgm:spPr/>
    </dgm:pt>
    <dgm:pt modelId="{654B41CB-D7B1-4443-963C-32D86E1DC6DC}" type="pres">
      <dgm:prSet presAssocID="{7E73A900-70C9-B744-99AF-DAC56D4F96B1}" presName="sibTrans" presStyleLbl="node1" presStyleIdx="1" presStyleCnt="4"/>
      <dgm:spPr/>
    </dgm:pt>
    <dgm:pt modelId="{DD30A6F3-8BA4-2345-A3A2-2067D101A9DC}" type="pres">
      <dgm:prSet presAssocID="{E9FEC699-FB75-C843-BA7C-334BA24B2713}" presName="dummy" presStyleCnt="0"/>
      <dgm:spPr/>
    </dgm:pt>
    <dgm:pt modelId="{66F9B87E-CB23-634F-9A42-92B27EE07D52}" type="pres">
      <dgm:prSet presAssocID="{E9FEC699-FB75-C843-BA7C-334BA24B2713}" presName="node" presStyleLbl="revTx" presStyleIdx="2" presStyleCnt="4">
        <dgm:presLayoutVars>
          <dgm:bulletEnabled val="1"/>
        </dgm:presLayoutVars>
      </dgm:prSet>
      <dgm:spPr/>
    </dgm:pt>
    <dgm:pt modelId="{19199754-3D5F-6140-83A2-96ACE19041C3}" type="pres">
      <dgm:prSet presAssocID="{D057A099-66C2-1E4D-8A49-EA72404DB3FF}" presName="sibTrans" presStyleLbl="node1" presStyleIdx="2" presStyleCnt="4"/>
      <dgm:spPr/>
    </dgm:pt>
    <dgm:pt modelId="{545D9633-22A5-D646-94CB-FA7CBD781699}" type="pres">
      <dgm:prSet presAssocID="{DA1F5513-1C5F-C949-B6E8-593E789F94F1}" presName="dummy" presStyleCnt="0"/>
      <dgm:spPr/>
    </dgm:pt>
    <dgm:pt modelId="{CB92BBC6-EBF4-1D49-A7F1-241A64EEBD0D}" type="pres">
      <dgm:prSet presAssocID="{DA1F5513-1C5F-C949-B6E8-593E789F94F1}" presName="node" presStyleLbl="revTx" presStyleIdx="3" presStyleCnt="4">
        <dgm:presLayoutVars>
          <dgm:bulletEnabled val="1"/>
        </dgm:presLayoutVars>
      </dgm:prSet>
      <dgm:spPr/>
    </dgm:pt>
    <dgm:pt modelId="{5AF8B1BD-91E6-244D-82BB-084899FFA0B7}" type="pres">
      <dgm:prSet presAssocID="{1CEECFDA-A230-4D43-BBBA-BC790BCAF3F6}" presName="sibTrans" presStyleLbl="node1" presStyleIdx="3" presStyleCnt="4"/>
      <dgm:spPr/>
    </dgm:pt>
  </dgm:ptLst>
  <dgm:cxnLst>
    <dgm:cxn modelId="{1FF5FE0C-5619-4D0C-B742-373341F38859}" type="presOf" srcId="{B280ACCA-4AD8-FF41-B094-E15EC87C2D3E}" destId="{ACD7C7CD-6B87-E246-BC2D-004A113B4308}" srcOrd="0" destOrd="0" presId="urn:microsoft.com/office/officeart/2005/8/layout/cycle1"/>
    <dgm:cxn modelId="{74F07023-19AB-6F4A-8AAC-742A3D81BD8E}" srcId="{B280ACCA-4AD8-FF41-B094-E15EC87C2D3E}" destId="{3FFD27E6-FE9F-CC4B-98EF-8AE2892A86D9}" srcOrd="0" destOrd="0" parTransId="{BC89DF8C-17F7-9B4A-BD60-9C860535E0AF}" sibTransId="{456A5F72-A396-5945-9498-8DC24AFD9FB3}"/>
    <dgm:cxn modelId="{BB7F2342-D1C0-44A3-A018-66586C5E04C9}" type="presOf" srcId="{3FFD27E6-FE9F-CC4B-98EF-8AE2892A86D9}" destId="{1D022C36-4A71-FA40-8862-E3F69D2FAFD8}" srcOrd="0" destOrd="0" presId="urn:microsoft.com/office/officeart/2005/8/layout/cycle1"/>
    <dgm:cxn modelId="{F2C37563-91B0-459A-9196-4762CB58FE82}" type="presOf" srcId="{D057A099-66C2-1E4D-8A49-EA72404DB3FF}" destId="{19199754-3D5F-6140-83A2-96ACE19041C3}" srcOrd="0" destOrd="0" presId="urn:microsoft.com/office/officeart/2005/8/layout/cycle1"/>
    <dgm:cxn modelId="{7727AC69-A715-7742-BD02-8A970036290E}" srcId="{B280ACCA-4AD8-FF41-B094-E15EC87C2D3E}" destId="{11DE9BA7-DC66-9147-84A6-BBF1100863D4}" srcOrd="1" destOrd="0" parTransId="{72C00DA0-04CD-3746-B727-B31AC924E41F}" sibTransId="{7E73A900-70C9-B744-99AF-DAC56D4F96B1}"/>
    <dgm:cxn modelId="{7AC98F4D-9F71-AC45-B518-D1E9249D3885}" srcId="{B280ACCA-4AD8-FF41-B094-E15EC87C2D3E}" destId="{E9FEC699-FB75-C843-BA7C-334BA24B2713}" srcOrd="2" destOrd="0" parTransId="{E32895D0-0975-5B4C-B1BF-7E237C83E578}" sibTransId="{D057A099-66C2-1E4D-8A49-EA72404DB3FF}"/>
    <dgm:cxn modelId="{B7C45A58-232B-4BF6-9BD2-CC825E064E54}" type="presOf" srcId="{1CEECFDA-A230-4D43-BBBA-BC790BCAF3F6}" destId="{5AF8B1BD-91E6-244D-82BB-084899FFA0B7}" srcOrd="0" destOrd="0" presId="urn:microsoft.com/office/officeart/2005/8/layout/cycle1"/>
    <dgm:cxn modelId="{84CB66A4-2A32-469E-ACE5-DCFE5B48C17E}" type="presOf" srcId="{E9FEC699-FB75-C843-BA7C-334BA24B2713}" destId="{66F9B87E-CB23-634F-9A42-92B27EE07D52}" srcOrd="0" destOrd="0" presId="urn:microsoft.com/office/officeart/2005/8/layout/cycle1"/>
    <dgm:cxn modelId="{BCFB01AA-C61D-4020-A9A0-EA39752AB4E8}" type="presOf" srcId="{DA1F5513-1C5F-C949-B6E8-593E789F94F1}" destId="{CB92BBC6-EBF4-1D49-A7F1-241A64EEBD0D}" srcOrd="0" destOrd="0" presId="urn:microsoft.com/office/officeart/2005/8/layout/cycle1"/>
    <dgm:cxn modelId="{BE2EF2B8-23F8-4BC3-A656-2B48D05F461C}" type="presOf" srcId="{7E73A900-70C9-B744-99AF-DAC56D4F96B1}" destId="{654B41CB-D7B1-4443-963C-32D86E1DC6DC}" srcOrd="0" destOrd="0" presId="urn:microsoft.com/office/officeart/2005/8/layout/cycle1"/>
    <dgm:cxn modelId="{8BBD94BE-A471-4143-8C44-64E790017B57}" type="presOf" srcId="{456A5F72-A396-5945-9498-8DC24AFD9FB3}" destId="{1F687AB4-3CFD-C04D-A187-39FB28A8914B}" srcOrd="0" destOrd="0" presId="urn:microsoft.com/office/officeart/2005/8/layout/cycle1"/>
    <dgm:cxn modelId="{9E79FBC3-7927-9048-9D52-8135A0FDA25A}" srcId="{B280ACCA-4AD8-FF41-B094-E15EC87C2D3E}" destId="{DA1F5513-1C5F-C949-B6E8-593E789F94F1}" srcOrd="3" destOrd="0" parTransId="{CA6C60B1-A29B-4B4B-A272-88B6EE1C45C2}" sibTransId="{1CEECFDA-A230-4D43-BBBA-BC790BCAF3F6}"/>
    <dgm:cxn modelId="{3460E8F2-D596-4723-954A-E7BDE2F05DFD}" type="presOf" srcId="{11DE9BA7-DC66-9147-84A6-BBF1100863D4}" destId="{83892ABE-4C5D-D749-AF31-EF89EA073109}" srcOrd="0" destOrd="0" presId="urn:microsoft.com/office/officeart/2005/8/layout/cycle1"/>
    <dgm:cxn modelId="{64198A53-2904-4A74-AD05-1E828A6489E4}" type="presParOf" srcId="{ACD7C7CD-6B87-E246-BC2D-004A113B4308}" destId="{5DC8A430-E503-C446-9AE8-1E0E6B997737}" srcOrd="0" destOrd="0" presId="urn:microsoft.com/office/officeart/2005/8/layout/cycle1"/>
    <dgm:cxn modelId="{D487D094-D375-4996-BE34-2EF2A4D79920}" type="presParOf" srcId="{ACD7C7CD-6B87-E246-BC2D-004A113B4308}" destId="{1D022C36-4A71-FA40-8862-E3F69D2FAFD8}" srcOrd="1" destOrd="0" presId="urn:microsoft.com/office/officeart/2005/8/layout/cycle1"/>
    <dgm:cxn modelId="{EC6E6E10-221C-4ACE-A14D-62F22FDE341E}" type="presParOf" srcId="{ACD7C7CD-6B87-E246-BC2D-004A113B4308}" destId="{1F687AB4-3CFD-C04D-A187-39FB28A8914B}" srcOrd="2" destOrd="0" presId="urn:microsoft.com/office/officeart/2005/8/layout/cycle1"/>
    <dgm:cxn modelId="{6E223E94-DB16-4F7E-B584-F8D95E0D4E19}" type="presParOf" srcId="{ACD7C7CD-6B87-E246-BC2D-004A113B4308}" destId="{67215068-DAF5-4F43-A885-0A5BE6A4B78B}" srcOrd="3" destOrd="0" presId="urn:microsoft.com/office/officeart/2005/8/layout/cycle1"/>
    <dgm:cxn modelId="{1F152280-8C15-4E33-9135-7A22C195A55A}" type="presParOf" srcId="{ACD7C7CD-6B87-E246-BC2D-004A113B4308}" destId="{83892ABE-4C5D-D749-AF31-EF89EA073109}" srcOrd="4" destOrd="0" presId="urn:microsoft.com/office/officeart/2005/8/layout/cycle1"/>
    <dgm:cxn modelId="{8C37E981-4D88-4518-8612-C11297ED385D}" type="presParOf" srcId="{ACD7C7CD-6B87-E246-BC2D-004A113B4308}" destId="{654B41CB-D7B1-4443-963C-32D86E1DC6DC}" srcOrd="5" destOrd="0" presId="urn:microsoft.com/office/officeart/2005/8/layout/cycle1"/>
    <dgm:cxn modelId="{7C3C9233-07FD-4D50-A024-D48E878BD0E8}" type="presParOf" srcId="{ACD7C7CD-6B87-E246-BC2D-004A113B4308}" destId="{DD30A6F3-8BA4-2345-A3A2-2067D101A9DC}" srcOrd="6" destOrd="0" presId="urn:microsoft.com/office/officeart/2005/8/layout/cycle1"/>
    <dgm:cxn modelId="{EB4596F1-F695-4DEC-A73E-9848877F702E}" type="presParOf" srcId="{ACD7C7CD-6B87-E246-BC2D-004A113B4308}" destId="{66F9B87E-CB23-634F-9A42-92B27EE07D52}" srcOrd="7" destOrd="0" presId="urn:microsoft.com/office/officeart/2005/8/layout/cycle1"/>
    <dgm:cxn modelId="{9F10491F-19C5-4830-9E26-AE04A18F3699}" type="presParOf" srcId="{ACD7C7CD-6B87-E246-BC2D-004A113B4308}" destId="{19199754-3D5F-6140-83A2-96ACE19041C3}" srcOrd="8" destOrd="0" presId="urn:microsoft.com/office/officeart/2005/8/layout/cycle1"/>
    <dgm:cxn modelId="{E297F6C8-E8E1-45A5-8366-BEE93010E97B}" type="presParOf" srcId="{ACD7C7CD-6B87-E246-BC2D-004A113B4308}" destId="{545D9633-22A5-D646-94CB-FA7CBD781699}" srcOrd="9" destOrd="0" presId="urn:microsoft.com/office/officeart/2005/8/layout/cycle1"/>
    <dgm:cxn modelId="{566D64BB-2002-45D6-B1C0-F228E97B3DAB}" type="presParOf" srcId="{ACD7C7CD-6B87-E246-BC2D-004A113B4308}" destId="{CB92BBC6-EBF4-1D49-A7F1-241A64EEBD0D}" srcOrd="10" destOrd="0" presId="urn:microsoft.com/office/officeart/2005/8/layout/cycle1"/>
    <dgm:cxn modelId="{076FDDCE-8E79-471E-A8F8-51A0A080B9A3}" type="presParOf" srcId="{ACD7C7CD-6B87-E246-BC2D-004A113B4308}" destId="{5AF8B1BD-91E6-244D-82BB-084899FFA0B7}" srcOrd="11" destOrd="0" presId="urn:microsoft.com/office/officeart/2005/8/layout/cycle1"/>
  </dgm:cxnLst>
  <dgm:bg>
    <a:noFill/>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280ACCA-4AD8-FF41-B094-E15EC87C2D3E}" type="doc">
      <dgm:prSet loTypeId="urn:microsoft.com/office/officeart/2005/8/layout/cycle1" loCatId="" qsTypeId="urn:microsoft.com/office/officeart/2005/8/quickstyle/simple4" qsCatId="simple" csTypeId="urn:microsoft.com/office/officeart/2005/8/colors/accent0_3" csCatId="mainScheme" phldr="1"/>
      <dgm:spPr/>
      <dgm:t>
        <a:bodyPr/>
        <a:lstStyle/>
        <a:p>
          <a:endParaRPr lang="en-US"/>
        </a:p>
      </dgm:t>
    </dgm:pt>
    <dgm:pt modelId="{3FFD27E6-FE9F-CC4B-98EF-8AE2892A86D9}">
      <dgm:prSet phldrT="[Text]"/>
      <dgm:spPr/>
      <dgm:t>
        <a:bodyPr/>
        <a:lstStyle/>
        <a:p>
          <a:r>
            <a:rPr lang="zh-CN" altLang="en-US" dirty="0">
              <a:latin typeface="+mn-lt"/>
              <a:ea typeface="+mn-ea"/>
              <a:cs typeface="+mn-ea"/>
              <a:sym typeface="+mn-lt"/>
            </a:rPr>
            <a:t> </a:t>
          </a:r>
          <a:endParaRPr lang="en-US" dirty="0">
            <a:latin typeface="+mn-lt"/>
            <a:ea typeface="+mn-ea"/>
            <a:cs typeface="+mn-ea"/>
            <a:sym typeface="+mn-lt"/>
          </a:endParaRPr>
        </a:p>
      </dgm:t>
    </dgm:pt>
    <dgm:pt modelId="{BC89DF8C-17F7-9B4A-BD60-9C860535E0AF}" type="parTrans" cxnId="{74F07023-19AB-6F4A-8AAC-742A3D81BD8E}">
      <dgm:prSet/>
      <dgm:spPr/>
      <dgm:t>
        <a:bodyPr/>
        <a:lstStyle/>
        <a:p>
          <a:endParaRPr lang="en-US"/>
        </a:p>
      </dgm:t>
    </dgm:pt>
    <dgm:pt modelId="{456A5F72-A396-5945-9498-8DC24AFD9FB3}" type="sibTrans" cxnId="{74F07023-19AB-6F4A-8AAC-742A3D81BD8E}">
      <dgm:prSet/>
      <dgm:spPr/>
      <dgm:t>
        <a:bodyPr/>
        <a:lstStyle/>
        <a:p>
          <a:endParaRPr lang="en-US"/>
        </a:p>
      </dgm:t>
    </dgm:pt>
    <dgm:pt modelId="{11DE9BA7-DC66-9147-84A6-BBF1100863D4}">
      <dgm:prSet phldrT="[Text]"/>
      <dgm:spPr/>
      <dgm:t>
        <a:bodyPr/>
        <a:lstStyle/>
        <a:p>
          <a:r>
            <a:rPr lang="zh-CN" altLang="en-US" dirty="0">
              <a:latin typeface="+mn-lt"/>
              <a:ea typeface="+mn-ea"/>
              <a:cs typeface="+mn-ea"/>
              <a:sym typeface="+mn-lt"/>
            </a:rPr>
            <a:t> </a:t>
          </a:r>
          <a:endParaRPr lang="en-US" dirty="0">
            <a:latin typeface="+mn-lt"/>
            <a:ea typeface="+mn-ea"/>
            <a:cs typeface="+mn-ea"/>
            <a:sym typeface="+mn-lt"/>
          </a:endParaRPr>
        </a:p>
      </dgm:t>
    </dgm:pt>
    <dgm:pt modelId="{72C00DA0-04CD-3746-B727-B31AC924E41F}" type="parTrans" cxnId="{7727AC69-A715-7742-BD02-8A970036290E}">
      <dgm:prSet/>
      <dgm:spPr/>
      <dgm:t>
        <a:bodyPr/>
        <a:lstStyle/>
        <a:p>
          <a:endParaRPr lang="en-US"/>
        </a:p>
      </dgm:t>
    </dgm:pt>
    <dgm:pt modelId="{7E73A900-70C9-B744-99AF-DAC56D4F96B1}" type="sibTrans" cxnId="{7727AC69-A715-7742-BD02-8A970036290E}">
      <dgm:prSet/>
      <dgm:spPr/>
      <dgm:t>
        <a:bodyPr/>
        <a:lstStyle/>
        <a:p>
          <a:endParaRPr lang="en-US"/>
        </a:p>
      </dgm:t>
    </dgm:pt>
    <dgm:pt modelId="{E9FEC699-FB75-C843-BA7C-334BA24B2713}">
      <dgm:prSet phldrT="[Text]"/>
      <dgm:spPr/>
      <dgm:t>
        <a:bodyPr/>
        <a:lstStyle/>
        <a:p>
          <a:r>
            <a:rPr lang="zh-CN" altLang="en-US" dirty="0">
              <a:latin typeface="+mn-lt"/>
              <a:ea typeface="+mn-ea"/>
              <a:cs typeface="+mn-ea"/>
              <a:sym typeface="+mn-lt"/>
            </a:rPr>
            <a:t> </a:t>
          </a:r>
          <a:endParaRPr lang="en-US" dirty="0">
            <a:latin typeface="+mn-lt"/>
            <a:ea typeface="+mn-ea"/>
            <a:cs typeface="+mn-ea"/>
            <a:sym typeface="+mn-lt"/>
          </a:endParaRPr>
        </a:p>
      </dgm:t>
    </dgm:pt>
    <dgm:pt modelId="{E32895D0-0975-5B4C-B1BF-7E237C83E578}" type="parTrans" cxnId="{7AC98F4D-9F71-AC45-B518-D1E9249D3885}">
      <dgm:prSet/>
      <dgm:spPr/>
      <dgm:t>
        <a:bodyPr/>
        <a:lstStyle/>
        <a:p>
          <a:endParaRPr lang="en-US"/>
        </a:p>
      </dgm:t>
    </dgm:pt>
    <dgm:pt modelId="{D057A099-66C2-1E4D-8A49-EA72404DB3FF}" type="sibTrans" cxnId="{7AC98F4D-9F71-AC45-B518-D1E9249D3885}">
      <dgm:prSet/>
      <dgm:spPr/>
      <dgm:t>
        <a:bodyPr/>
        <a:lstStyle/>
        <a:p>
          <a:endParaRPr lang="en-US"/>
        </a:p>
      </dgm:t>
    </dgm:pt>
    <dgm:pt modelId="{DA1F5513-1C5F-C949-B6E8-593E789F94F1}">
      <dgm:prSet phldrT="[Text]"/>
      <dgm:spPr/>
      <dgm:t>
        <a:bodyPr/>
        <a:lstStyle/>
        <a:p>
          <a:r>
            <a:rPr lang="zh-CN" altLang="en-US" dirty="0">
              <a:latin typeface="+mn-lt"/>
              <a:ea typeface="+mn-ea"/>
              <a:cs typeface="+mn-ea"/>
              <a:sym typeface="+mn-lt"/>
            </a:rPr>
            <a:t> </a:t>
          </a:r>
          <a:endParaRPr lang="en-US" dirty="0">
            <a:latin typeface="+mn-lt"/>
            <a:ea typeface="+mn-ea"/>
            <a:cs typeface="+mn-ea"/>
            <a:sym typeface="+mn-lt"/>
          </a:endParaRPr>
        </a:p>
      </dgm:t>
    </dgm:pt>
    <dgm:pt modelId="{CA6C60B1-A29B-4B4B-A272-88B6EE1C45C2}" type="parTrans" cxnId="{9E79FBC3-7927-9048-9D52-8135A0FDA25A}">
      <dgm:prSet/>
      <dgm:spPr/>
      <dgm:t>
        <a:bodyPr/>
        <a:lstStyle/>
        <a:p>
          <a:endParaRPr lang="en-US"/>
        </a:p>
      </dgm:t>
    </dgm:pt>
    <dgm:pt modelId="{1CEECFDA-A230-4D43-BBBA-BC790BCAF3F6}" type="sibTrans" cxnId="{9E79FBC3-7927-9048-9D52-8135A0FDA25A}">
      <dgm:prSet/>
      <dgm:spPr/>
      <dgm:t>
        <a:bodyPr/>
        <a:lstStyle/>
        <a:p>
          <a:endParaRPr lang="en-US"/>
        </a:p>
      </dgm:t>
    </dgm:pt>
    <dgm:pt modelId="{ACD7C7CD-6B87-E246-BC2D-004A113B4308}" type="pres">
      <dgm:prSet presAssocID="{B280ACCA-4AD8-FF41-B094-E15EC87C2D3E}" presName="cycle" presStyleCnt="0">
        <dgm:presLayoutVars>
          <dgm:dir/>
          <dgm:resizeHandles val="exact"/>
        </dgm:presLayoutVars>
      </dgm:prSet>
      <dgm:spPr/>
    </dgm:pt>
    <dgm:pt modelId="{5DC8A430-E503-C446-9AE8-1E0E6B997737}" type="pres">
      <dgm:prSet presAssocID="{3FFD27E6-FE9F-CC4B-98EF-8AE2892A86D9}" presName="dummy" presStyleCnt="0"/>
      <dgm:spPr/>
    </dgm:pt>
    <dgm:pt modelId="{1D022C36-4A71-FA40-8862-E3F69D2FAFD8}" type="pres">
      <dgm:prSet presAssocID="{3FFD27E6-FE9F-CC4B-98EF-8AE2892A86D9}" presName="node" presStyleLbl="revTx" presStyleIdx="0" presStyleCnt="4">
        <dgm:presLayoutVars>
          <dgm:bulletEnabled val="1"/>
        </dgm:presLayoutVars>
      </dgm:prSet>
      <dgm:spPr/>
    </dgm:pt>
    <dgm:pt modelId="{1F687AB4-3CFD-C04D-A187-39FB28A8914B}" type="pres">
      <dgm:prSet presAssocID="{456A5F72-A396-5945-9498-8DC24AFD9FB3}" presName="sibTrans" presStyleLbl="node1" presStyleIdx="0" presStyleCnt="4"/>
      <dgm:spPr/>
    </dgm:pt>
    <dgm:pt modelId="{67215068-DAF5-4F43-A885-0A5BE6A4B78B}" type="pres">
      <dgm:prSet presAssocID="{11DE9BA7-DC66-9147-84A6-BBF1100863D4}" presName="dummy" presStyleCnt="0"/>
      <dgm:spPr/>
    </dgm:pt>
    <dgm:pt modelId="{83892ABE-4C5D-D749-AF31-EF89EA073109}" type="pres">
      <dgm:prSet presAssocID="{11DE9BA7-DC66-9147-84A6-BBF1100863D4}" presName="node" presStyleLbl="revTx" presStyleIdx="1" presStyleCnt="4">
        <dgm:presLayoutVars>
          <dgm:bulletEnabled val="1"/>
        </dgm:presLayoutVars>
      </dgm:prSet>
      <dgm:spPr/>
    </dgm:pt>
    <dgm:pt modelId="{654B41CB-D7B1-4443-963C-32D86E1DC6DC}" type="pres">
      <dgm:prSet presAssocID="{7E73A900-70C9-B744-99AF-DAC56D4F96B1}" presName="sibTrans" presStyleLbl="node1" presStyleIdx="1" presStyleCnt="4"/>
      <dgm:spPr/>
    </dgm:pt>
    <dgm:pt modelId="{DD30A6F3-8BA4-2345-A3A2-2067D101A9DC}" type="pres">
      <dgm:prSet presAssocID="{E9FEC699-FB75-C843-BA7C-334BA24B2713}" presName="dummy" presStyleCnt="0"/>
      <dgm:spPr/>
    </dgm:pt>
    <dgm:pt modelId="{66F9B87E-CB23-634F-9A42-92B27EE07D52}" type="pres">
      <dgm:prSet presAssocID="{E9FEC699-FB75-C843-BA7C-334BA24B2713}" presName="node" presStyleLbl="revTx" presStyleIdx="2" presStyleCnt="4">
        <dgm:presLayoutVars>
          <dgm:bulletEnabled val="1"/>
        </dgm:presLayoutVars>
      </dgm:prSet>
      <dgm:spPr/>
    </dgm:pt>
    <dgm:pt modelId="{19199754-3D5F-6140-83A2-96ACE19041C3}" type="pres">
      <dgm:prSet presAssocID="{D057A099-66C2-1E4D-8A49-EA72404DB3FF}" presName="sibTrans" presStyleLbl="node1" presStyleIdx="2" presStyleCnt="4"/>
      <dgm:spPr/>
    </dgm:pt>
    <dgm:pt modelId="{545D9633-22A5-D646-94CB-FA7CBD781699}" type="pres">
      <dgm:prSet presAssocID="{DA1F5513-1C5F-C949-B6E8-593E789F94F1}" presName="dummy" presStyleCnt="0"/>
      <dgm:spPr/>
    </dgm:pt>
    <dgm:pt modelId="{CB92BBC6-EBF4-1D49-A7F1-241A64EEBD0D}" type="pres">
      <dgm:prSet presAssocID="{DA1F5513-1C5F-C949-B6E8-593E789F94F1}" presName="node" presStyleLbl="revTx" presStyleIdx="3" presStyleCnt="4">
        <dgm:presLayoutVars>
          <dgm:bulletEnabled val="1"/>
        </dgm:presLayoutVars>
      </dgm:prSet>
      <dgm:spPr/>
    </dgm:pt>
    <dgm:pt modelId="{5AF8B1BD-91E6-244D-82BB-084899FFA0B7}" type="pres">
      <dgm:prSet presAssocID="{1CEECFDA-A230-4D43-BBBA-BC790BCAF3F6}" presName="sibTrans" presStyleLbl="node1" presStyleIdx="3" presStyleCnt="4"/>
      <dgm:spPr/>
    </dgm:pt>
  </dgm:ptLst>
  <dgm:cxnLst>
    <dgm:cxn modelId="{96CD8413-4AA2-44F5-9AA8-390442EB48C6}" type="presOf" srcId="{B280ACCA-4AD8-FF41-B094-E15EC87C2D3E}" destId="{ACD7C7CD-6B87-E246-BC2D-004A113B4308}" srcOrd="0" destOrd="0" presId="urn:microsoft.com/office/officeart/2005/8/layout/cycle1"/>
    <dgm:cxn modelId="{74F07023-19AB-6F4A-8AAC-742A3D81BD8E}" srcId="{B280ACCA-4AD8-FF41-B094-E15EC87C2D3E}" destId="{3FFD27E6-FE9F-CC4B-98EF-8AE2892A86D9}" srcOrd="0" destOrd="0" parTransId="{BC89DF8C-17F7-9B4A-BD60-9C860535E0AF}" sibTransId="{456A5F72-A396-5945-9498-8DC24AFD9FB3}"/>
    <dgm:cxn modelId="{7727AC69-A715-7742-BD02-8A970036290E}" srcId="{B280ACCA-4AD8-FF41-B094-E15EC87C2D3E}" destId="{11DE9BA7-DC66-9147-84A6-BBF1100863D4}" srcOrd="1" destOrd="0" parTransId="{72C00DA0-04CD-3746-B727-B31AC924E41F}" sibTransId="{7E73A900-70C9-B744-99AF-DAC56D4F96B1}"/>
    <dgm:cxn modelId="{B161E349-3D99-4648-9732-C5BEC605EAD6}" type="presOf" srcId="{7E73A900-70C9-B744-99AF-DAC56D4F96B1}" destId="{654B41CB-D7B1-4443-963C-32D86E1DC6DC}" srcOrd="0" destOrd="0" presId="urn:microsoft.com/office/officeart/2005/8/layout/cycle1"/>
    <dgm:cxn modelId="{7AC98F4D-9F71-AC45-B518-D1E9249D3885}" srcId="{B280ACCA-4AD8-FF41-B094-E15EC87C2D3E}" destId="{E9FEC699-FB75-C843-BA7C-334BA24B2713}" srcOrd="2" destOrd="0" parTransId="{E32895D0-0975-5B4C-B1BF-7E237C83E578}" sibTransId="{D057A099-66C2-1E4D-8A49-EA72404DB3FF}"/>
    <dgm:cxn modelId="{93F9B952-26FA-441C-A196-017D115B4AFE}" type="presOf" srcId="{456A5F72-A396-5945-9498-8DC24AFD9FB3}" destId="{1F687AB4-3CFD-C04D-A187-39FB28A8914B}" srcOrd="0" destOrd="0" presId="urn:microsoft.com/office/officeart/2005/8/layout/cycle1"/>
    <dgm:cxn modelId="{D70D1F5A-9A42-41C5-B162-5B60DB3EF0C5}" type="presOf" srcId="{11DE9BA7-DC66-9147-84A6-BBF1100863D4}" destId="{83892ABE-4C5D-D749-AF31-EF89EA073109}" srcOrd="0" destOrd="0" presId="urn:microsoft.com/office/officeart/2005/8/layout/cycle1"/>
    <dgm:cxn modelId="{335B2A9B-79A2-4009-ABB1-A34167D4D28B}" type="presOf" srcId="{E9FEC699-FB75-C843-BA7C-334BA24B2713}" destId="{66F9B87E-CB23-634F-9A42-92B27EE07D52}" srcOrd="0" destOrd="0" presId="urn:microsoft.com/office/officeart/2005/8/layout/cycle1"/>
    <dgm:cxn modelId="{1EDA20B2-F844-4B54-8704-1695D4A1C0CF}" type="presOf" srcId="{3FFD27E6-FE9F-CC4B-98EF-8AE2892A86D9}" destId="{1D022C36-4A71-FA40-8862-E3F69D2FAFD8}" srcOrd="0" destOrd="0" presId="urn:microsoft.com/office/officeart/2005/8/layout/cycle1"/>
    <dgm:cxn modelId="{3F030AC0-79B8-4C59-BAE5-CFC2C472B0A7}" type="presOf" srcId="{1CEECFDA-A230-4D43-BBBA-BC790BCAF3F6}" destId="{5AF8B1BD-91E6-244D-82BB-084899FFA0B7}" srcOrd="0" destOrd="0" presId="urn:microsoft.com/office/officeart/2005/8/layout/cycle1"/>
    <dgm:cxn modelId="{9E79FBC3-7927-9048-9D52-8135A0FDA25A}" srcId="{B280ACCA-4AD8-FF41-B094-E15EC87C2D3E}" destId="{DA1F5513-1C5F-C949-B6E8-593E789F94F1}" srcOrd="3" destOrd="0" parTransId="{CA6C60B1-A29B-4B4B-A272-88B6EE1C45C2}" sibTransId="{1CEECFDA-A230-4D43-BBBA-BC790BCAF3F6}"/>
    <dgm:cxn modelId="{0FA1D7DC-886C-4E26-8483-FA2363143E3A}" type="presOf" srcId="{D057A099-66C2-1E4D-8A49-EA72404DB3FF}" destId="{19199754-3D5F-6140-83A2-96ACE19041C3}" srcOrd="0" destOrd="0" presId="urn:microsoft.com/office/officeart/2005/8/layout/cycle1"/>
    <dgm:cxn modelId="{62F6C5EC-32D6-40C5-9637-DD8AC5180BEB}" type="presOf" srcId="{DA1F5513-1C5F-C949-B6E8-593E789F94F1}" destId="{CB92BBC6-EBF4-1D49-A7F1-241A64EEBD0D}" srcOrd="0" destOrd="0" presId="urn:microsoft.com/office/officeart/2005/8/layout/cycle1"/>
    <dgm:cxn modelId="{F8FAD47A-F876-47D2-A12B-1711A3E0D994}" type="presParOf" srcId="{ACD7C7CD-6B87-E246-BC2D-004A113B4308}" destId="{5DC8A430-E503-C446-9AE8-1E0E6B997737}" srcOrd="0" destOrd="0" presId="urn:microsoft.com/office/officeart/2005/8/layout/cycle1"/>
    <dgm:cxn modelId="{D1AA70CC-F64D-408F-B066-4B0564F8B40E}" type="presParOf" srcId="{ACD7C7CD-6B87-E246-BC2D-004A113B4308}" destId="{1D022C36-4A71-FA40-8862-E3F69D2FAFD8}" srcOrd="1" destOrd="0" presId="urn:microsoft.com/office/officeart/2005/8/layout/cycle1"/>
    <dgm:cxn modelId="{5A2BF723-548B-4759-A517-D14A45556D6D}" type="presParOf" srcId="{ACD7C7CD-6B87-E246-BC2D-004A113B4308}" destId="{1F687AB4-3CFD-C04D-A187-39FB28A8914B}" srcOrd="2" destOrd="0" presId="urn:microsoft.com/office/officeart/2005/8/layout/cycle1"/>
    <dgm:cxn modelId="{11F1F8E7-E4BE-4042-949E-2E3DAB4C72CA}" type="presParOf" srcId="{ACD7C7CD-6B87-E246-BC2D-004A113B4308}" destId="{67215068-DAF5-4F43-A885-0A5BE6A4B78B}" srcOrd="3" destOrd="0" presId="urn:microsoft.com/office/officeart/2005/8/layout/cycle1"/>
    <dgm:cxn modelId="{089072E0-550A-427E-905F-5C41C4F8756A}" type="presParOf" srcId="{ACD7C7CD-6B87-E246-BC2D-004A113B4308}" destId="{83892ABE-4C5D-D749-AF31-EF89EA073109}" srcOrd="4" destOrd="0" presId="urn:microsoft.com/office/officeart/2005/8/layout/cycle1"/>
    <dgm:cxn modelId="{EC5A2D66-3BAB-4ED2-B62A-99F60E58BF48}" type="presParOf" srcId="{ACD7C7CD-6B87-E246-BC2D-004A113B4308}" destId="{654B41CB-D7B1-4443-963C-32D86E1DC6DC}" srcOrd="5" destOrd="0" presId="urn:microsoft.com/office/officeart/2005/8/layout/cycle1"/>
    <dgm:cxn modelId="{8CBD3925-BA33-4A05-A4E2-9723A10B94D1}" type="presParOf" srcId="{ACD7C7CD-6B87-E246-BC2D-004A113B4308}" destId="{DD30A6F3-8BA4-2345-A3A2-2067D101A9DC}" srcOrd="6" destOrd="0" presId="urn:microsoft.com/office/officeart/2005/8/layout/cycle1"/>
    <dgm:cxn modelId="{083721A6-8E5F-400B-BCFC-16EBE3FE8A90}" type="presParOf" srcId="{ACD7C7CD-6B87-E246-BC2D-004A113B4308}" destId="{66F9B87E-CB23-634F-9A42-92B27EE07D52}" srcOrd="7" destOrd="0" presId="urn:microsoft.com/office/officeart/2005/8/layout/cycle1"/>
    <dgm:cxn modelId="{204FDBF4-AEF8-40D1-B662-9AF4ED918D5F}" type="presParOf" srcId="{ACD7C7CD-6B87-E246-BC2D-004A113B4308}" destId="{19199754-3D5F-6140-83A2-96ACE19041C3}" srcOrd="8" destOrd="0" presId="urn:microsoft.com/office/officeart/2005/8/layout/cycle1"/>
    <dgm:cxn modelId="{6C02F757-B418-4D92-8F44-5DABE4E55787}" type="presParOf" srcId="{ACD7C7CD-6B87-E246-BC2D-004A113B4308}" destId="{545D9633-22A5-D646-94CB-FA7CBD781699}" srcOrd="9" destOrd="0" presId="urn:microsoft.com/office/officeart/2005/8/layout/cycle1"/>
    <dgm:cxn modelId="{0FFF8B61-E7B0-4020-90D8-933F52296886}" type="presParOf" srcId="{ACD7C7CD-6B87-E246-BC2D-004A113B4308}" destId="{CB92BBC6-EBF4-1D49-A7F1-241A64EEBD0D}" srcOrd="10" destOrd="0" presId="urn:microsoft.com/office/officeart/2005/8/layout/cycle1"/>
    <dgm:cxn modelId="{966EF03C-B12D-4D6A-88BA-F08096636F13}" type="presParOf" srcId="{ACD7C7CD-6B87-E246-BC2D-004A113B4308}" destId="{5AF8B1BD-91E6-244D-82BB-084899FFA0B7}" srcOrd="11" destOrd="0" presId="urn:microsoft.com/office/officeart/2005/8/layout/cycle1"/>
  </dgm:cxnLst>
  <dgm:bg>
    <a:noFill/>
  </dgm:bg>
  <dgm:whole>
    <a:ln>
      <a:noFill/>
    </a:ln>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D022C36-4A71-FA40-8862-E3F69D2FAFD8}">
      <dsp:nvSpPr>
        <dsp:cNvPr id="0" name=""/>
        <dsp:cNvSpPr/>
      </dsp:nvSpPr>
      <dsp:spPr>
        <a:xfrm>
          <a:off x="2266227" y="56989"/>
          <a:ext cx="906274" cy="9062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2400300">
            <a:lnSpc>
              <a:spcPct val="90000"/>
            </a:lnSpc>
            <a:spcBef>
              <a:spcPct val="0"/>
            </a:spcBef>
            <a:spcAft>
              <a:spcPct val="35000"/>
            </a:spcAft>
            <a:buNone/>
          </a:pPr>
          <a:r>
            <a:rPr lang="zh-CN" altLang="en-US" sz="5400" kern="1200" dirty="0">
              <a:latin typeface="+mn-lt"/>
              <a:ea typeface="+mn-ea"/>
              <a:cs typeface="+mn-ea"/>
              <a:sym typeface="+mn-lt"/>
            </a:rPr>
            <a:t> </a:t>
          </a:r>
          <a:endParaRPr lang="en-US" sz="5400" kern="1200" dirty="0">
            <a:latin typeface="+mn-lt"/>
            <a:ea typeface="+mn-ea"/>
            <a:cs typeface="+mn-ea"/>
            <a:sym typeface="+mn-lt"/>
          </a:endParaRPr>
        </a:p>
      </dsp:txBody>
      <dsp:txXfrm>
        <a:off x="2266227" y="56989"/>
        <a:ext cx="906274" cy="906274"/>
      </dsp:txXfrm>
    </dsp:sp>
    <dsp:sp modelId="{1F687AB4-3CFD-C04D-A187-39FB28A8914B}">
      <dsp:nvSpPr>
        <dsp:cNvPr id="0" name=""/>
        <dsp:cNvSpPr/>
      </dsp:nvSpPr>
      <dsp:spPr>
        <a:xfrm>
          <a:off x="669618" y="-156"/>
          <a:ext cx="2560030" cy="2560030"/>
        </a:xfrm>
        <a:prstGeom prst="circularArrow">
          <a:avLst>
            <a:gd name="adj1" fmla="val 6903"/>
            <a:gd name="adj2" fmla="val 465441"/>
            <a:gd name="adj3" fmla="val 549041"/>
            <a:gd name="adj4" fmla="val 20585518"/>
            <a:gd name="adj5" fmla="val 8054"/>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83892ABE-4C5D-D749-AF31-EF89EA073109}">
      <dsp:nvSpPr>
        <dsp:cNvPr id="0" name=""/>
        <dsp:cNvSpPr/>
      </dsp:nvSpPr>
      <dsp:spPr>
        <a:xfrm>
          <a:off x="2266227" y="1596452"/>
          <a:ext cx="906274" cy="9062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2400300">
            <a:lnSpc>
              <a:spcPct val="90000"/>
            </a:lnSpc>
            <a:spcBef>
              <a:spcPct val="0"/>
            </a:spcBef>
            <a:spcAft>
              <a:spcPct val="35000"/>
            </a:spcAft>
            <a:buNone/>
          </a:pPr>
          <a:r>
            <a:rPr lang="zh-CN" altLang="en-US" sz="5400" kern="1200" dirty="0">
              <a:latin typeface="+mn-lt"/>
              <a:ea typeface="+mn-ea"/>
              <a:cs typeface="+mn-ea"/>
              <a:sym typeface="+mn-lt"/>
            </a:rPr>
            <a:t> </a:t>
          </a:r>
          <a:endParaRPr lang="en-US" sz="5400" kern="1200" dirty="0">
            <a:latin typeface="+mn-lt"/>
            <a:ea typeface="+mn-ea"/>
            <a:cs typeface="+mn-ea"/>
            <a:sym typeface="+mn-lt"/>
          </a:endParaRPr>
        </a:p>
      </dsp:txBody>
      <dsp:txXfrm>
        <a:off x="2266227" y="1596452"/>
        <a:ext cx="906274" cy="906274"/>
      </dsp:txXfrm>
    </dsp:sp>
    <dsp:sp modelId="{654B41CB-D7B1-4443-963C-32D86E1DC6DC}">
      <dsp:nvSpPr>
        <dsp:cNvPr id="0" name=""/>
        <dsp:cNvSpPr/>
      </dsp:nvSpPr>
      <dsp:spPr>
        <a:xfrm>
          <a:off x="669618" y="-156"/>
          <a:ext cx="2560030" cy="2560030"/>
        </a:xfrm>
        <a:prstGeom prst="circularArrow">
          <a:avLst>
            <a:gd name="adj1" fmla="val 6903"/>
            <a:gd name="adj2" fmla="val 465441"/>
            <a:gd name="adj3" fmla="val 5949041"/>
            <a:gd name="adj4" fmla="val 4385518"/>
            <a:gd name="adj5" fmla="val 8054"/>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66F9B87E-CB23-634F-9A42-92B27EE07D52}">
      <dsp:nvSpPr>
        <dsp:cNvPr id="0" name=""/>
        <dsp:cNvSpPr/>
      </dsp:nvSpPr>
      <dsp:spPr>
        <a:xfrm>
          <a:off x="726764" y="1596452"/>
          <a:ext cx="906274" cy="9062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2400300">
            <a:lnSpc>
              <a:spcPct val="90000"/>
            </a:lnSpc>
            <a:spcBef>
              <a:spcPct val="0"/>
            </a:spcBef>
            <a:spcAft>
              <a:spcPct val="35000"/>
            </a:spcAft>
            <a:buNone/>
          </a:pPr>
          <a:r>
            <a:rPr lang="zh-CN" altLang="en-US" sz="5400" kern="1200" dirty="0">
              <a:latin typeface="+mn-lt"/>
              <a:ea typeface="+mn-ea"/>
              <a:cs typeface="+mn-ea"/>
              <a:sym typeface="+mn-lt"/>
            </a:rPr>
            <a:t> </a:t>
          </a:r>
          <a:endParaRPr lang="en-US" sz="5400" kern="1200" dirty="0">
            <a:latin typeface="+mn-lt"/>
            <a:ea typeface="+mn-ea"/>
            <a:cs typeface="+mn-ea"/>
            <a:sym typeface="+mn-lt"/>
          </a:endParaRPr>
        </a:p>
      </dsp:txBody>
      <dsp:txXfrm>
        <a:off x="726764" y="1596452"/>
        <a:ext cx="906274" cy="906274"/>
      </dsp:txXfrm>
    </dsp:sp>
    <dsp:sp modelId="{19199754-3D5F-6140-83A2-96ACE19041C3}">
      <dsp:nvSpPr>
        <dsp:cNvPr id="0" name=""/>
        <dsp:cNvSpPr/>
      </dsp:nvSpPr>
      <dsp:spPr>
        <a:xfrm>
          <a:off x="669618" y="-156"/>
          <a:ext cx="2560030" cy="2560030"/>
        </a:xfrm>
        <a:prstGeom prst="circularArrow">
          <a:avLst>
            <a:gd name="adj1" fmla="val 6903"/>
            <a:gd name="adj2" fmla="val 465441"/>
            <a:gd name="adj3" fmla="val 11349041"/>
            <a:gd name="adj4" fmla="val 9785518"/>
            <a:gd name="adj5" fmla="val 8054"/>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CB92BBC6-EBF4-1D49-A7F1-241A64EEBD0D}">
      <dsp:nvSpPr>
        <dsp:cNvPr id="0" name=""/>
        <dsp:cNvSpPr/>
      </dsp:nvSpPr>
      <dsp:spPr>
        <a:xfrm>
          <a:off x="726764" y="56989"/>
          <a:ext cx="906274" cy="9062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2400300">
            <a:lnSpc>
              <a:spcPct val="90000"/>
            </a:lnSpc>
            <a:spcBef>
              <a:spcPct val="0"/>
            </a:spcBef>
            <a:spcAft>
              <a:spcPct val="35000"/>
            </a:spcAft>
            <a:buNone/>
          </a:pPr>
          <a:r>
            <a:rPr lang="zh-CN" altLang="en-US" sz="5400" kern="1200">
              <a:latin typeface="+mn-lt"/>
              <a:ea typeface="+mn-ea"/>
              <a:cs typeface="+mn-ea"/>
              <a:sym typeface="+mn-lt"/>
            </a:rPr>
            <a:t> </a:t>
          </a:r>
          <a:endParaRPr lang="en-US" sz="5400" kern="1200" dirty="0">
            <a:latin typeface="+mn-lt"/>
            <a:ea typeface="+mn-ea"/>
            <a:cs typeface="+mn-ea"/>
            <a:sym typeface="+mn-lt"/>
          </a:endParaRPr>
        </a:p>
      </dsp:txBody>
      <dsp:txXfrm>
        <a:off x="726764" y="56989"/>
        <a:ext cx="906274" cy="906274"/>
      </dsp:txXfrm>
    </dsp:sp>
    <dsp:sp modelId="{5AF8B1BD-91E6-244D-82BB-084899FFA0B7}">
      <dsp:nvSpPr>
        <dsp:cNvPr id="0" name=""/>
        <dsp:cNvSpPr/>
      </dsp:nvSpPr>
      <dsp:spPr>
        <a:xfrm>
          <a:off x="669618" y="-156"/>
          <a:ext cx="2560030" cy="2560030"/>
        </a:xfrm>
        <a:prstGeom prst="circularArrow">
          <a:avLst>
            <a:gd name="adj1" fmla="val 6903"/>
            <a:gd name="adj2" fmla="val 465441"/>
            <a:gd name="adj3" fmla="val 16749041"/>
            <a:gd name="adj4" fmla="val 15185518"/>
            <a:gd name="adj5" fmla="val 8054"/>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D022C36-4A71-FA40-8862-E3F69D2FAFD8}">
      <dsp:nvSpPr>
        <dsp:cNvPr id="0" name=""/>
        <dsp:cNvSpPr/>
      </dsp:nvSpPr>
      <dsp:spPr>
        <a:xfrm>
          <a:off x="2266227" y="56989"/>
          <a:ext cx="906274" cy="9062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2400300">
            <a:lnSpc>
              <a:spcPct val="90000"/>
            </a:lnSpc>
            <a:spcBef>
              <a:spcPct val="0"/>
            </a:spcBef>
            <a:spcAft>
              <a:spcPct val="35000"/>
            </a:spcAft>
            <a:buNone/>
          </a:pPr>
          <a:r>
            <a:rPr lang="zh-CN" altLang="en-US" sz="5400" kern="1200" dirty="0">
              <a:latin typeface="+mn-lt"/>
              <a:ea typeface="+mn-ea"/>
              <a:cs typeface="+mn-ea"/>
              <a:sym typeface="+mn-lt"/>
            </a:rPr>
            <a:t> </a:t>
          </a:r>
          <a:endParaRPr lang="en-US" sz="5400" kern="1200" dirty="0">
            <a:latin typeface="+mn-lt"/>
            <a:ea typeface="+mn-ea"/>
            <a:cs typeface="+mn-ea"/>
            <a:sym typeface="+mn-lt"/>
          </a:endParaRPr>
        </a:p>
      </dsp:txBody>
      <dsp:txXfrm>
        <a:off x="2266227" y="56989"/>
        <a:ext cx="906274" cy="906274"/>
      </dsp:txXfrm>
    </dsp:sp>
    <dsp:sp modelId="{1F687AB4-3CFD-C04D-A187-39FB28A8914B}">
      <dsp:nvSpPr>
        <dsp:cNvPr id="0" name=""/>
        <dsp:cNvSpPr/>
      </dsp:nvSpPr>
      <dsp:spPr>
        <a:xfrm>
          <a:off x="669618" y="-156"/>
          <a:ext cx="2560030" cy="2560030"/>
        </a:xfrm>
        <a:prstGeom prst="circularArrow">
          <a:avLst>
            <a:gd name="adj1" fmla="val 6903"/>
            <a:gd name="adj2" fmla="val 465441"/>
            <a:gd name="adj3" fmla="val 549041"/>
            <a:gd name="adj4" fmla="val 20585518"/>
            <a:gd name="adj5" fmla="val 8054"/>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83892ABE-4C5D-D749-AF31-EF89EA073109}">
      <dsp:nvSpPr>
        <dsp:cNvPr id="0" name=""/>
        <dsp:cNvSpPr/>
      </dsp:nvSpPr>
      <dsp:spPr>
        <a:xfrm>
          <a:off x="2266227" y="1596452"/>
          <a:ext cx="906274" cy="9062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2400300">
            <a:lnSpc>
              <a:spcPct val="90000"/>
            </a:lnSpc>
            <a:spcBef>
              <a:spcPct val="0"/>
            </a:spcBef>
            <a:spcAft>
              <a:spcPct val="35000"/>
            </a:spcAft>
            <a:buNone/>
          </a:pPr>
          <a:r>
            <a:rPr lang="zh-CN" altLang="en-US" sz="5400" kern="1200" dirty="0">
              <a:latin typeface="+mn-lt"/>
              <a:ea typeface="+mn-ea"/>
              <a:cs typeface="+mn-ea"/>
              <a:sym typeface="+mn-lt"/>
            </a:rPr>
            <a:t> </a:t>
          </a:r>
          <a:endParaRPr lang="en-US" sz="5400" kern="1200" dirty="0">
            <a:latin typeface="+mn-lt"/>
            <a:ea typeface="+mn-ea"/>
            <a:cs typeface="+mn-ea"/>
            <a:sym typeface="+mn-lt"/>
          </a:endParaRPr>
        </a:p>
      </dsp:txBody>
      <dsp:txXfrm>
        <a:off x="2266227" y="1596452"/>
        <a:ext cx="906274" cy="906274"/>
      </dsp:txXfrm>
    </dsp:sp>
    <dsp:sp modelId="{654B41CB-D7B1-4443-963C-32D86E1DC6DC}">
      <dsp:nvSpPr>
        <dsp:cNvPr id="0" name=""/>
        <dsp:cNvSpPr/>
      </dsp:nvSpPr>
      <dsp:spPr>
        <a:xfrm>
          <a:off x="669618" y="-156"/>
          <a:ext cx="2560030" cy="2560030"/>
        </a:xfrm>
        <a:prstGeom prst="circularArrow">
          <a:avLst>
            <a:gd name="adj1" fmla="val 6903"/>
            <a:gd name="adj2" fmla="val 465441"/>
            <a:gd name="adj3" fmla="val 5949041"/>
            <a:gd name="adj4" fmla="val 4385518"/>
            <a:gd name="adj5" fmla="val 8054"/>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66F9B87E-CB23-634F-9A42-92B27EE07D52}">
      <dsp:nvSpPr>
        <dsp:cNvPr id="0" name=""/>
        <dsp:cNvSpPr/>
      </dsp:nvSpPr>
      <dsp:spPr>
        <a:xfrm>
          <a:off x="726764" y="1596452"/>
          <a:ext cx="906274" cy="9062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2400300">
            <a:lnSpc>
              <a:spcPct val="90000"/>
            </a:lnSpc>
            <a:spcBef>
              <a:spcPct val="0"/>
            </a:spcBef>
            <a:spcAft>
              <a:spcPct val="35000"/>
            </a:spcAft>
            <a:buNone/>
          </a:pPr>
          <a:r>
            <a:rPr lang="zh-CN" altLang="en-US" sz="5400" kern="1200" dirty="0">
              <a:latin typeface="+mn-lt"/>
              <a:ea typeface="+mn-ea"/>
              <a:cs typeface="+mn-ea"/>
              <a:sym typeface="+mn-lt"/>
            </a:rPr>
            <a:t> </a:t>
          </a:r>
          <a:endParaRPr lang="en-US" sz="5400" kern="1200" dirty="0">
            <a:latin typeface="+mn-lt"/>
            <a:ea typeface="+mn-ea"/>
            <a:cs typeface="+mn-ea"/>
            <a:sym typeface="+mn-lt"/>
          </a:endParaRPr>
        </a:p>
      </dsp:txBody>
      <dsp:txXfrm>
        <a:off x="726764" y="1596452"/>
        <a:ext cx="906274" cy="906274"/>
      </dsp:txXfrm>
    </dsp:sp>
    <dsp:sp modelId="{19199754-3D5F-6140-83A2-96ACE19041C3}">
      <dsp:nvSpPr>
        <dsp:cNvPr id="0" name=""/>
        <dsp:cNvSpPr/>
      </dsp:nvSpPr>
      <dsp:spPr>
        <a:xfrm>
          <a:off x="669618" y="-156"/>
          <a:ext cx="2560030" cy="2560030"/>
        </a:xfrm>
        <a:prstGeom prst="circularArrow">
          <a:avLst>
            <a:gd name="adj1" fmla="val 6903"/>
            <a:gd name="adj2" fmla="val 465441"/>
            <a:gd name="adj3" fmla="val 11349041"/>
            <a:gd name="adj4" fmla="val 9785518"/>
            <a:gd name="adj5" fmla="val 8054"/>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CB92BBC6-EBF4-1D49-A7F1-241A64EEBD0D}">
      <dsp:nvSpPr>
        <dsp:cNvPr id="0" name=""/>
        <dsp:cNvSpPr/>
      </dsp:nvSpPr>
      <dsp:spPr>
        <a:xfrm>
          <a:off x="726764" y="56989"/>
          <a:ext cx="906274" cy="9062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2400300">
            <a:lnSpc>
              <a:spcPct val="90000"/>
            </a:lnSpc>
            <a:spcBef>
              <a:spcPct val="0"/>
            </a:spcBef>
            <a:spcAft>
              <a:spcPct val="35000"/>
            </a:spcAft>
            <a:buNone/>
          </a:pPr>
          <a:r>
            <a:rPr lang="zh-CN" altLang="en-US" sz="5400" kern="1200" dirty="0">
              <a:latin typeface="+mn-lt"/>
              <a:ea typeface="+mn-ea"/>
              <a:cs typeface="+mn-ea"/>
              <a:sym typeface="+mn-lt"/>
            </a:rPr>
            <a:t> </a:t>
          </a:r>
          <a:endParaRPr lang="en-US" sz="5400" kern="1200" dirty="0">
            <a:latin typeface="+mn-lt"/>
            <a:ea typeface="+mn-ea"/>
            <a:cs typeface="+mn-ea"/>
            <a:sym typeface="+mn-lt"/>
          </a:endParaRPr>
        </a:p>
      </dsp:txBody>
      <dsp:txXfrm>
        <a:off x="726764" y="56989"/>
        <a:ext cx="906274" cy="906274"/>
      </dsp:txXfrm>
    </dsp:sp>
    <dsp:sp modelId="{5AF8B1BD-91E6-244D-82BB-084899FFA0B7}">
      <dsp:nvSpPr>
        <dsp:cNvPr id="0" name=""/>
        <dsp:cNvSpPr/>
      </dsp:nvSpPr>
      <dsp:spPr>
        <a:xfrm>
          <a:off x="669618" y="-156"/>
          <a:ext cx="2560030" cy="2560030"/>
        </a:xfrm>
        <a:prstGeom prst="circularArrow">
          <a:avLst>
            <a:gd name="adj1" fmla="val 6903"/>
            <a:gd name="adj2" fmla="val 465441"/>
            <a:gd name="adj3" fmla="val 16749041"/>
            <a:gd name="adj4" fmla="val 15185518"/>
            <a:gd name="adj5" fmla="val 8054"/>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CC198DB-AFBD-584A-8986-364FF2B03F46}"/>
              </a:ext>
            </a:extLst>
          </p:cNvPr>
          <p:cNvSpPr>
            <a:spLocks noGrp="1"/>
          </p:cNvSpPr>
          <p:nvPr>
            <p:ph type="hdr" sz="quarter"/>
          </p:nvPr>
        </p:nvSpPr>
        <p:spPr>
          <a:xfrm>
            <a:off x="0" y="0"/>
            <a:ext cx="3037840" cy="466435"/>
          </a:xfrm>
          <a:prstGeom prst="rect">
            <a:avLst/>
          </a:prstGeom>
        </p:spPr>
        <p:txBody>
          <a:bodyPr vert="horz" lIns="91440" tIns="45720" rIns="91440" bIns="45720" rtlCol="0"/>
          <a:lstStyle>
            <a:lvl1pPr algn="l">
              <a:defRPr sz="1200"/>
            </a:lvl1pPr>
          </a:lstStyle>
          <a:p>
            <a:endParaRPr lang="en-US" dirty="0">
              <a:latin typeface="Huawei Sans" panose="020C0503030203020204" pitchFamily="34" charset="0"/>
            </a:endParaRPr>
          </a:p>
        </p:txBody>
      </p:sp>
      <p:sp>
        <p:nvSpPr>
          <p:cNvPr id="3" name="Date Placeholder 2">
            <a:extLst>
              <a:ext uri="{FF2B5EF4-FFF2-40B4-BE49-F238E27FC236}">
                <a16:creationId xmlns:a16="http://schemas.microsoft.com/office/drawing/2014/main" id="{AD01315C-523F-A043-8029-B9921497126E}"/>
              </a:ext>
            </a:extLst>
          </p:cNvPr>
          <p:cNvSpPr>
            <a:spLocks noGrp="1"/>
          </p:cNvSpPr>
          <p:nvPr>
            <p:ph type="dt" sz="quarter" idx="1"/>
          </p:nvPr>
        </p:nvSpPr>
        <p:spPr>
          <a:xfrm>
            <a:off x="3970938" y="0"/>
            <a:ext cx="3037840" cy="466435"/>
          </a:xfrm>
          <a:prstGeom prst="rect">
            <a:avLst/>
          </a:prstGeom>
        </p:spPr>
        <p:txBody>
          <a:bodyPr vert="horz" lIns="91440" tIns="45720" rIns="91440" bIns="45720" rtlCol="0"/>
          <a:lstStyle>
            <a:lvl1pPr algn="r">
              <a:defRPr sz="1200"/>
            </a:lvl1pPr>
          </a:lstStyle>
          <a:p>
            <a:fld id="{E8CF71B8-DF2A-2E41-BE66-2E18A767DA8A}" type="datetimeFigureOut">
              <a:rPr lang="en-US" smtClean="0">
                <a:latin typeface="Huawei Sans" panose="020C0503030203020204" pitchFamily="34" charset="0"/>
              </a:rPr>
              <a:t>12/17/2024</a:t>
            </a:fld>
            <a:endParaRPr lang="en-US" dirty="0">
              <a:latin typeface="Huawei Sans" panose="020C0503030203020204" pitchFamily="34" charset="0"/>
            </a:endParaRPr>
          </a:p>
        </p:txBody>
      </p:sp>
      <p:sp>
        <p:nvSpPr>
          <p:cNvPr id="4" name="Footer Placeholder 3">
            <a:extLst>
              <a:ext uri="{FF2B5EF4-FFF2-40B4-BE49-F238E27FC236}">
                <a16:creationId xmlns:a16="http://schemas.microsoft.com/office/drawing/2014/main" id="{B9601424-70F4-1643-8E3A-557A0258D6B6}"/>
              </a:ext>
            </a:extLst>
          </p:cNvPr>
          <p:cNvSpPr>
            <a:spLocks noGrp="1"/>
          </p:cNvSpPr>
          <p:nvPr>
            <p:ph type="ftr" sz="quarter" idx="2"/>
          </p:nvPr>
        </p:nvSpPr>
        <p:spPr>
          <a:xfrm>
            <a:off x="0" y="8829968"/>
            <a:ext cx="3037840" cy="466434"/>
          </a:xfrm>
          <a:prstGeom prst="rect">
            <a:avLst/>
          </a:prstGeom>
        </p:spPr>
        <p:txBody>
          <a:bodyPr vert="horz" lIns="91440" tIns="45720" rIns="91440" bIns="45720" rtlCol="0" anchor="b"/>
          <a:lstStyle>
            <a:lvl1pPr algn="l">
              <a:defRPr sz="1200"/>
            </a:lvl1pPr>
          </a:lstStyle>
          <a:p>
            <a:endParaRPr lang="en-US" dirty="0">
              <a:latin typeface="Huawei Sans" panose="020C0503030203020204" pitchFamily="34" charset="0"/>
            </a:endParaRPr>
          </a:p>
        </p:txBody>
      </p:sp>
      <p:sp>
        <p:nvSpPr>
          <p:cNvPr id="5" name="Slide Number Placeholder 4">
            <a:extLst>
              <a:ext uri="{FF2B5EF4-FFF2-40B4-BE49-F238E27FC236}">
                <a16:creationId xmlns:a16="http://schemas.microsoft.com/office/drawing/2014/main" id="{E85BF48A-FF5C-8145-95A7-EE66A87C73DF}"/>
              </a:ext>
            </a:extLst>
          </p:cNvPr>
          <p:cNvSpPr>
            <a:spLocks noGrp="1"/>
          </p:cNvSpPr>
          <p:nvPr>
            <p:ph type="sldNum" sz="quarter" idx="3"/>
          </p:nvPr>
        </p:nvSpPr>
        <p:spPr>
          <a:xfrm>
            <a:off x="3970938" y="8829968"/>
            <a:ext cx="3037840" cy="466434"/>
          </a:xfrm>
          <a:prstGeom prst="rect">
            <a:avLst/>
          </a:prstGeom>
        </p:spPr>
        <p:txBody>
          <a:bodyPr vert="horz" lIns="91440" tIns="45720" rIns="91440" bIns="45720" rtlCol="0" anchor="b"/>
          <a:lstStyle>
            <a:lvl1pPr algn="r">
              <a:defRPr sz="1200"/>
            </a:lvl1pPr>
          </a:lstStyle>
          <a:p>
            <a:fld id="{A35F0CC5-85BE-A64A-BD47-54C66F7E93E3}" type="slidenum">
              <a:rPr lang="en-US" smtClean="0">
                <a:latin typeface="Huawei Sans" panose="020C0503030203020204" pitchFamily="34" charset="0"/>
              </a:rPr>
              <a:t>‹#›</a:t>
            </a:fld>
            <a:endParaRPr lang="en-US" dirty="0">
              <a:latin typeface="Huawei Sans" panose="020C0503030203020204" pitchFamily="34" charset="0"/>
            </a:endParaRPr>
          </a:p>
        </p:txBody>
      </p:sp>
    </p:spTree>
    <p:extLst>
      <p:ext uri="{BB962C8B-B14F-4D97-AF65-F5344CB8AC3E}">
        <p14:creationId xmlns:p14="http://schemas.microsoft.com/office/powerpoint/2010/main" val="40190952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731838" y="717550"/>
            <a:ext cx="5580062" cy="3125788"/>
          </a:xfrm>
          <a:prstGeom prst="rect">
            <a:avLst/>
          </a:prstGeom>
          <a:noFill/>
          <a:ln w="12700">
            <a:solidFill>
              <a:prstClr val="black"/>
            </a:solidFill>
          </a:ln>
        </p:spPr>
        <p:txBody>
          <a:bodyPr vert="horz" lIns="91440" tIns="45720" rIns="91440" bIns="45720" rtlCol="0" anchor="ctr"/>
          <a:lstStyle/>
          <a:p>
            <a:pPr marL="0" lvl="0"/>
            <a:endParaRPr lang="en-US"/>
          </a:p>
        </p:txBody>
      </p:sp>
      <p:sp>
        <p:nvSpPr>
          <p:cNvPr id="5" name="Notes Placeholder 4"/>
          <p:cNvSpPr>
            <a:spLocks noGrp="1"/>
          </p:cNvSpPr>
          <p:nvPr>
            <p:ph type="body" sz="quarter" idx="3"/>
          </p:nvPr>
        </p:nvSpPr>
        <p:spPr>
          <a:xfrm>
            <a:off x="731838" y="4310765"/>
            <a:ext cx="5580062" cy="4784070"/>
          </a:xfrm>
          <a:prstGeom prst="rect">
            <a:avLst/>
          </a:prstGeom>
        </p:spPr>
        <p:txBody>
          <a:bodyPr vert="horz" lIns="97200" tIns="45720" rIns="97200" bIns="45720" rtlCol="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44632111"/>
      </p:ext>
    </p:extLst>
  </p:cSld>
  <p:clrMap bg1="lt1" tx1="dk1" bg2="lt2" tx2="dk2" accent1="accent1" accent2="accent2" accent3="accent3" accent4="accent4" accent5="accent5" accent6="accent6" hlink="hlink" folHlink="folHlink"/>
  <p:notesStyle>
    <a:lvl1pPr marL="180000" indent="-180000" algn="l" defTabSz="1219304" rtl="0" eaLnBrk="1" fontAlgn="ctr" latinLnBrk="0" hangingPunct="1">
      <a:lnSpc>
        <a:spcPct val="125000"/>
      </a:lnSpc>
      <a:spcAft>
        <a:spcPts val="600"/>
      </a:spcAft>
      <a:buFont typeface="Huawei Sans" panose="020C0503030203020204" pitchFamily="34" charset="0"/>
      <a:buChar char="•"/>
      <a:defRPr lang="en-US" sz="1600" kern="1200" baseline="0">
        <a:solidFill>
          <a:schemeClr val="tx1"/>
        </a:solidFill>
        <a:latin typeface="Huawei Sans" panose="020C0503030203020204" pitchFamily="34" charset="0"/>
        <a:ea typeface="方正兰亭黑简体" panose="02000000000000000000" pitchFamily="2" charset="-122"/>
        <a:cs typeface="+mn-cs"/>
      </a:defRPr>
    </a:lvl1pPr>
    <a:lvl2pPr marL="540000" indent="-180000" algn="l" defTabSz="1219304" rtl="0" eaLnBrk="1" fontAlgn="ctr" latinLnBrk="0" hangingPunct="1">
      <a:lnSpc>
        <a:spcPct val="125000"/>
      </a:lnSpc>
      <a:spcAft>
        <a:spcPts val="600"/>
      </a:spcAft>
      <a:buClrTx/>
      <a:buFont typeface="Huawei Sans" panose="020C0503030203020204" pitchFamily="34" charset="0"/>
      <a:buChar char="▫"/>
      <a:defRPr sz="1100" kern="1200" baseline="0">
        <a:solidFill>
          <a:schemeClr val="tx1"/>
        </a:solidFill>
        <a:latin typeface="Huawei Sans" panose="020C0503030203020204" pitchFamily="34" charset="0"/>
        <a:ea typeface="方正兰亭黑简体" panose="02000000000000000000" pitchFamily="2" charset="-122"/>
        <a:cs typeface="+mn-cs"/>
      </a:defRPr>
    </a:lvl2pPr>
    <a:lvl3pPr marL="900000" indent="-180000" algn="l" defTabSz="1219304" rtl="0" eaLnBrk="1" fontAlgn="ctr" latinLnBrk="0" hangingPunct="1">
      <a:lnSpc>
        <a:spcPct val="125000"/>
      </a:lnSpc>
      <a:spcAft>
        <a:spcPts val="600"/>
      </a:spcAft>
      <a:buFont typeface="微软雅黑" panose="020B0503020204020204" pitchFamily="34" charset="-122"/>
      <a:buChar char="▪"/>
      <a:defRPr sz="1100" kern="1200" baseline="0">
        <a:solidFill>
          <a:schemeClr val="tx1"/>
        </a:solidFill>
        <a:latin typeface="Huawei Sans" panose="020C0503030203020204" pitchFamily="34" charset="0"/>
        <a:ea typeface="方正兰亭黑简体" panose="02000000000000000000" pitchFamily="2" charset="-122"/>
        <a:cs typeface="+mn-cs"/>
      </a:defRPr>
    </a:lvl3pPr>
    <a:lvl4pPr marL="1260000" indent="-180000" algn="l" defTabSz="1219304" rtl="0" eaLnBrk="1" fontAlgn="ctr" latinLnBrk="0" hangingPunct="1">
      <a:lnSpc>
        <a:spcPct val="125000"/>
      </a:lnSpc>
      <a:spcAft>
        <a:spcPts val="600"/>
      </a:spcAft>
      <a:buFont typeface="Huawei Sans" panose="020C0503030203020204" pitchFamily="34" charset="0"/>
      <a:buChar char="−"/>
      <a:defRPr sz="1100" kern="1200" baseline="0">
        <a:solidFill>
          <a:schemeClr val="tx1"/>
        </a:solidFill>
        <a:latin typeface="Huawei Sans" panose="020C0503030203020204" pitchFamily="34" charset="0"/>
        <a:ea typeface="方正兰亭黑简体" panose="02000000000000000000" pitchFamily="2" charset="-122"/>
        <a:cs typeface="+mn-cs"/>
      </a:defRPr>
    </a:lvl4pPr>
    <a:lvl5pPr marL="1620000" indent="-180000" algn="l" defTabSz="1219304" rtl="0" eaLnBrk="1" fontAlgn="ctr" latinLnBrk="0" hangingPunct="1">
      <a:lnSpc>
        <a:spcPct val="125000"/>
      </a:lnSpc>
      <a:spcAft>
        <a:spcPts val="600"/>
      </a:spcAft>
      <a:buFont typeface="Huawei Sans" panose="020C0503030203020204" pitchFamily="34" charset="0"/>
      <a:buChar char="~"/>
      <a:defRPr sz="1100" kern="1200" baseline="0">
        <a:solidFill>
          <a:schemeClr val="tx1"/>
        </a:solidFill>
        <a:latin typeface="Huawei Sans" panose="020C0503030203020204" pitchFamily="34" charset="0"/>
        <a:ea typeface="方正兰亭黑简体" panose="02000000000000000000" pitchFamily="2" charset="-122"/>
        <a:cs typeface="+mn-cs"/>
      </a:defRPr>
    </a:lvl5pPr>
    <a:lvl6pPr marL="3048261" algn="l" defTabSz="1219304" rtl="0" eaLnBrk="1" latinLnBrk="0" hangingPunct="1">
      <a:defRPr sz="1600" kern="1200">
        <a:solidFill>
          <a:schemeClr val="tx1"/>
        </a:solidFill>
        <a:latin typeface="+mn-lt"/>
        <a:ea typeface="+mn-ea"/>
        <a:cs typeface="+mn-cs"/>
      </a:defRPr>
    </a:lvl6pPr>
    <a:lvl7pPr marL="3657913" algn="l" defTabSz="1219304" rtl="0" eaLnBrk="1" latinLnBrk="0" hangingPunct="1">
      <a:defRPr sz="1600" kern="1200">
        <a:solidFill>
          <a:schemeClr val="tx1"/>
        </a:solidFill>
        <a:latin typeface="+mn-lt"/>
        <a:ea typeface="+mn-ea"/>
        <a:cs typeface="+mn-cs"/>
      </a:defRPr>
    </a:lvl7pPr>
    <a:lvl8pPr marL="4267566" algn="l" defTabSz="1219304" rtl="0" eaLnBrk="1" latinLnBrk="0" hangingPunct="1">
      <a:defRPr sz="1600" kern="1200">
        <a:solidFill>
          <a:schemeClr val="tx1"/>
        </a:solidFill>
        <a:latin typeface="+mn-lt"/>
        <a:ea typeface="+mn-ea"/>
        <a:cs typeface="+mn-cs"/>
      </a:defRPr>
    </a:lvl8pPr>
    <a:lvl9pPr marL="4877219" algn="l" defTabSz="1219304" rtl="0" eaLnBrk="1" latinLnBrk="0" hangingPunct="1">
      <a:defRPr sz="1600" kern="1200">
        <a:solidFill>
          <a:schemeClr val="tx1"/>
        </a:solidFill>
        <a:latin typeface="+mn-lt"/>
        <a:ea typeface="+mn-ea"/>
        <a:cs typeface="+mn-cs"/>
      </a:defRPr>
    </a:lvl9pPr>
  </p:notesStyle>
  <p:extLst>
    <p:ext uri="{620B2872-D7B9-4A21-9093-7833F8D536E1}">
      <p15:sldGuideLst xmlns:p15="http://schemas.microsoft.com/office/powerpoint/2012/main">
        <p15:guide id="2" orient="horz" pos="2704" userDrawn="1">
          <p15:clr>
            <a:srgbClr val="F26B43"/>
          </p15:clr>
        </p15:guide>
        <p15:guide id="3" orient="horz" pos="459" userDrawn="1">
          <p15:clr>
            <a:srgbClr val="F26B43"/>
          </p15:clr>
        </p15:guide>
        <p15:guide id="4" orient="horz" pos="2432" userDrawn="1">
          <p15:clr>
            <a:srgbClr val="F26B43"/>
          </p15:clr>
        </p15:guide>
        <p15:guide id="7" pos="461" userDrawn="1">
          <p15:clr>
            <a:srgbClr val="F26B43"/>
          </p15:clr>
        </p15:guide>
        <p15:guide id="9" pos="2207" userDrawn="1">
          <p15:clr>
            <a:srgbClr val="F26B43"/>
          </p15:clr>
        </p15:guide>
        <p15:guide id="10" pos="3976" userDrawn="1">
          <p15:clr>
            <a:srgbClr val="F26B43"/>
          </p15:clr>
        </p15:guide>
      </p15:sldGuideLst>
    </p:ext>
  </p:extLst>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幻灯片图像占位符 16"/>
          <p:cNvSpPr>
            <a:spLocks noGrp="1" noRot="1" noChangeAspect="1"/>
          </p:cNvSpPr>
          <p:nvPr>
            <p:ph type="sldImg"/>
          </p:nvPr>
        </p:nvSpPr>
        <p:spPr>
          <a:xfrm>
            <a:off x="742950" y="717550"/>
            <a:ext cx="5557838" cy="3125788"/>
          </a:xfrm>
        </p:spPr>
      </p:sp>
      <p:sp>
        <p:nvSpPr>
          <p:cNvPr id="18" name="备注占位符 17"/>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8659770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55613" y="766763"/>
            <a:ext cx="5932487" cy="3338512"/>
          </a:xfrm>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8616085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54025" y="766763"/>
            <a:ext cx="5935663" cy="3338512"/>
          </a:xfrm>
        </p:spPr>
      </p:sp>
      <p:sp>
        <p:nvSpPr>
          <p:cNvPr id="3" name="备注占位符 2"/>
          <p:cNvSpPr>
            <a:spLocks noGrp="1"/>
          </p:cNvSpPr>
          <p:nvPr>
            <p:ph type="body" idx="1"/>
          </p:nvPr>
        </p:nvSpPr>
        <p:spPr/>
        <p:txBody>
          <a:bodyPr/>
          <a:lstStyle/>
          <a:p>
            <a:r>
              <a:rPr lang="zh-CN" altLang="en-US" sz="1100" b="1" i="0" kern="1200" baseline="0" dirty="0">
                <a:solidFill>
                  <a:schemeClr val="tx1"/>
                </a:solidFill>
                <a:effectLst/>
                <a:latin typeface="Huawei Sans" panose="020C0503030203020204" pitchFamily="34" charset="0"/>
                <a:ea typeface="方正兰亭黑简体" panose="02000000000000000000" pitchFamily="2" charset="-122"/>
                <a:cs typeface="+mn-cs"/>
              </a:rPr>
              <a:t>什么是时间盒</a:t>
            </a:r>
            <a:br>
              <a:rPr lang="zh-CN" altLang="en-US" sz="1100" b="0" i="0" kern="1200" baseline="0" dirty="0">
                <a:solidFill>
                  <a:schemeClr val="tx1"/>
                </a:solidFill>
                <a:effectLst/>
                <a:latin typeface="Huawei Sans" panose="020C0503030203020204" pitchFamily="34" charset="0"/>
                <a:ea typeface="方正兰亭黑简体" panose="02000000000000000000" pitchFamily="2" charset="-122"/>
                <a:cs typeface="+mn-cs"/>
              </a:rPr>
            </a:br>
            <a:endParaRPr lang="zh-CN" altLang="en-US" sz="1100" b="0" i="0" kern="1200" baseline="0" dirty="0">
              <a:solidFill>
                <a:schemeClr val="tx1"/>
              </a:solidFill>
              <a:effectLst/>
              <a:latin typeface="Huawei Sans" panose="020C0503030203020204" pitchFamily="34" charset="0"/>
              <a:ea typeface="方正兰亭黑简体" panose="02000000000000000000" pitchFamily="2" charset="-122"/>
              <a:cs typeface="+mn-cs"/>
            </a:endParaRPr>
          </a:p>
          <a:p>
            <a:r>
              <a:rPr lang="zh-CN" altLang="en-US" sz="1100" b="0" i="0" kern="1200" baseline="0" dirty="0">
                <a:solidFill>
                  <a:schemeClr val="tx1"/>
                </a:solidFill>
                <a:effectLst/>
                <a:latin typeface="Huawei Sans" panose="020C0503030203020204" pitchFamily="34" charset="0"/>
                <a:ea typeface="方正兰亭黑简体" panose="02000000000000000000" pitchFamily="2" charset="-122"/>
                <a:cs typeface="+mn-cs"/>
              </a:rPr>
              <a:t>时间盒是指针对某件事或某个目标，给定一个固定的可用时间，这个时间不能缩小也不能放大。时间盒一般情况下是一个比较短的时间，例如几小时或者几天，人们需要在这个给定的时间内尽全力去达成目标。</a:t>
            </a:r>
          </a:p>
          <a:p>
            <a:r>
              <a:rPr lang="zh-CN" altLang="en-US" sz="1100" b="0" i="0" kern="1200" baseline="0" dirty="0">
                <a:solidFill>
                  <a:schemeClr val="tx1"/>
                </a:solidFill>
                <a:effectLst/>
                <a:latin typeface="Huawei Sans" panose="020C0503030203020204" pitchFamily="34" charset="0"/>
                <a:ea typeface="方正兰亭黑简体" panose="02000000000000000000" pitchFamily="2" charset="-122"/>
                <a:cs typeface="+mn-cs"/>
              </a:rPr>
              <a:t>项目管理过程中时间盒是用来剔除不确定性的一个工具，与传统的项目管理理念（计划驱动结果）相反，敏捷项目管理是基于</a:t>
            </a:r>
            <a:r>
              <a:rPr lang="en-US" altLang="zh-CN" sz="1100" b="0" i="0" kern="1200" baseline="0" dirty="0">
                <a:solidFill>
                  <a:schemeClr val="tx1"/>
                </a:solidFill>
                <a:effectLst/>
                <a:latin typeface="Huawei Sans" panose="020C0503030203020204" pitchFamily="34" charset="0"/>
                <a:ea typeface="方正兰亭黑简体" panose="02000000000000000000" pitchFamily="2" charset="-122"/>
                <a:cs typeface="+mn-cs"/>
              </a:rPr>
              <a:t>Time box</a:t>
            </a:r>
            <a:r>
              <a:rPr lang="zh-CN" altLang="en-US" sz="1100" b="0" i="0" kern="1200" baseline="0" dirty="0">
                <a:solidFill>
                  <a:schemeClr val="tx1"/>
                </a:solidFill>
                <a:effectLst/>
                <a:latin typeface="Huawei Sans" panose="020C0503030203020204" pitchFamily="34" charset="0"/>
                <a:ea typeface="方正兰亭黑简体" panose="02000000000000000000" pitchFamily="2" charset="-122"/>
                <a:cs typeface="+mn-cs"/>
              </a:rPr>
              <a:t>中应得到的结果来驱动计划定制与更新的。</a:t>
            </a:r>
          </a:p>
          <a:p>
            <a:r>
              <a:rPr lang="zh-CN" altLang="en-US" sz="1100" b="1" i="0" kern="1200" baseline="0" dirty="0">
                <a:solidFill>
                  <a:schemeClr val="tx1"/>
                </a:solidFill>
                <a:effectLst/>
                <a:latin typeface="Huawei Sans" panose="020C0503030203020204" pitchFamily="34" charset="0"/>
                <a:ea typeface="方正兰亭黑简体" panose="02000000000000000000" pitchFamily="2" charset="-122"/>
                <a:cs typeface="+mn-cs"/>
              </a:rPr>
              <a:t>为什么使用时间盒</a:t>
            </a:r>
            <a:endParaRPr lang="zh-CN" altLang="en-US" sz="1100" b="0" i="0" kern="1200" baseline="0" dirty="0">
              <a:solidFill>
                <a:schemeClr val="tx1"/>
              </a:solidFill>
              <a:effectLst/>
              <a:latin typeface="Huawei Sans" panose="020C0503030203020204" pitchFamily="34" charset="0"/>
              <a:ea typeface="方正兰亭黑简体" panose="02000000000000000000" pitchFamily="2" charset="-122"/>
              <a:cs typeface="+mn-cs"/>
            </a:endParaRPr>
          </a:p>
          <a:p>
            <a:r>
              <a:rPr lang="zh-CN" altLang="en-US" sz="1100" b="1" i="0" kern="1200" baseline="0" dirty="0">
                <a:solidFill>
                  <a:schemeClr val="tx1"/>
                </a:solidFill>
                <a:effectLst/>
                <a:latin typeface="Huawei Sans" panose="020C0503030203020204" pitchFamily="34" charset="0"/>
                <a:ea typeface="方正兰亭黑简体" panose="02000000000000000000" pitchFamily="2" charset="-122"/>
                <a:cs typeface="+mn-cs"/>
              </a:rPr>
              <a:t>专注（</a:t>
            </a:r>
            <a:r>
              <a:rPr lang="en-US" altLang="zh-CN" sz="1100" b="1" i="0" kern="1200" baseline="0" dirty="0">
                <a:solidFill>
                  <a:schemeClr val="tx1"/>
                </a:solidFill>
                <a:effectLst/>
                <a:latin typeface="Huawei Sans" panose="020C0503030203020204" pitchFamily="34" charset="0"/>
                <a:ea typeface="方正兰亭黑简体" panose="02000000000000000000" pitchFamily="2" charset="-122"/>
                <a:cs typeface="+mn-cs"/>
              </a:rPr>
              <a:t>focus</a:t>
            </a:r>
            <a:r>
              <a:rPr lang="zh-CN" altLang="en-US" sz="1100" b="1" i="0" kern="1200" baseline="0" dirty="0">
                <a:solidFill>
                  <a:schemeClr val="tx1"/>
                </a:solidFill>
                <a:effectLst/>
                <a:latin typeface="Huawei Sans" panose="020C0503030203020204" pitchFamily="34" charset="0"/>
                <a:ea typeface="方正兰亭黑简体" panose="02000000000000000000" pitchFamily="2" charset="-122"/>
                <a:cs typeface="+mn-cs"/>
              </a:rPr>
              <a:t>）</a:t>
            </a:r>
            <a:r>
              <a:rPr lang="zh-CN" altLang="en-US" sz="1100" b="0" i="0" kern="1200" baseline="0" dirty="0">
                <a:solidFill>
                  <a:schemeClr val="tx1"/>
                </a:solidFill>
                <a:effectLst/>
                <a:latin typeface="Huawei Sans" panose="020C0503030203020204" pitchFamily="34" charset="0"/>
                <a:ea typeface="方正兰亭黑简体" panose="02000000000000000000" pitchFamily="2" charset="-122"/>
                <a:cs typeface="+mn-cs"/>
              </a:rPr>
              <a:t> 心理学认为安排结束日期为一周之后，比在一个月之后造成的专注效果会更好。时间盒被视为是帕金森定律（</a:t>
            </a:r>
            <a:r>
              <a:rPr lang="en-US" altLang="zh-CN" sz="1100" b="0" i="0" kern="1200" baseline="0" dirty="0">
                <a:solidFill>
                  <a:schemeClr val="tx1"/>
                </a:solidFill>
                <a:effectLst/>
                <a:latin typeface="Huawei Sans" panose="020C0503030203020204" pitchFamily="34" charset="0"/>
                <a:ea typeface="方正兰亭黑简体" panose="02000000000000000000" pitchFamily="2" charset="-122"/>
                <a:cs typeface="+mn-cs"/>
              </a:rPr>
              <a:t>Parkinson’s Law</a:t>
            </a:r>
            <a:r>
              <a:rPr lang="zh-CN" altLang="en-US" sz="1100" b="0" i="0" kern="1200" baseline="0" dirty="0">
                <a:solidFill>
                  <a:schemeClr val="tx1"/>
                </a:solidFill>
                <a:effectLst/>
                <a:latin typeface="Huawei Sans" panose="020C0503030203020204" pitchFamily="34" charset="0"/>
                <a:ea typeface="方正兰亭黑简体" panose="02000000000000000000" pitchFamily="2" charset="-122"/>
                <a:cs typeface="+mn-cs"/>
              </a:rPr>
              <a:t>）的一剂良药：“如何开展工作？只要有效地填满完成前的这段时间。”</a:t>
            </a:r>
          </a:p>
          <a:p>
            <a:r>
              <a:rPr lang="zh-CN" altLang="en-US" sz="1100" b="1" i="0" kern="1200" baseline="0" dirty="0">
                <a:solidFill>
                  <a:schemeClr val="tx1"/>
                </a:solidFill>
                <a:effectLst/>
                <a:latin typeface="Huawei Sans" panose="020C0503030203020204" pitchFamily="34" charset="0"/>
                <a:ea typeface="方正兰亭黑简体" panose="02000000000000000000" pitchFamily="2" charset="-122"/>
                <a:cs typeface="+mn-cs"/>
              </a:rPr>
              <a:t>提升互信</a:t>
            </a:r>
            <a:r>
              <a:rPr lang="zh-CN" altLang="en-US" sz="1100" b="0" i="0" kern="1200" baseline="0" dirty="0">
                <a:solidFill>
                  <a:schemeClr val="tx1"/>
                </a:solidFill>
                <a:effectLst/>
                <a:latin typeface="Huawei Sans" panose="020C0503030203020204" pitchFamily="34" charset="0"/>
                <a:ea typeface="方正兰亭黑简体" panose="02000000000000000000" pitchFamily="2" charset="-122"/>
                <a:cs typeface="+mn-cs"/>
              </a:rPr>
              <a:t> 无论是迭代，还是整个项目，时间盒的另一个价值来自通过频繁达成小的目标来让团队与外部干系人建立信心。</a:t>
            </a:r>
          </a:p>
          <a:p>
            <a:r>
              <a:rPr lang="zh-CN" altLang="en-US" sz="1100" b="1" i="0" kern="1200" baseline="0" dirty="0">
                <a:solidFill>
                  <a:schemeClr val="tx1"/>
                </a:solidFill>
                <a:effectLst/>
                <a:latin typeface="Huawei Sans" panose="020C0503030203020204" pitchFamily="34" charset="0"/>
                <a:ea typeface="方正兰亭黑简体" panose="02000000000000000000" pitchFamily="2" charset="-122"/>
                <a:cs typeface="+mn-cs"/>
              </a:rPr>
              <a:t>降低复杂度</a:t>
            </a:r>
            <a:r>
              <a:rPr lang="zh-CN" altLang="en-US" sz="1100" b="0" i="0" kern="1200" baseline="0" dirty="0">
                <a:solidFill>
                  <a:schemeClr val="tx1"/>
                </a:solidFill>
                <a:effectLst/>
                <a:latin typeface="Huawei Sans" panose="020C0503030203020204" pitchFamily="34" charset="0"/>
                <a:ea typeface="方正兰亭黑简体" panose="02000000000000000000" pitchFamily="2" charset="-122"/>
                <a:cs typeface="+mn-cs"/>
              </a:rPr>
              <a:t> 通过为期两周的时间盒迭代，团队承担的是可管理的复杂度，做他们力所能及的工作。数据表明，低复杂度的步骤能够提高生产率。</a:t>
            </a:r>
          </a:p>
          <a:p>
            <a:r>
              <a:rPr lang="zh-CN" altLang="en-US" sz="1100" b="1" i="0" kern="1200" baseline="0" dirty="0">
                <a:solidFill>
                  <a:schemeClr val="tx1"/>
                </a:solidFill>
                <a:effectLst/>
                <a:latin typeface="Huawei Sans" panose="020C0503030203020204" pitchFamily="34" charset="0"/>
                <a:ea typeface="方正兰亭黑简体" panose="02000000000000000000" pitchFamily="2" charset="-122"/>
                <a:cs typeface="+mn-cs"/>
              </a:rPr>
              <a:t>尽早促成难度大的决策和权衡</a:t>
            </a:r>
            <a:r>
              <a:rPr lang="zh-CN" altLang="en-US" sz="1100" b="0" i="0" kern="1200" baseline="0" dirty="0">
                <a:solidFill>
                  <a:schemeClr val="tx1"/>
                </a:solidFill>
                <a:effectLst/>
                <a:latin typeface="Huawei Sans" panose="020C0503030203020204" pitchFamily="34" charset="0"/>
                <a:ea typeface="方正兰亭黑简体" panose="02000000000000000000" pitchFamily="2" charset="-122"/>
                <a:cs typeface="+mn-cs"/>
              </a:rPr>
              <a:t> 在一个</a:t>
            </a:r>
            <a:r>
              <a:rPr lang="en-US" altLang="zh-CN" sz="1100" b="0" i="0" kern="1200" baseline="0" dirty="0">
                <a:solidFill>
                  <a:schemeClr val="tx1"/>
                </a:solidFill>
                <a:effectLst/>
                <a:latin typeface="Huawei Sans" panose="020C0503030203020204" pitchFamily="34" charset="0"/>
                <a:ea typeface="方正兰亭黑简体" panose="02000000000000000000" pitchFamily="2" charset="-122"/>
                <a:cs typeface="+mn-cs"/>
              </a:rPr>
              <a:t>Scrum</a:t>
            </a:r>
            <a:r>
              <a:rPr lang="zh-CN" altLang="en-US" sz="1100" b="0" i="0" kern="1200" baseline="0" dirty="0">
                <a:solidFill>
                  <a:schemeClr val="tx1"/>
                </a:solidFill>
                <a:effectLst/>
                <a:latin typeface="Huawei Sans" panose="020C0503030203020204" pitchFamily="34" charset="0"/>
                <a:ea typeface="方正兰亭黑简体" panose="02000000000000000000" pitchFamily="2" charset="-122"/>
                <a:cs typeface="+mn-cs"/>
              </a:rPr>
              <a:t>项目中，受限于双周的迭代时间盒，在迭代计划会议上，团队和</a:t>
            </a:r>
            <a:r>
              <a:rPr lang="en-US" altLang="zh-CN" sz="1100" b="0" i="0" kern="1200" baseline="0" dirty="0">
                <a:solidFill>
                  <a:schemeClr val="tx1"/>
                </a:solidFill>
                <a:effectLst/>
                <a:latin typeface="Huawei Sans" panose="020C0503030203020204" pitchFamily="34" charset="0"/>
                <a:ea typeface="方正兰亭黑简体" panose="02000000000000000000" pitchFamily="2" charset="-122"/>
                <a:cs typeface="+mn-cs"/>
              </a:rPr>
              <a:t>PO</a:t>
            </a:r>
            <a:r>
              <a:rPr lang="zh-CN" altLang="en-US" sz="1100" b="0" i="0" kern="1200" baseline="0" dirty="0">
                <a:solidFill>
                  <a:schemeClr val="tx1"/>
                </a:solidFill>
                <a:effectLst/>
                <a:latin typeface="Huawei Sans" panose="020C0503030203020204" pitchFamily="34" charset="0"/>
                <a:ea typeface="方正兰亭黑简体" panose="02000000000000000000" pitchFamily="2" charset="-122"/>
                <a:cs typeface="+mn-cs"/>
              </a:rPr>
              <a:t>都将非常认真地考虑哪些工作纳入迭代中，哪些推迟。由于每两周就要向客户演示系统，因而制定迭代目标和优先级时就不会含糊不清，利益相关人也会被迫尽早严肃地考虑优先级。</a:t>
            </a:r>
          </a:p>
          <a:p>
            <a:r>
              <a:rPr lang="zh-CN" altLang="en-US" sz="1100" b="1" i="0" kern="1200" baseline="0" dirty="0">
                <a:solidFill>
                  <a:schemeClr val="tx1"/>
                </a:solidFill>
                <a:effectLst/>
                <a:latin typeface="Huawei Sans" panose="020C0503030203020204" pitchFamily="34" charset="0"/>
                <a:ea typeface="方正兰亭黑简体" panose="02000000000000000000" pitchFamily="2" charset="-122"/>
                <a:cs typeface="+mn-cs"/>
              </a:rPr>
              <a:t>更好的过程控制</a:t>
            </a:r>
            <a:r>
              <a:rPr lang="zh-CN" altLang="en-US" sz="1100" b="0" i="0" kern="1200" baseline="0" dirty="0">
                <a:solidFill>
                  <a:schemeClr val="tx1"/>
                </a:solidFill>
                <a:effectLst/>
                <a:latin typeface="Huawei Sans" panose="020C0503030203020204" pitchFamily="34" charset="0"/>
                <a:ea typeface="方正兰亭黑简体" panose="02000000000000000000" pitchFamily="2" charset="-122"/>
                <a:cs typeface="+mn-cs"/>
              </a:rPr>
              <a:t> 时间盒是一个以时间盒结束点的决定为标记的短期投资。它使得项目在走得过深而不受控之前，让风险得到更多的最小化机会。</a:t>
            </a:r>
          </a:p>
          <a:p>
            <a:r>
              <a:rPr lang="zh-CN" altLang="en-US" sz="1100" b="1" i="0" kern="1200" baseline="0" dirty="0">
                <a:solidFill>
                  <a:schemeClr val="tx1"/>
                </a:solidFill>
                <a:effectLst/>
                <a:latin typeface="Huawei Sans" panose="020C0503030203020204" pitchFamily="34" charset="0"/>
                <a:ea typeface="方正兰亭黑简体" panose="02000000000000000000" pitchFamily="2" charset="-122"/>
                <a:cs typeface="+mn-cs"/>
              </a:rPr>
              <a:t>尽早失败或交付价值</a:t>
            </a:r>
            <a:r>
              <a:rPr lang="zh-CN" altLang="en-US" sz="1100" b="0" i="0" kern="1200" baseline="0" dirty="0">
                <a:solidFill>
                  <a:schemeClr val="tx1"/>
                </a:solidFill>
                <a:effectLst/>
                <a:latin typeface="Huawei Sans" panose="020C0503030203020204" pitchFamily="34" charset="0"/>
                <a:ea typeface="方正兰亭黑简体" panose="02000000000000000000" pitchFamily="2" charset="-122"/>
                <a:cs typeface="+mn-cs"/>
              </a:rPr>
              <a:t> 由于时间短，它可以更快的反映失败或更早提供价值。更早提供价值，也就意味着生产出了有用的东西。更快的反映失败可以使你更快地知道你是否能达到目标，满足需求，换句话说，如果你不知道何去何从，你可以更快地回到起点，尝试其它的途径。</a:t>
            </a:r>
          </a:p>
          <a:p>
            <a:endParaRPr lang="zh-CN" altLang="en-US" sz="1100" dirty="0"/>
          </a:p>
        </p:txBody>
      </p:sp>
    </p:spTree>
    <p:extLst>
      <p:ext uri="{BB962C8B-B14F-4D97-AF65-F5344CB8AC3E}">
        <p14:creationId xmlns:p14="http://schemas.microsoft.com/office/powerpoint/2010/main" val="4655879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42950" y="717550"/>
            <a:ext cx="5557838" cy="3125788"/>
          </a:xfrm>
        </p:spPr>
      </p:sp>
      <p:sp>
        <p:nvSpPr>
          <p:cNvPr id="3" name="备注占位符 2"/>
          <p:cNvSpPr>
            <a:spLocks noGrp="1"/>
          </p:cNvSpPr>
          <p:nvPr>
            <p:ph type="body" idx="1"/>
          </p:nvPr>
        </p:nvSpPr>
        <p:spPr/>
        <p:txBody>
          <a:bodyPr/>
          <a:lstStyle/>
          <a:p>
            <a:r>
              <a:rPr lang="zh-CN" altLang="en-US" sz="1100" dirty="0"/>
              <a:t>看板源自精益制造。</a:t>
            </a:r>
          </a:p>
          <a:p>
            <a:r>
              <a:rPr lang="zh-CN" altLang="en-US" sz="1100" dirty="0"/>
              <a:t>精益制造是上世纪</a:t>
            </a:r>
            <a:r>
              <a:rPr lang="en-US" altLang="zh-CN" sz="1100" dirty="0"/>
              <a:t>50</a:t>
            </a:r>
            <a:r>
              <a:rPr lang="zh-CN" altLang="en-US" sz="1100" dirty="0"/>
              <a:t>年代起，从丰田公司实践中演化出来的，又被称为“丰田生产方式”。</a:t>
            </a:r>
            <a:r>
              <a:rPr lang="en-US" altLang="zh-CN" sz="1100" dirty="0"/>
              <a:t>1990</a:t>
            </a:r>
            <a:r>
              <a:rPr lang="zh-CN" altLang="en-US" sz="1100" dirty="0"/>
              <a:t>年麻省理工的</a:t>
            </a:r>
            <a:r>
              <a:rPr lang="en-US" altLang="zh-CN" sz="1100" dirty="0"/>
              <a:t>James P. Womack</a:t>
            </a:r>
            <a:r>
              <a:rPr lang="zh-CN" altLang="en-US" sz="1100" dirty="0"/>
              <a:t>等几位教授提炼 总结了丰田的实践，出版</a:t>
            </a:r>
            <a:r>
              <a:rPr lang="en-US" altLang="zh-CN" sz="1100" dirty="0"/>
              <a:t>《</a:t>
            </a:r>
            <a:r>
              <a:rPr lang="zh-CN" altLang="en-US" sz="1100" dirty="0"/>
              <a:t>精益生产方式</a:t>
            </a:r>
            <a:r>
              <a:rPr lang="en-US" altLang="zh-CN" sz="1100" dirty="0"/>
              <a:t>——</a:t>
            </a:r>
            <a:r>
              <a:rPr lang="zh-CN" altLang="en-US" sz="1100" dirty="0"/>
              <a:t>改变世界的机器</a:t>
            </a:r>
            <a:r>
              <a:rPr lang="en-US" altLang="zh-CN" sz="1100" dirty="0"/>
              <a:t>》</a:t>
            </a:r>
            <a:r>
              <a:rPr lang="zh-CN" altLang="en-US" sz="1100" dirty="0"/>
              <a:t>一书，精益制造的概念开始为世人所认识和效仿，直至今日，它仍然是最先进的制造方式，是制造业共同追求的目标。</a:t>
            </a:r>
          </a:p>
          <a:p>
            <a:r>
              <a:rPr lang="zh-CN" altLang="en-US" sz="1100" dirty="0"/>
              <a:t>看板（</a:t>
            </a:r>
            <a:r>
              <a:rPr lang="en-US" altLang="zh-CN" sz="1100" dirty="0" err="1"/>
              <a:t>kanban</a:t>
            </a:r>
            <a:r>
              <a:rPr lang="zh-CN" altLang="en-US" sz="1100" dirty="0"/>
              <a:t>）一词来自日文，指可视化卡片。</a:t>
            </a:r>
          </a:p>
          <a:p>
            <a:r>
              <a:rPr lang="zh-CN" altLang="en-US" sz="1100" dirty="0"/>
              <a:t>看板工具的实质是：后道工序在需要时，通过看板向前道工序发出信号</a:t>
            </a:r>
            <a:r>
              <a:rPr lang="en-US" altLang="zh-CN" sz="1100" dirty="0"/>
              <a:t>——</a:t>
            </a:r>
            <a:r>
              <a:rPr lang="zh-CN" altLang="en-US" sz="1100" dirty="0"/>
              <a:t>请给我需要数量的输入，前道工序只有得到看板后，才按需生产。看板信号由下游向上游传递，拉动上游的生产活动，使产品向下游流动。拉动的源头是最下游的客户价值，也就是客户订单或需求。</a:t>
            </a:r>
          </a:p>
          <a:p>
            <a:endParaRPr lang="zh-CN" altLang="en-US" sz="1100" dirty="0"/>
          </a:p>
        </p:txBody>
      </p:sp>
    </p:spTree>
    <p:extLst>
      <p:ext uri="{BB962C8B-B14F-4D97-AF65-F5344CB8AC3E}">
        <p14:creationId xmlns:p14="http://schemas.microsoft.com/office/powerpoint/2010/main" val="35149188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55613" y="766763"/>
            <a:ext cx="5932487" cy="3338512"/>
          </a:xfr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a:xfrm>
            <a:off x="3884613" y="8685213"/>
            <a:ext cx="2971800" cy="457200"/>
          </a:xfrm>
          <a:prstGeom prst="rect">
            <a:avLst/>
          </a:prstGeom>
        </p:spPr>
        <p:txBody>
          <a:bodyPr/>
          <a:lstStyle/>
          <a:p>
            <a:fld id="{E43EC718-05DF-4E6A-A09B-C5D7D67F7522}" type="slidenum">
              <a:rPr lang="zh-CN" altLang="en-US" smtClean="0"/>
              <a:pPr/>
              <a:t>15</a:t>
            </a:fld>
            <a:endParaRPr lang="zh-CN" altLang="en-US"/>
          </a:p>
        </p:txBody>
      </p:sp>
    </p:spTree>
    <p:extLst>
      <p:ext uri="{BB962C8B-B14F-4D97-AF65-F5344CB8AC3E}">
        <p14:creationId xmlns:p14="http://schemas.microsoft.com/office/powerpoint/2010/main" val="42565584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2613" y="766763"/>
            <a:ext cx="5934075" cy="3338512"/>
          </a:xfrm>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500207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2613" y="766763"/>
            <a:ext cx="5934075" cy="3338512"/>
          </a:xfrm>
        </p:spPr>
      </p:sp>
      <p:sp>
        <p:nvSpPr>
          <p:cNvPr id="3" name="备注占位符 2"/>
          <p:cNvSpPr>
            <a:spLocks noGrp="1"/>
          </p:cNvSpPr>
          <p:nvPr>
            <p:ph type="body" idx="1"/>
          </p:nvPr>
        </p:nvSpPr>
        <p:spPr/>
        <p:txBody>
          <a:bodyPr/>
          <a:lstStyle/>
          <a:p>
            <a:r>
              <a:rPr lang="en-US" altLang="zh-CN" sz="1100" kern="1200" baseline="0" dirty="0">
                <a:solidFill>
                  <a:schemeClr val="tx1"/>
                </a:solidFill>
                <a:effectLst/>
                <a:latin typeface="Huawei Sans" panose="020C0503030203020204" pitchFamily="34" charset="0"/>
                <a:ea typeface="方正兰亭黑简体" panose="02000000000000000000" pitchFamily="2" charset="-122"/>
                <a:cs typeface="+mn-cs"/>
              </a:rPr>
              <a:t>DevOps</a:t>
            </a:r>
            <a:r>
              <a:rPr lang="zh-CN" altLang="zh-CN" sz="1100" kern="1200" baseline="0" dirty="0">
                <a:solidFill>
                  <a:schemeClr val="tx1"/>
                </a:solidFill>
                <a:effectLst/>
                <a:latin typeface="Huawei Sans" panose="020C0503030203020204" pitchFamily="34" charset="0"/>
                <a:ea typeface="方正兰亭黑简体" panose="02000000000000000000" pitchFamily="2" charset="-122"/>
                <a:cs typeface="+mn-cs"/>
              </a:rPr>
              <a:t>这个词，我们要注意它承载了很多不同的含义。一方面它本身代表了一种运动，世界范围、行业范围内去推动这种文化和工作方式，另一方面也是代表了强调打破部门墙，开发和运维通力协作的文化，以及具体如何协作、更快交付业务价值的交付方式、协作方式。</a:t>
            </a:r>
            <a:r>
              <a:rPr lang="en-US" altLang="zh-CN" sz="1100" kern="1200" baseline="0" dirty="0">
                <a:solidFill>
                  <a:schemeClr val="tx1"/>
                </a:solidFill>
                <a:effectLst/>
                <a:latin typeface="Huawei Sans" panose="020C0503030203020204" pitchFamily="34" charset="0"/>
                <a:ea typeface="方正兰亭黑简体" panose="02000000000000000000" pitchFamily="2" charset="-122"/>
                <a:cs typeface="+mn-cs"/>
              </a:rPr>
              <a:t> </a:t>
            </a:r>
            <a:endParaRPr lang="zh-CN" altLang="zh-CN" sz="1100" kern="1200" baseline="0" dirty="0">
              <a:solidFill>
                <a:schemeClr val="tx1"/>
              </a:solidFill>
              <a:effectLst/>
              <a:latin typeface="Huawei Sans" panose="020C0503030203020204" pitchFamily="34" charset="0"/>
              <a:ea typeface="方正兰亭黑简体" panose="02000000000000000000" pitchFamily="2" charset="-122"/>
              <a:cs typeface="+mn-cs"/>
            </a:endParaRPr>
          </a:p>
          <a:p>
            <a:r>
              <a:rPr lang="zh-CN" altLang="zh-CN" sz="1100" kern="1200" baseline="0" dirty="0">
                <a:solidFill>
                  <a:schemeClr val="tx1"/>
                </a:solidFill>
                <a:effectLst/>
                <a:latin typeface="Huawei Sans" panose="020C0503030203020204" pitchFamily="34" charset="0"/>
                <a:ea typeface="方正兰亭黑简体" panose="02000000000000000000" pitchFamily="2" charset="-122"/>
                <a:cs typeface="+mn-cs"/>
              </a:rPr>
              <a:t>关于工作方式层面的含义，我们可以参考维基百科的说法。</a:t>
            </a:r>
          </a:p>
          <a:p>
            <a:pPr lvl="0"/>
            <a:r>
              <a:rPr lang="en-US" altLang="zh-CN" sz="1100" kern="1200" baseline="0" dirty="0">
                <a:solidFill>
                  <a:schemeClr val="tx1"/>
                </a:solidFill>
                <a:effectLst/>
                <a:latin typeface="Huawei Sans" panose="020C0503030203020204" pitchFamily="34" charset="0"/>
                <a:ea typeface="方正兰亭黑简体" panose="02000000000000000000" pitchFamily="2" charset="-122"/>
                <a:cs typeface="+mn-cs"/>
              </a:rPr>
              <a:t>DevOps</a:t>
            </a:r>
            <a:r>
              <a:rPr lang="zh-CN" altLang="zh-CN" sz="1100" kern="1200" baseline="0" dirty="0">
                <a:solidFill>
                  <a:schemeClr val="tx1"/>
                </a:solidFill>
                <a:effectLst/>
                <a:latin typeface="Huawei Sans" panose="020C0503030203020204" pitchFamily="34" charset="0"/>
                <a:ea typeface="方正兰亭黑简体" panose="02000000000000000000" pitchFamily="2" charset="-122"/>
                <a:cs typeface="+mn-cs"/>
              </a:rPr>
              <a:t>，</a:t>
            </a:r>
            <a:r>
              <a:rPr lang="en-US" altLang="zh-CN" sz="1100" kern="1200" baseline="0" dirty="0">
                <a:solidFill>
                  <a:schemeClr val="tx1"/>
                </a:solidFill>
                <a:effectLst/>
                <a:latin typeface="Huawei Sans" panose="020C0503030203020204" pitchFamily="34" charset="0"/>
                <a:ea typeface="方正兰亭黑简体" panose="02000000000000000000" pitchFamily="2" charset="-122"/>
                <a:cs typeface="+mn-cs"/>
              </a:rPr>
              <a:t>Development and Operations</a:t>
            </a:r>
            <a:r>
              <a:rPr lang="zh-CN" altLang="zh-CN" sz="1100" kern="1200" baseline="0" dirty="0">
                <a:solidFill>
                  <a:schemeClr val="tx1"/>
                </a:solidFill>
                <a:effectLst/>
                <a:latin typeface="Huawei Sans" panose="020C0503030203020204" pitchFamily="34" charset="0"/>
                <a:ea typeface="方正兰亭黑简体" panose="02000000000000000000" pitchFamily="2" charset="-122"/>
                <a:cs typeface="+mn-cs"/>
              </a:rPr>
              <a:t>，是一组过程、方法与系统的统称，用于促进软件开发、运维和质量保障部门之间的沟通、协作与整合。它的出现是由于软件行业日益清晰地认识到：为了按时交付软件产品和服务，开发和运维工作必须紧密合作。</a:t>
            </a:r>
            <a:r>
              <a:rPr lang="en-US" altLang="zh-CN" sz="1100" kern="1200" baseline="0" dirty="0" err="1">
                <a:solidFill>
                  <a:schemeClr val="tx1"/>
                </a:solidFill>
                <a:effectLst/>
                <a:latin typeface="Huawei Sans" panose="020C0503030203020204" pitchFamily="34" charset="0"/>
                <a:ea typeface="方正兰亭黑简体" panose="02000000000000000000" pitchFamily="2" charset="-122"/>
                <a:cs typeface="+mn-cs"/>
              </a:rPr>
              <a:t>DevOps</a:t>
            </a:r>
            <a:r>
              <a:rPr lang="zh-CN" altLang="zh-CN" sz="1100" kern="1200" baseline="0" dirty="0">
                <a:solidFill>
                  <a:schemeClr val="tx1"/>
                </a:solidFill>
                <a:effectLst/>
                <a:latin typeface="Huawei Sans" panose="020C0503030203020204" pitchFamily="34" charset="0"/>
                <a:ea typeface="方正兰亭黑简体" panose="02000000000000000000" pitchFamily="2" charset="-122"/>
                <a:cs typeface="+mn-cs"/>
              </a:rPr>
              <a:t>可看作开发、运维和质量保障（</a:t>
            </a:r>
            <a:r>
              <a:rPr lang="en-US" altLang="zh-CN" sz="1100" kern="1200" baseline="0" dirty="0">
                <a:solidFill>
                  <a:schemeClr val="tx1"/>
                </a:solidFill>
                <a:effectLst/>
                <a:latin typeface="Huawei Sans" panose="020C0503030203020204" pitchFamily="34" charset="0"/>
                <a:ea typeface="方正兰亭黑简体" panose="02000000000000000000" pitchFamily="2" charset="-122"/>
                <a:cs typeface="+mn-cs"/>
              </a:rPr>
              <a:t>QA</a:t>
            </a:r>
            <a:r>
              <a:rPr lang="zh-CN" altLang="zh-CN" sz="1100" kern="1200" baseline="0" dirty="0">
                <a:solidFill>
                  <a:schemeClr val="tx1"/>
                </a:solidFill>
                <a:effectLst/>
                <a:latin typeface="Huawei Sans" panose="020C0503030203020204" pitchFamily="34" charset="0"/>
                <a:ea typeface="方正兰亭黑简体" panose="02000000000000000000" pitchFamily="2" charset="-122"/>
                <a:cs typeface="+mn-cs"/>
              </a:rPr>
              <a:t>）三者的交集。</a:t>
            </a:r>
            <a:r>
              <a:rPr lang="en-US" altLang="zh-CN" sz="1100" kern="1200" baseline="0" dirty="0">
                <a:solidFill>
                  <a:schemeClr val="tx1"/>
                </a:solidFill>
                <a:effectLst/>
                <a:latin typeface="Huawei Sans" panose="020C0503030203020204" pitchFamily="34" charset="0"/>
                <a:ea typeface="方正兰亭黑简体" panose="02000000000000000000" pitchFamily="2" charset="-122"/>
                <a:cs typeface="+mn-cs"/>
              </a:rPr>
              <a:t> </a:t>
            </a:r>
            <a:endParaRPr lang="zh-CN" altLang="zh-CN" sz="1100" kern="1200" baseline="0" dirty="0">
              <a:solidFill>
                <a:schemeClr val="tx1"/>
              </a:solidFill>
              <a:effectLst/>
              <a:latin typeface="Huawei Sans" panose="020C0503030203020204" pitchFamily="34" charset="0"/>
              <a:ea typeface="方正兰亭黑简体" panose="02000000000000000000" pitchFamily="2" charset="-122"/>
              <a:cs typeface="+mn-cs"/>
            </a:endParaRPr>
          </a:p>
          <a:p>
            <a:r>
              <a:rPr lang="zh-CN" altLang="zh-CN" sz="1100" kern="1200" baseline="0" dirty="0">
                <a:solidFill>
                  <a:schemeClr val="tx1"/>
                </a:solidFill>
                <a:effectLst/>
                <a:latin typeface="Huawei Sans" panose="020C0503030203020204" pitchFamily="34" charset="0"/>
                <a:ea typeface="方正兰亭黑简体" panose="02000000000000000000" pitchFamily="2" charset="-122"/>
                <a:cs typeface="+mn-cs"/>
              </a:rPr>
              <a:t>具体怎么落地呢，微软的说法有一定代表性，就是我们要从人、流程、工具三个维度结合，都要改进才可以。</a:t>
            </a:r>
          </a:p>
          <a:p>
            <a:endParaRPr lang="zh-CN" altLang="en-US" sz="1100" dirty="0"/>
          </a:p>
          <a:p>
            <a:endParaRPr lang="zh-CN" altLang="en-US" sz="1100" dirty="0"/>
          </a:p>
        </p:txBody>
      </p:sp>
    </p:spTree>
    <p:extLst>
      <p:ext uri="{BB962C8B-B14F-4D97-AF65-F5344CB8AC3E}">
        <p14:creationId xmlns:p14="http://schemas.microsoft.com/office/powerpoint/2010/main" val="4709319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2613" y="766763"/>
            <a:ext cx="5934075" cy="3338512"/>
          </a:xfrm>
        </p:spPr>
      </p:sp>
      <p:sp>
        <p:nvSpPr>
          <p:cNvPr id="3" name="备注占位符 2"/>
          <p:cNvSpPr>
            <a:spLocks noGrp="1"/>
          </p:cNvSpPr>
          <p:nvPr>
            <p:ph type="body" idx="1"/>
          </p:nvPr>
        </p:nvSpPr>
        <p:spPr/>
        <p:txBody>
          <a:bodyPr/>
          <a:lstStyle/>
          <a:p>
            <a:r>
              <a:rPr lang="en-US" altLang="zh-CN" sz="1100" kern="1200" baseline="0" dirty="0">
                <a:solidFill>
                  <a:schemeClr val="tx1"/>
                </a:solidFill>
                <a:effectLst/>
                <a:latin typeface="Huawei Sans" panose="020C0503030203020204" pitchFamily="34" charset="0"/>
                <a:ea typeface="方正兰亭黑简体" panose="02000000000000000000" pitchFamily="2" charset="-122"/>
                <a:cs typeface="+mn-cs"/>
              </a:rPr>
              <a:t>DevOps</a:t>
            </a:r>
            <a:r>
              <a:rPr lang="zh-CN" altLang="zh-CN" sz="1100" kern="1200" baseline="0" dirty="0">
                <a:solidFill>
                  <a:schemeClr val="tx1"/>
                </a:solidFill>
                <a:effectLst/>
                <a:latin typeface="Huawei Sans" panose="020C0503030203020204" pitchFamily="34" charset="0"/>
                <a:ea typeface="方正兰亭黑简体" panose="02000000000000000000" pitchFamily="2" charset="-122"/>
                <a:cs typeface="+mn-cs"/>
              </a:rPr>
              <a:t>这个词，我们要注意它承载了很多不同的含义。一方面它本身代表了一种运动，世界范围、行业范围内去推动这种文化和工作方式，另一方面也是代表了强调打破部门墙，开发和运维通力协作的文化，以及具体如何协作、更快交付业务价值的交付方式、协作方式。</a:t>
            </a:r>
            <a:r>
              <a:rPr lang="en-US" altLang="zh-CN" sz="1100" kern="1200" baseline="0" dirty="0">
                <a:solidFill>
                  <a:schemeClr val="tx1"/>
                </a:solidFill>
                <a:effectLst/>
                <a:latin typeface="Huawei Sans" panose="020C0503030203020204" pitchFamily="34" charset="0"/>
                <a:ea typeface="方正兰亭黑简体" panose="02000000000000000000" pitchFamily="2" charset="-122"/>
                <a:cs typeface="+mn-cs"/>
              </a:rPr>
              <a:t> </a:t>
            </a:r>
            <a:endParaRPr lang="zh-CN" altLang="zh-CN" sz="1100" kern="1200" baseline="0" dirty="0">
              <a:solidFill>
                <a:schemeClr val="tx1"/>
              </a:solidFill>
              <a:effectLst/>
              <a:latin typeface="Huawei Sans" panose="020C0503030203020204" pitchFamily="34" charset="0"/>
              <a:ea typeface="方正兰亭黑简体" panose="02000000000000000000" pitchFamily="2" charset="-122"/>
              <a:cs typeface="+mn-cs"/>
            </a:endParaRPr>
          </a:p>
          <a:p>
            <a:r>
              <a:rPr lang="zh-CN" altLang="zh-CN" sz="1100" kern="1200" baseline="0" dirty="0">
                <a:solidFill>
                  <a:schemeClr val="tx1"/>
                </a:solidFill>
                <a:effectLst/>
                <a:latin typeface="Huawei Sans" panose="020C0503030203020204" pitchFamily="34" charset="0"/>
                <a:ea typeface="方正兰亭黑简体" panose="02000000000000000000" pitchFamily="2" charset="-122"/>
                <a:cs typeface="+mn-cs"/>
              </a:rPr>
              <a:t>关于工作方式层面的含义，我们可以参考维基百科的说法。</a:t>
            </a:r>
          </a:p>
          <a:p>
            <a:pPr lvl="0"/>
            <a:r>
              <a:rPr lang="en-US" altLang="zh-CN" sz="1100" kern="1200" baseline="0" dirty="0">
                <a:solidFill>
                  <a:schemeClr val="tx1"/>
                </a:solidFill>
                <a:effectLst/>
                <a:latin typeface="Huawei Sans" panose="020C0503030203020204" pitchFamily="34" charset="0"/>
                <a:ea typeface="方正兰亭黑简体" panose="02000000000000000000" pitchFamily="2" charset="-122"/>
                <a:cs typeface="+mn-cs"/>
              </a:rPr>
              <a:t>DevOps</a:t>
            </a:r>
            <a:r>
              <a:rPr lang="zh-CN" altLang="zh-CN" sz="1100" kern="1200" baseline="0" dirty="0">
                <a:solidFill>
                  <a:schemeClr val="tx1"/>
                </a:solidFill>
                <a:effectLst/>
                <a:latin typeface="Huawei Sans" panose="020C0503030203020204" pitchFamily="34" charset="0"/>
                <a:ea typeface="方正兰亭黑简体" panose="02000000000000000000" pitchFamily="2" charset="-122"/>
                <a:cs typeface="+mn-cs"/>
              </a:rPr>
              <a:t>，</a:t>
            </a:r>
            <a:r>
              <a:rPr lang="en-US" altLang="zh-CN" sz="1100" kern="1200" baseline="0" dirty="0">
                <a:solidFill>
                  <a:schemeClr val="tx1"/>
                </a:solidFill>
                <a:effectLst/>
                <a:latin typeface="Huawei Sans" panose="020C0503030203020204" pitchFamily="34" charset="0"/>
                <a:ea typeface="方正兰亭黑简体" panose="02000000000000000000" pitchFamily="2" charset="-122"/>
                <a:cs typeface="+mn-cs"/>
              </a:rPr>
              <a:t>Development and Operations</a:t>
            </a:r>
            <a:r>
              <a:rPr lang="zh-CN" altLang="zh-CN" sz="1100" kern="1200" baseline="0" dirty="0">
                <a:solidFill>
                  <a:schemeClr val="tx1"/>
                </a:solidFill>
                <a:effectLst/>
                <a:latin typeface="Huawei Sans" panose="020C0503030203020204" pitchFamily="34" charset="0"/>
                <a:ea typeface="方正兰亭黑简体" panose="02000000000000000000" pitchFamily="2" charset="-122"/>
                <a:cs typeface="+mn-cs"/>
              </a:rPr>
              <a:t>，是一组过程、方法与系统的统称，用于促进软件开发、运维和质量保障部门之间的沟通、协作与整合。它的出现是由于软件行业日益清晰地认识到：为了按时交付软件产品和服务，开发和运维工作必须紧密合作。</a:t>
            </a:r>
            <a:r>
              <a:rPr lang="en-US" altLang="zh-CN" sz="1100" kern="1200" baseline="0" dirty="0" err="1">
                <a:solidFill>
                  <a:schemeClr val="tx1"/>
                </a:solidFill>
                <a:effectLst/>
                <a:latin typeface="Huawei Sans" panose="020C0503030203020204" pitchFamily="34" charset="0"/>
                <a:ea typeface="方正兰亭黑简体" panose="02000000000000000000" pitchFamily="2" charset="-122"/>
                <a:cs typeface="+mn-cs"/>
              </a:rPr>
              <a:t>DevOps</a:t>
            </a:r>
            <a:r>
              <a:rPr lang="zh-CN" altLang="zh-CN" sz="1100" kern="1200" baseline="0" dirty="0">
                <a:solidFill>
                  <a:schemeClr val="tx1"/>
                </a:solidFill>
                <a:effectLst/>
                <a:latin typeface="Huawei Sans" panose="020C0503030203020204" pitchFamily="34" charset="0"/>
                <a:ea typeface="方正兰亭黑简体" panose="02000000000000000000" pitchFamily="2" charset="-122"/>
                <a:cs typeface="+mn-cs"/>
              </a:rPr>
              <a:t>可看作开发、运维和质量保障（</a:t>
            </a:r>
            <a:r>
              <a:rPr lang="en-US" altLang="zh-CN" sz="1100" kern="1200" baseline="0" dirty="0">
                <a:solidFill>
                  <a:schemeClr val="tx1"/>
                </a:solidFill>
                <a:effectLst/>
                <a:latin typeface="Huawei Sans" panose="020C0503030203020204" pitchFamily="34" charset="0"/>
                <a:ea typeface="方正兰亭黑简体" panose="02000000000000000000" pitchFamily="2" charset="-122"/>
                <a:cs typeface="+mn-cs"/>
              </a:rPr>
              <a:t>QA</a:t>
            </a:r>
            <a:r>
              <a:rPr lang="zh-CN" altLang="zh-CN" sz="1100" kern="1200" baseline="0" dirty="0">
                <a:solidFill>
                  <a:schemeClr val="tx1"/>
                </a:solidFill>
                <a:effectLst/>
                <a:latin typeface="Huawei Sans" panose="020C0503030203020204" pitchFamily="34" charset="0"/>
                <a:ea typeface="方正兰亭黑简体" panose="02000000000000000000" pitchFamily="2" charset="-122"/>
                <a:cs typeface="+mn-cs"/>
              </a:rPr>
              <a:t>）三者的交集。</a:t>
            </a:r>
            <a:r>
              <a:rPr lang="en-US" altLang="zh-CN" sz="1100" kern="1200" baseline="0" dirty="0">
                <a:solidFill>
                  <a:schemeClr val="tx1"/>
                </a:solidFill>
                <a:effectLst/>
                <a:latin typeface="Huawei Sans" panose="020C0503030203020204" pitchFamily="34" charset="0"/>
                <a:ea typeface="方正兰亭黑简体" panose="02000000000000000000" pitchFamily="2" charset="-122"/>
                <a:cs typeface="+mn-cs"/>
              </a:rPr>
              <a:t> </a:t>
            </a:r>
            <a:endParaRPr lang="zh-CN" altLang="zh-CN" sz="1100" kern="1200" baseline="0" dirty="0">
              <a:solidFill>
                <a:schemeClr val="tx1"/>
              </a:solidFill>
              <a:effectLst/>
              <a:latin typeface="Huawei Sans" panose="020C0503030203020204" pitchFamily="34" charset="0"/>
              <a:ea typeface="方正兰亭黑简体" panose="02000000000000000000" pitchFamily="2" charset="-122"/>
              <a:cs typeface="+mn-cs"/>
            </a:endParaRPr>
          </a:p>
          <a:p>
            <a:r>
              <a:rPr lang="zh-CN" altLang="zh-CN" sz="1100" kern="1200" baseline="0" dirty="0">
                <a:solidFill>
                  <a:schemeClr val="tx1"/>
                </a:solidFill>
                <a:effectLst/>
                <a:latin typeface="Huawei Sans" panose="020C0503030203020204" pitchFamily="34" charset="0"/>
                <a:ea typeface="方正兰亭黑简体" panose="02000000000000000000" pitchFamily="2" charset="-122"/>
                <a:cs typeface="+mn-cs"/>
              </a:rPr>
              <a:t>具体怎么落地呢，微软的说法有一定代表性，就是我们要从人、流程、工具三个维度结合，都要改进才可以。</a:t>
            </a:r>
          </a:p>
          <a:p>
            <a:endParaRPr lang="zh-CN" altLang="en-US" sz="1100" dirty="0"/>
          </a:p>
          <a:p>
            <a:endParaRPr lang="zh-CN" altLang="en-US" sz="1100" dirty="0"/>
          </a:p>
        </p:txBody>
      </p:sp>
    </p:spTree>
    <p:extLst>
      <p:ext uri="{BB962C8B-B14F-4D97-AF65-F5344CB8AC3E}">
        <p14:creationId xmlns:p14="http://schemas.microsoft.com/office/powerpoint/2010/main" val="41391541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2613" y="766763"/>
            <a:ext cx="5934075" cy="3338512"/>
          </a:xfrm>
        </p:spPr>
      </p:sp>
      <p:sp>
        <p:nvSpPr>
          <p:cNvPr id="3" name="备注占位符 2"/>
          <p:cNvSpPr>
            <a:spLocks noGrp="1"/>
          </p:cNvSpPr>
          <p:nvPr>
            <p:ph type="body" idx="1"/>
          </p:nvPr>
        </p:nvSpPr>
        <p:spPr/>
        <p:txBody>
          <a:bodyPr/>
          <a:lstStyle/>
          <a:p>
            <a:r>
              <a:rPr lang="en-US" altLang="zh-CN" sz="1100" dirty="0"/>
              <a:t>DevOps</a:t>
            </a:r>
            <a:r>
              <a:rPr lang="zh-CN" altLang="en-US" sz="1100" dirty="0"/>
              <a:t>带给企业的收益和价值是什么呢</a:t>
            </a:r>
            <a:r>
              <a:rPr lang="en-US" altLang="zh-CN" sz="1100" dirty="0"/>
              <a:t>?</a:t>
            </a:r>
            <a:r>
              <a:rPr lang="zh-CN" altLang="en-US" sz="1100" dirty="0"/>
              <a:t>从业界咨询公司统计的情况看</a:t>
            </a:r>
            <a:endParaRPr lang="en-US" altLang="zh-CN" sz="1100" dirty="0"/>
          </a:p>
          <a:p>
            <a:r>
              <a:rPr lang="zh-CN" altLang="en-US" sz="1100" dirty="0"/>
              <a:t>实施了</a:t>
            </a:r>
            <a:r>
              <a:rPr lang="en-US" altLang="zh-CN" sz="1100" dirty="0"/>
              <a:t>DevOps</a:t>
            </a:r>
            <a:r>
              <a:rPr lang="zh-CN" altLang="en-US" sz="1100" dirty="0"/>
              <a:t>的企业与没有实施</a:t>
            </a:r>
            <a:r>
              <a:rPr lang="en-US" altLang="zh-CN" sz="1100" dirty="0"/>
              <a:t>DevOps</a:t>
            </a:r>
            <a:r>
              <a:rPr lang="zh-CN" altLang="en-US" sz="1100" dirty="0"/>
              <a:t>的企业，在交付速度和交付质量上都有了本质的提升</a:t>
            </a:r>
            <a:endParaRPr lang="en-US" altLang="zh-CN" sz="1100" dirty="0"/>
          </a:p>
          <a:p>
            <a:r>
              <a:rPr lang="zh-CN" altLang="en-US" sz="1100" dirty="0"/>
              <a:t>我们看到，实施</a:t>
            </a:r>
            <a:r>
              <a:rPr lang="en-US" altLang="zh-CN" sz="1100" dirty="0"/>
              <a:t>DevOps</a:t>
            </a:r>
            <a:r>
              <a:rPr lang="zh-CN" altLang="en-US" sz="1100" dirty="0"/>
              <a:t>的企业，部署频率提高了几十倍。从代码提交到部署上线的时间，更是因为自动化有了翻天覆地的提高，甚至提高了几千倍。使得企业的交付速度和交付效率得到明显的提高</a:t>
            </a:r>
            <a:endParaRPr lang="en-US" altLang="zh-CN" sz="1100" dirty="0"/>
          </a:p>
          <a:p>
            <a:r>
              <a:rPr lang="zh-CN" altLang="en-US" sz="1100" dirty="0"/>
              <a:t>下面两个指标反映了企业的交付质量，变更失败率指软件发布后不可用或者服务质量出现不可接受的性能下降；故障恢复时间指从现网发现问题，到故障全部恢复的时间。可以看到，这两个指标特别影响客户的感知和满意度，对企业影响特别大。我们看到，实施</a:t>
            </a:r>
            <a:r>
              <a:rPr lang="en-US" altLang="zh-CN" sz="1100" dirty="0"/>
              <a:t>DevOps</a:t>
            </a:r>
            <a:r>
              <a:rPr lang="zh-CN" altLang="en-US" sz="1100" dirty="0"/>
              <a:t>之后，企业的交付质量得到了质的提升。</a:t>
            </a:r>
            <a:endParaRPr lang="en-US" altLang="zh-CN" sz="1100" dirty="0"/>
          </a:p>
          <a:p>
            <a:endParaRPr lang="zh-CN" altLang="en-US" sz="1100" dirty="0"/>
          </a:p>
        </p:txBody>
      </p:sp>
    </p:spTree>
    <p:extLst>
      <p:ext uri="{BB962C8B-B14F-4D97-AF65-F5344CB8AC3E}">
        <p14:creationId xmlns:p14="http://schemas.microsoft.com/office/powerpoint/2010/main" val="7087711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2613" y="766763"/>
            <a:ext cx="5934075" cy="3338512"/>
          </a:xfrm>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0521419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sz="1100" dirty="0"/>
              <a:t>从交付全流程的覆盖范围看，也经历了敏捷开发、持续集成、持续交付、</a:t>
            </a:r>
            <a:r>
              <a:rPr lang="en-US" altLang="zh-CN" sz="1100" dirty="0"/>
              <a:t>DevOps</a:t>
            </a:r>
            <a:r>
              <a:rPr lang="zh-CN" altLang="en-US" sz="1100" dirty="0"/>
              <a:t>四个重要阶段</a:t>
            </a:r>
            <a:endParaRPr lang="en-US" altLang="zh-CN" sz="1100" dirty="0"/>
          </a:p>
          <a:p>
            <a:r>
              <a:rPr lang="zh-CN" altLang="en-US" sz="1100" dirty="0"/>
              <a:t>敏捷让开发团队拥抱变化、快速迭代，覆盖了计划、编码、软件生成阶段</a:t>
            </a:r>
            <a:endParaRPr lang="en-US" altLang="zh-CN" sz="1100" dirty="0"/>
          </a:p>
          <a:p>
            <a:r>
              <a:rPr lang="zh-CN" altLang="en-US" sz="1100" dirty="0"/>
              <a:t>持续集成让开发团队提交代码后、立刻进行构建和单元测试，快速验证提交代码的正确性</a:t>
            </a:r>
            <a:endParaRPr lang="en-US" altLang="zh-CN" sz="1100" dirty="0"/>
          </a:p>
          <a:p>
            <a:r>
              <a:rPr lang="zh-CN" altLang="en-US" sz="1100" dirty="0"/>
              <a:t>持续发布则在持续集成的基础上，</a:t>
            </a:r>
            <a:r>
              <a:rPr lang="zh-CN" altLang="en-US" sz="1100" kern="0" dirty="0">
                <a:solidFill>
                  <a:prstClr val="black"/>
                </a:solidFill>
                <a:latin typeface="+mn-ea"/>
                <a:sym typeface="Microsoft YaHei"/>
              </a:rPr>
              <a:t>将集成后的代码部署到更贴近真实运行环境验证，</a:t>
            </a:r>
            <a:r>
              <a:rPr lang="zh-CN" altLang="en-US" sz="1100" dirty="0"/>
              <a:t>让团队可不断发布可用的软件版本</a:t>
            </a:r>
            <a:endParaRPr lang="en-US" altLang="zh-CN" sz="1100" dirty="0"/>
          </a:p>
          <a:p>
            <a:r>
              <a:rPr lang="en-US" altLang="zh-CN" sz="1100" dirty="0"/>
              <a:t>DevOps</a:t>
            </a:r>
            <a:r>
              <a:rPr lang="zh-CN" altLang="en-US" sz="1100" dirty="0"/>
              <a:t>则覆盖全流程，加入了运维环节，</a:t>
            </a:r>
            <a:r>
              <a:rPr lang="zh-CN" altLang="en-US" sz="1100" kern="0" dirty="0">
                <a:solidFill>
                  <a:prstClr val="black"/>
                </a:solidFill>
                <a:latin typeface="+mn-ea"/>
                <a:sym typeface="Microsoft YaHei"/>
              </a:rPr>
              <a:t>用于促进开发、运维和质量保障部门之间的沟通、协作与整合，实现工程效率最大化</a:t>
            </a:r>
            <a:endParaRPr lang="zh-CN" altLang="en-US" sz="1100" dirty="0"/>
          </a:p>
        </p:txBody>
      </p:sp>
      <p:sp>
        <p:nvSpPr>
          <p:cNvPr id="4" name="灯片编号占位符 3"/>
          <p:cNvSpPr>
            <a:spLocks noGrp="1"/>
          </p:cNvSpPr>
          <p:nvPr>
            <p:ph type="sldNum" sz="quarter" idx="10"/>
          </p:nvPr>
        </p:nvSpPr>
        <p:spPr>
          <a:xfrm>
            <a:off x="3884613" y="8685213"/>
            <a:ext cx="2971800" cy="458787"/>
          </a:xfrm>
          <a:prstGeom prst="rect">
            <a:avLst/>
          </a:prstGeom>
        </p:spPr>
        <p:txBody>
          <a:bodyPr/>
          <a:lstStyle/>
          <a:p>
            <a:pPr defTabSz="821531" hangingPunct="0"/>
            <a:fld id="{F07326F3-4732-B74B-9C70-D0992466E499}" type="slidenum">
              <a:rPr lang="en-US" sz="4600" kern="0" smtClean="0">
                <a:solidFill>
                  <a:srgbClr val="FFFFFF"/>
                </a:solidFill>
                <a:latin typeface="Microsoft YaHei"/>
                <a:ea typeface="Microsoft YaHei"/>
                <a:sym typeface="Microsoft YaHei"/>
              </a:rPr>
              <a:pPr defTabSz="821531" hangingPunct="0"/>
              <a:t>21</a:t>
            </a:fld>
            <a:endParaRPr lang="en-US" sz="4600" kern="0">
              <a:solidFill>
                <a:srgbClr val="FFFFFF"/>
              </a:solidFill>
              <a:latin typeface="Microsoft YaHei"/>
              <a:ea typeface="Microsoft YaHei"/>
              <a:sym typeface="Microsoft YaHei"/>
            </a:endParaRPr>
          </a:p>
        </p:txBody>
      </p:sp>
    </p:spTree>
    <p:extLst>
      <p:ext uri="{BB962C8B-B14F-4D97-AF65-F5344CB8AC3E}">
        <p14:creationId xmlns:p14="http://schemas.microsoft.com/office/powerpoint/2010/main" val="27411437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图像占位符 3"/>
          <p:cNvSpPr>
            <a:spLocks noGrp="1" noRot="1" noChangeAspect="1"/>
          </p:cNvSpPr>
          <p:nvPr>
            <p:ph type="sldImg"/>
          </p:nvPr>
        </p:nvSpPr>
        <p:spPr>
          <a:xfrm>
            <a:off x="463550" y="766763"/>
            <a:ext cx="5932488" cy="3338512"/>
          </a:xfrm>
        </p:spPr>
      </p:sp>
      <p:sp>
        <p:nvSpPr>
          <p:cNvPr id="5" name="备注占位符 4"/>
          <p:cNvSpPr>
            <a:spLocks noGrp="1"/>
          </p:cNvSpPr>
          <p:nvPr>
            <p:ph type="body" idx="1"/>
          </p:nvPr>
        </p:nvSpPr>
        <p:spPr/>
        <p:txBody>
          <a:bodyPr/>
          <a:lstStyle/>
          <a:p>
            <a:r>
              <a:rPr lang="zh-CN" altLang="en-US" sz="1100" dirty="0"/>
              <a:t>敏捷让开发团队拥抱变化、快速迭代，</a:t>
            </a:r>
            <a:r>
              <a:rPr lang="en-US" altLang="zh-CN" sz="1100" dirty="0" err="1"/>
              <a:t>DevOps</a:t>
            </a:r>
            <a:r>
              <a:rPr lang="en-US" altLang="zh-CN" sz="1100" dirty="0"/>
              <a:t> (</a:t>
            </a:r>
            <a:r>
              <a:rPr lang="zh-CN" altLang="en-US" sz="1100" dirty="0"/>
              <a:t>开发运维一体化</a:t>
            </a:r>
            <a:r>
              <a:rPr lang="en-US" altLang="zh-CN" sz="1100" dirty="0"/>
              <a:t>) </a:t>
            </a:r>
            <a:r>
              <a:rPr lang="zh-CN" altLang="en-US" sz="1100" dirty="0"/>
              <a:t>则覆盖全流程，加入了运维环节，用于促进开发、运维和质量保障部门之间的沟通、协作与整合，实现工程效率最大化。</a:t>
            </a:r>
          </a:p>
        </p:txBody>
      </p:sp>
    </p:spTree>
    <p:extLst>
      <p:ext uri="{BB962C8B-B14F-4D97-AF65-F5344CB8AC3E}">
        <p14:creationId xmlns:p14="http://schemas.microsoft.com/office/powerpoint/2010/main" val="322643828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2613" y="766763"/>
            <a:ext cx="5934075" cy="3338512"/>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4410727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2613" y="766763"/>
            <a:ext cx="5934075" cy="3338512"/>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40912656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2613" y="766763"/>
            <a:ext cx="5934075" cy="3338512"/>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55327848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61963" y="766763"/>
            <a:ext cx="5935662" cy="3338512"/>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100" kern="1200" dirty="0">
                <a:solidFill>
                  <a:schemeClr val="tx1"/>
                </a:solidFill>
                <a:effectLst/>
                <a:latin typeface="+mn-lt"/>
                <a:ea typeface="+mn-ea"/>
              </a:rPr>
              <a:t>企业进行</a:t>
            </a:r>
            <a:r>
              <a:rPr lang="en-US" sz="1100" kern="1200" dirty="0" err="1">
                <a:solidFill>
                  <a:schemeClr val="tx1"/>
                </a:solidFill>
                <a:effectLst/>
                <a:latin typeface="+mn-lt"/>
                <a:ea typeface="+mn-ea"/>
              </a:rPr>
              <a:t>DevOps</a:t>
            </a:r>
            <a:r>
              <a:rPr lang="zh-CN" altLang="en-US" sz="1100" kern="1200" dirty="0">
                <a:solidFill>
                  <a:schemeClr val="tx1"/>
                </a:solidFill>
                <a:effectLst/>
                <a:latin typeface="+mn-lt"/>
                <a:ea typeface="+mn-ea"/>
              </a:rPr>
              <a:t>变革，离不开方法与框架的指导。</a:t>
            </a:r>
            <a:endParaRPr lang="en-US" altLang="zh-CN" sz="1100" kern="1200" dirty="0">
              <a:solidFill>
                <a:schemeClr val="tx1"/>
              </a:solidFill>
              <a:effectLst/>
              <a:latin typeface="+mn-lt"/>
              <a:ea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100" kern="1200" dirty="0">
                <a:solidFill>
                  <a:schemeClr val="tx1"/>
                </a:solidFill>
                <a:effectLst/>
                <a:latin typeface="+mn-lt"/>
                <a:ea typeface="+mn-ea"/>
              </a:rPr>
              <a:t>在业界</a:t>
            </a:r>
            <a:r>
              <a:rPr lang="en-US" sz="1100" kern="1200" dirty="0">
                <a:solidFill>
                  <a:schemeClr val="tx1"/>
                </a:solidFill>
                <a:effectLst/>
                <a:latin typeface="+mn-lt"/>
                <a:ea typeface="+mn-ea"/>
              </a:rPr>
              <a:t>Lean</a:t>
            </a:r>
            <a:r>
              <a:rPr lang="zh-CN" altLang="en-US" sz="1100" kern="1200" dirty="0">
                <a:solidFill>
                  <a:schemeClr val="tx1"/>
                </a:solidFill>
                <a:effectLst/>
                <a:latin typeface="+mn-lt"/>
                <a:ea typeface="+mn-ea"/>
              </a:rPr>
              <a:t>、</a:t>
            </a:r>
            <a:r>
              <a:rPr lang="en-US" sz="1100" kern="1200" dirty="0">
                <a:solidFill>
                  <a:schemeClr val="tx1"/>
                </a:solidFill>
                <a:effectLst/>
                <a:latin typeface="+mn-lt"/>
                <a:ea typeface="+mn-ea"/>
              </a:rPr>
              <a:t>Agile</a:t>
            </a:r>
            <a:r>
              <a:rPr lang="zh-CN" altLang="en-US" sz="1100" kern="1200" dirty="0">
                <a:solidFill>
                  <a:schemeClr val="tx1"/>
                </a:solidFill>
                <a:effectLst/>
                <a:latin typeface="+mn-lt"/>
                <a:ea typeface="+mn-ea"/>
              </a:rPr>
              <a:t>、</a:t>
            </a:r>
            <a:r>
              <a:rPr lang="en-US" sz="1100" kern="1200" dirty="0">
                <a:solidFill>
                  <a:schemeClr val="tx1"/>
                </a:solidFill>
                <a:effectLst/>
                <a:latin typeface="+mn-lt"/>
                <a:ea typeface="+mn-ea"/>
              </a:rPr>
              <a:t>Kanban</a:t>
            </a:r>
            <a:r>
              <a:rPr lang="zh-CN" altLang="en-US" sz="1100" kern="1200" dirty="0">
                <a:solidFill>
                  <a:schemeClr val="tx1"/>
                </a:solidFill>
                <a:effectLst/>
                <a:latin typeface="+mn-lt"/>
                <a:ea typeface="+mn-ea"/>
              </a:rPr>
              <a:t>、</a:t>
            </a:r>
            <a:r>
              <a:rPr lang="en-US" sz="1100" kern="1200" dirty="0">
                <a:solidFill>
                  <a:schemeClr val="tx1"/>
                </a:solidFill>
                <a:effectLst/>
                <a:latin typeface="+mn-lt"/>
                <a:ea typeface="+mn-ea"/>
              </a:rPr>
              <a:t>CI/CD</a:t>
            </a:r>
            <a:r>
              <a:rPr lang="zh-CN" altLang="en-US" sz="1100" kern="1200" dirty="0">
                <a:solidFill>
                  <a:schemeClr val="tx1"/>
                </a:solidFill>
                <a:effectLst/>
                <a:latin typeface="+mn-lt"/>
                <a:ea typeface="+mn-ea"/>
              </a:rPr>
              <a:t>、</a:t>
            </a:r>
            <a:r>
              <a:rPr lang="en-US" sz="1100" kern="1200" dirty="0" err="1">
                <a:solidFill>
                  <a:schemeClr val="tx1"/>
                </a:solidFill>
                <a:effectLst/>
                <a:latin typeface="+mn-lt"/>
                <a:ea typeface="+mn-ea"/>
              </a:rPr>
              <a:t>DevOps</a:t>
            </a:r>
            <a:r>
              <a:rPr lang="zh-CN" altLang="en-US" sz="1100" kern="1200" dirty="0">
                <a:solidFill>
                  <a:schemeClr val="tx1"/>
                </a:solidFill>
                <a:effectLst/>
                <a:latin typeface="+mn-lt"/>
                <a:ea typeface="+mn-ea"/>
              </a:rPr>
              <a:t>等理念的基础上，结合华为</a:t>
            </a:r>
            <a:r>
              <a:rPr lang="en-US" sz="1100" kern="1200" dirty="0">
                <a:solidFill>
                  <a:schemeClr val="tx1"/>
                </a:solidFill>
                <a:effectLst/>
                <a:latin typeface="+mn-lt"/>
                <a:ea typeface="+mn-ea"/>
              </a:rPr>
              <a:t>30</a:t>
            </a:r>
            <a:r>
              <a:rPr lang="zh-CN" altLang="en-US" sz="1100" kern="1200" dirty="0">
                <a:solidFill>
                  <a:schemeClr val="tx1"/>
                </a:solidFill>
                <a:effectLst/>
                <a:latin typeface="+mn-lt"/>
                <a:ea typeface="+mn-ea"/>
              </a:rPr>
              <a:t>年研发经验与实践，华为云</a:t>
            </a:r>
            <a:r>
              <a:rPr lang="en-US" sz="1100" kern="1200" dirty="0" err="1">
                <a:solidFill>
                  <a:schemeClr val="tx1"/>
                </a:solidFill>
                <a:effectLst/>
                <a:latin typeface="+mn-lt"/>
                <a:ea typeface="+mn-ea"/>
              </a:rPr>
              <a:t>DevCloud</a:t>
            </a:r>
            <a:r>
              <a:rPr lang="zh-CN" altLang="en-US" sz="1100" kern="1200" dirty="0">
                <a:solidFill>
                  <a:schemeClr val="tx1"/>
                </a:solidFill>
                <a:effectLst/>
                <a:latin typeface="+mn-lt"/>
                <a:ea typeface="+mn-ea"/>
              </a:rPr>
              <a:t>形成了</a:t>
            </a:r>
            <a:r>
              <a:rPr lang="en-US" sz="1100" kern="1200" dirty="0">
                <a:solidFill>
                  <a:schemeClr val="tx1"/>
                </a:solidFill>
                <a:effectLst/>
                <a:latin typeface="+mn-lt"/>
                <a:ea typeface="+mn-ea"/>
              </a:rPr>
              <a:t>HE2E </a:t>
            </a:r>
            <a:r>
              <a:rPr lang="en-US" sz="1100" kern="1200" dirty="0" err="1">
                <a:solidFill>
                  <a:schemeClr val="tx1"/>
                </a:solidFill>
                <a:effectLst/>
                <a:latin typeface="+mn-lt"/>
                <a:ea typeface="+mn-ea"/>
              </a:rPr>
              <a:t>DevOps</a:t>
            </a:r>
            <a:r>
              <a:rPr lang="zh-CN" altLang="en-US" sz="1100" kern="1200" dirty="0">
                <a:solidFill>
                  <a:schemeClr val="tx1"/>
                </a:solidFill>
                <a:effectLst/>
                <a:latin typeface="+mn-lt"/>
                <a:ea typeface="+mn-ea"/>
              </a:rPr>
              <a:t>实施框架，为企业提供一套可操作可落地的敏捷开发方法论，并在华为云</a:t>
            </a:r>
            <a:r>
              <a:rPr lang="en-US" sz="1100" kern="1200" dirty="0" err="1">
                <a:solidFill>
                  <a:schemeClr val="tx1"/>
                </a:solidFill>
                <a:effectLst/>
                <a:latin typeface="+mn-lt"/>
                <a:ea typeface="+mn-ea"/>
              </a:rPr>
              <a:t>DevCloud</a:t>
            </a:r>
            <a:r>
              <a:rPr lang="zh-CN" altLang="en-US" sz="1100" kern="1200" dirty="0">
                <a:solidFill>
                  <a:schemeClr val="tx1"/>
                </a:solidFill>
                <a:effectLst/>
                <a:latin typeface="+mn-lt"/>
                <a:ea typeface="+mn-ea"/>
              </a:rPr>
              <a:t>工具链上进行承载。</a:t>
            </a:r>
            <a:endParaRPr lang="en-US" altLang="zh-CN" sz="1100" kern="1200" dirty="0">
              <a:solidFill>
                <a:schemeClr val="tx1"/>
              </a:solidFill>
              <a:effectLst/>
              <a:latin typeface="+mn-lt"/>
              <a:ea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kern="1200" dirty="0">
              <a:solidFill>
                <a:schemeClr val="tx1"/>
              </a:solidFill>
              <a:effectLst/>
              <a:latin typeface="+mn-lt"/>
              <a:ea typeface="+mn-ea"/>
            </a:endParaRPr>
          </a:p>
          <a:p>
            <a:r>
              <a:rPr lang="en-US" sz="1100" dirty="0"/>
              <a:t>HE2E </a:t>
            </a:r>
            <a:r>
              <a:rPr lang="en-US" altLang="zh-CN" sz="1100" dirty="0" err="1"/>
              <a:t>DevOps</a:t>
            </a:r>
            <a:r>
              <a:rPr lang="zh-CN" altLang="en-US" sz="1100" dirty="0"/>
              <a:t>框架以产品研发生命周期划分为四个大的阶段：规划设计，迭代开发，持续测试，持续交付。</a:t>
            </a:r>
            <a:endParaRPr lang="en-US" altLang="zh-CN" sz="1100" dirty="0"/>
          </a:p>
          <a:p>
            <a:pPr marL="171450" indent="-171450">
              <a:buFont typeface="Arial" panose="020B0604020202020204" pitchFamily="34" charset="0"/>
              <a:buChar char="•"/>
            </a:pPr>
            <a:r>
              <a:rPr lang="zh-CN" altLang="en-US" sz="1100" dirty="0"/>
              <a:t>规划设计：基于对市场和行业的洞察，引用影响地图和用户故事地图进需求分析，基于</a:t>
            </a:r>
            <a:r>
              <a:rPr lang="en-US" altLang="zh-CN" sz="1100" dirty="0"/>
              <a:t>Scrum</a:t>
            </a:r>
            <a:r>
              <a:rPr lang="zh-CN" altLang="en-US" sz="1100" dirty="0"/>
              <a:t>和</a:t>
            </a:r>
            <a:r>
              <a:rPr lang="en-US" altLang="zh-CN" sz="1100" dirty="0"/>
              <a:t>Kanban</a:t>
            </a:r>
            <a:r>
              <a:rPr lang="zh-CN" altLang="en-US" sz="1100" dirty="0"/>
              <a:t>进行需求梳理以及迭代计划、评审、回顾等会议。</a:t>
            </a:r>
            <a:endParaRPr lang="en-US" altLang="zh-CN" sz="1100" dirty="0"/>
          </a:p>
          <a:p>
            <a:pPr marL="171450" indent="-171450">
              <a:buFont typeface="Arial" panose="020B0604020202020204" pitchFamily="34" charset="0"/>
              <a:buChar char="•"/>
            </a:pPr>
            <a:r>
              <a:rPr lang="zh-CN" altLang="en-US" sz="1100" dirty="0"/>
              <a:t>持续开发：服务设计与编码之后，进入到持续集成环节，代码进行本地或云端的构建，代码进行自查和互检，并基于分支模型进行代码提交。</a:t>
            </a:r>
            <a:endParaRPr lang="en-US" altLang="zh-CN" sz="1100" dirty="0"/>
          </a:p>
          <a:p>
            <a:pPr marL="171450" indent="-171450">
              <a:buFont typeface="Arial" panose="020B0604020202020204" pitchFamily="34" charset="0"/>
              <a:buChar char="•"/>
            </a:pPr>
            <a:r>
              <a:rPr lang="zh-CN" altLang="en-US" sz="1100" dirty="0"/>
              <a:t>持续测试：在各级环节进行分层分级的测试验证，从开发环境的静态检查、单元测试，通过自动化部署到</a:t>
            </a:r>
            <a:r>
              <a:rPr lang="en-US" altLang="zh-CN" sz="1100" dirty="0" err="1"/>
              <a:t>alphha</a:t>
            </a:r>
            <a:r>
              <a:rPr lang="en-US" altLang="zh-CN" sz="1100" dirty="0"/>
              <a:t>/beta/gamma</a:t>
            </a:r>
            <a:r>
              <a:rPr lang="zh-CN" altLang="en-US" sz="1100" dirty="0"/>
              <a:t>环境，根据各级质量门禁进行质量检查。</a:t>
            </a:r>
            <a:endParaRPr lang="en-US" altLang="zh-CN" sz="1100" dirty="0"/>
          </a:p>
          <a:p>
            <a:pPr marL="171450" marR="0" lvl="0" indent="-171450" algn="l" defTabSz="1219304" rtl="0" eaLnBrk="1" fontAlgn="ctr" latinLnBrk="0" hangingPunct="1">
              <a:lnSpc>
                <a:spcPct val="125000"/>
              </a:lnSpc>
              <a:spcBef>
                <a:spcPts val="0"/>
              </a:spcBef>
              <a:spcAft>
                <a:spcPts val="600"/>
              </a:spcAft>
              <a:buClrTx/>
              <a:buSzTx/>
              <a:buFont typeface="Arial" panose="020B0604020202020204" pitchFamily="34" charset="0"/>
              <a:buChar char="•"/>
              <a:tabLst/>
              <a:defRPr/>
            </a:pPr>
            <a:r>
              <a:rPr lang="zh-CN" altLang="en-US" sz="1100" dirty="0"/>
              <a:t>持续交付：测试转生产之前，会在自用环境吃狗粮，再测试，通过运营及反馈进行完整的闭环。</a:t>
            </a:r>
            <a:endParaRPr lang="en-US" altLang="zh-CN" sz="1100" dirty="0"/>
          </a:p>
          <a:p>
            <a:pPr marL="171450" indent="-171450">
              <a:buFont typeface="Arial" panose="020B0604020202020204" pitchFamily="34" charset="0"/>
              <a:buChar char="•"/>
            </a:pPr>
            <a:r>
              <a:rPr lang="zh-CN" altLang="en-US" sz="1100" dirty="0"/>
              <a:t>基于发布决策，进行灰度环境验证，通过的进入签发决策，进行全网的发布，随后持续进行运维监控，以及线上各类</a:t>
            </a:r>
            <a:endParaRPr lang="en-US" sz="1100" dirty="0"/>
          </a:p>
        </p:txBody>
      </p:sp>
      <p:sp>
        <p:nvSpPr>
          <p:cNvPr id="4" name="灯片编号占位符 3"/>
          <p:cNvSpPr>
            <a:spLocks noGrp="1"/>
          </p:cNvSpPr>
          <p:nvPr>
            <p:ph type="sldNum" sz="quarter" idx="10"/>
          </p:nvPr>
        </p:nvSpPr>
        <p:spPr>
          <a:xfrm>
            <a:off x="3884613" y="8685213"/>
            <a:ext cx="2971800" cy="457200"/>
          </a:xfrm>
          <a:prstGeom prst="rect">
            <a:avLst/>
          </a:prstGeom>
        </p:spPr>
        <p:txBody>
          <a:bodyPr/>
          <a:lstStyle/>
          <a:p>
            <a:fld id="{0253593F-E4A9-4D1C-837B-FCD843521D3D}" type="slidenum">
              <a:rPr lang="zh-CN" altLang="en-US" smtClean="0">
                <a:solidFill>
                  <a:prstClr val="black"/>
                </a:solidFill>
              </a:rPr>
              <a:pPr/>
              <a:t>25</a:t>
            </a:fld>
            <a:endParaRPr lang="zh-CN" altLang="en-US">
              <a:solidFill>
                <a:prstClr val="black"/>
              </a:solidFill>
            </a:endParaRPr>
          </a:p>
        </p:txBody>
      </p:sp>
    </p:spTree>
    <p:extLst>
      <p:ext uri="{BB962C8B-B14F-4D97-AF65-F5344CB8AC3E}">
        <p14:creationId xmlns:p14="http://schemas.microsoft.com/office/powerpoint/2010/main" val="32857290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61963" y="766763"/>
            <a:ext cx="5935662" cy="3338512"/>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100" kern="1200" dirty="0">
                <a:solidFill>
                  <a:schemeClr val="tx1"/>
                </a:solidFill>
                <a:effectLst/>
                <a:latin typeface="+mn-lt"/>
                <a:ea typeface="+mn-ea"/>
              </a:rPr>
              <a:t>企业进行</a:t>
            </a:r>
            <a:r>
              <a:rPr lang="en-US" sz="1100" kern="1200" dirty="0" err="1">
                <a:solidFill>
                  <a:schemeClr val="tx1"/>
                </a:solidFill>
                <a:effectLst/>
                <a:latin typeface="+mn-lt"/>
                <a:ea typeface="+mn-ea"/>
              </a:rPr>
              <a:t>DevOps</a:t>
            </a:r>
            <a:r>
              <a:rPr lang="zh-CN" altLang="en-US" sz="1100" kern="1200" dirty="0">
                <a:solidFill>
                  <a:schemeClr val="tx1"/>
                </a:solidFill>
                <a:effectLst/>
                <a:latin typeface="+mn-lt"/>
                <a:ea typeface="+mn-ea"/>
              </a:rPr>
              <a:t>变革，离不开方法与框架的指导。</a:t>
            </a:r>
            <a:endParaRPr lang="en-US" altLang="zh-CN" sz="1100" kern="1200" dirty="0">
              <a:solidFill>
                <a:schemeClr val="tx1"/>
              </a:solidFill>
              <a:effectLst/>
              <a:latin typeface="+mn-lt"/>
              <a:ea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100" kern="1200" dirty="0">
                <a:solidFill>
                  <a:schemeClr val="tx1"/>
                </a:solidFill>
                <a:effectLst/>
                <a:latin typeface="+mn-lt"/>
                <a:ea typeface="+mn-ea"/>
              </a:rPr>
              <a:t>在业界</a:t>
            </a:r>
            <a:r>
              <a:rPr lang="en-US" sz="1100" kern="1200" dirty="0">
                <a:solidFill>
                  <a:schemeClr val="tx1"/>
                </a:solidFill>
                <a:effectLst/>
                <a:latin typeface="+mn-lt"/>
                <a:ea typeface="+mn-ea"/>
              </a:rPr>
              <a:t>Lean</a:t>
            </a:r>
            <a:r>
              <a:rPr lang="zh-CN" altLang="en-US" sz="1100" kern="1200" dirty="0">
                <a:solidFill>
                  <a:schemeClr val="tx1"/>
                </a:solidFill>
                <a:effectLst/>
                <a:latin typeface="+mn-lt"/>
                <a:ea typeface="+mn-ea"/>
              </a:rPr>
              <a:t>、</a:t>
            </a:r>
            <a:r>
              <a:rPr lang="en-US" sz="1100" kern="1200" dirty="0">
                <a:solidFill>
                  <a:schemeClr val="tx1"/>
                </a:solidFill>
                <a:effectLst/>
                <a:latin typeface="+mn-lt"/>
                <a:ea typeface="+mn-ea"/>
              </a:rPr>
              <a:t>Agile</a:t>
            </a:r>
            <a:r>
              <a:rPr lang="zh-CN" altLang="en-US" sz="1100" kern="1200" dirty="0">
                <a:solidFill>
                  <a:schemeClr val="tx1"/>
                </a:solidFill>
                <a:effectLst/>
                <a:latin typeface="+mn-lt"/>
                <a:ea typeface="+mn-ea"/>
              </a:rPr>
              <a:t>、</a:t>
            </a:r>
            <a:r>
              <a:rPr lang="en-US" sz="1100" kern="1200" dirty="0">
                <a:solidFill>
                  <a:schemeClr val="tx1"/>
                </a:solidFill>
                <a:effectLst/>
                <a:latin typeface="+mn-lt"/>
                <a:ea typeface="+mn-ea"/>
              </a:rPr>
              <a:t>Kanban</a:t>
            </a:r>
            <a:r>
              <a:rPr lang="zh-CN" altLang="en-US" sz="1100" kern="1200" dirty="0">
                <a:solidFill>
                  <a:schemeClr val="tx1"/>
                </a:solidFill>
                <a:effectLst/>
                <a:latin typeface="+mn-lt"/>
                <a:ea typeface="+mn-ea"/>
              </a:rPr>
              <a:t>、</a:t>
            </a:r>
            <a:r>
              <a:rPr lang="en-US" sz="1100" kern="1200" dirty="0">
                <a:solidFill>
                  <a:schemeClr val="tx1"/>
                </a:solidFill>
                <a:effectLst/>
                <a:latin typeface="+mn-lt"/>
                <a:ea typeface="+mn-ea"/>
              </a:rPr>
              <a:t>CI/CD</a:t>
            </a:r>
            <a:r>
              <a:rPr lang="zh-CN" altLang="en-US" sz="1100" kern="1200" dirty="0">
                <a:solidFill>
                  <a:schemeClr val="tx1"/>
                </a:solidFill>
                <a:effectLst/>
                <a:latin typeface="+mn-lt"/>
                <a:ea typeface="+mn-ea"/>
              </a:rPr>
              <a:t>、</a:t>
            </a:r>
            <a:r>
              <a:rPr lang="en-US" sz="1100" kern="1200" dirty="0" err="1">
                <a:solidFill>
                  <a:schemeClr val="tx1"/>
                </a:solidFill>
                <a:effectLst/>
                <a:latin typeface="+mn-lt"/>
                <a:ea typeface="+mn-ea"/>
              </a:rPr>
              <a:t>DevOps</a:t>
            </a:r>
            <a:r>
              <a:rPr lang="zh-CN" altLang="en-US" sz="1100" kern="1200" dirty="0">
                <a:solidFill>
                  <a:schemeClr val="tx1"/>
                </a:solidFill>
                <a:effectLst/>
                <a:latin typeface="+mn-lt"/>
                <a:ea typeface="+mn-ea"/>
              </a:rPr>
              <a:t>等理念的基础上，结合华为</a:t>
            </a:r>
            <a:r>
              <a:rPr lang="en-US" sz="1100" kern="1200" dirty="0">
                <a:solidFill>
                  <a:schemeClr val="tx1"/>
                </a:solidFill>
                <a:effectLst/>
                <a:latin typeface="+mn-lt"/>
                <a:ea typeface="+mn-ea"/>
              </a:rPr>
              <a:t>30</a:t>
            </a:r>
            <a:r>
              <a:rPr lang="zh-CN" altLang="en-US" sz="1100" kern="1200" dirty="0">
                <a:solidFill>
                  <a:schemeClr val="tx1"/>
                </a:solidFill>
                <a:effectLst/>
                <a:latin typeface="+mn-lt"/>
                <a:ea typeface="+mn-ea"/>
              </a:rPr>
              <a:t>年研发经验与实践，华为云</a:t>
            </a:r>
            <a:r>
              <a:rPr lang="en-US" sz="1100" kern="1200" dirty="0" err="1">
                <a:solidFill>
                  <a:schemeClr val="tx1"/>
                </a:solidFill>
                <a:effectLst/>
                <a:latin typeface="+mn-lt"/>
                <a:ea typeface="+mn-ea"/>
              </a:rPr>
              <a:t>DevCloud</a:t>
            </a:r>
            <a:r>
              <a:rPr lang="zh-CN" altLang="en-US" sz="1100" kern="1200" dirty="0">
                <a:solidFill>
                  <a:schemeClr val="tx1"/>
                </a:solidFill>
                <a:effectLst/>
                <a:latin typeface="+mn-lt"/>
                <a:ea typeface="+mn-ea"/>
              </a:rPr>
              <a:t>形成了</a:t>
            </a:r>
            <a:r>
              <a:rPr lang="en-US" sz="1100" kern="1200" dirty="0">
                <a:solidFill>
                  <a:schemeClr val="tx1"/>
                </a:solidFill>
                <a:effectLst/>
                <a:latin typeface="+mn-lt"/>
                <a:ea typeface="+mn-ea"/>
              </a:rPr>
              <a:t>HE2E </a:t>
            </a:r>
            <a:r>
              <a:rPr lang="en-US" sz="1100" kern="1200" dirty="0" err="1">
                <a:solidFill>
                  <a:schemeClr val="tx1"/>
                </a:solidFill>
                <a:effectLst/>
                <a:latin typeface="+mn-lt"/>
                <a:ea typeface="+mn-ea"/>
              </a:rPr>
              <a:t>DevOps</a:t>
            </a:r>
            <a:r>
              <a:rPr lang="zh-CN" altLang="en-US" sz="1100" kern="1200" dirty="0">
                <a:solidFill>
                  <a:schemeClr val="tx1"/>
                </a:solidFill>
                <a:effectLst/>
                <a:latin typeface="+mn-lt"/>
                <a:ea typeface="+mn-ea"/>
              </a:rPr>
              <a:t>实施框架，为企业提供一套可操作可落地的敏捷开发方法论，并在华为云</a:t>
            </a:r>
            <a:r>
              <a:rPr lang="en-US" sz="1100" kern="1200" dirty="0" err="1">
                <a:solidFill>
                  <a:schemeClr val="tx1"/>
                </a:solidFill>
                <a:effectLst/>
                <a:latin typeface="+mn-lt"/>
                <a:ea typeface="+mn-ea"/>
              </a:rPr>
              <a:t>DevCloud</a:t>
            </a:r>
            <a:r>
              <a:rPr lang="zh-CN" altLang="en-US" sz="1100" kern="1200" dirty="0">
                <a:solidFill>
                  <a:schemeClr val="tx1"/>
                </a:solidFill>
                <a:effectLst/>
                <a:latin typeface="+mn-lt"/>
                <a:ea typeface="+mn-ea"/>
              </a:rPr>
              <a:t>工具链上进行承载。</a:t>
            </a:r>
            <a:endParaRPr lang="en-US" altLang="zh-CN" sz="1100" kern="1200" dirty="0">
              <a:solidFill>
                <a:schemeClr val="tx1"/>
              </a:solidFill>
              <a:effectLst/>
              <a:latin typeface="+mn-lt"/>
              <a:ea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kern="1200" dirty="0">
              <a:solidFill>
                <a:schemeClr val="tx1"/>
              </a:solidFill>
              <a:effectLst/>
              <a:latin typeface="+mn-lt"/>
              <a:ea typeface="+mn-ea"/>
            </a:endParaRPr>
          </a:p>
          <a:p>
            <a:r>
              <a:rPr lang="en-US" sz="1100" dirty="0"/>
              <a:t>HE2E </a:t>
            </a:r>
            <a:r>
              <a:rPr lang="en-US" altLang="zh-CN" sz="1100" dirty="0" err="1"/>
              <a:t>DevOps</a:t>
            </a:r>
            <a:r>
              <a:rPr lang="zh-CN" altLang="en-US" sz="1100" dirty="0"/>
              <a:t>框架以产品研发生命周期划分为四个大的阶段：规划设计，迭代开发，持续测试，持续交付。</a:t>
            </a:r>
            <a:endParaRPr lang="en-US" altLang="zh-CN" sz="1100" dirty="0"/>
          </a:p>
          <a:p>
            <a:pPr marL="171450" indent="-171450">
              <a:buFont typeface="Arial" panose="020B0604020202020204" pitchFamily="34" charset="0"/>
              <a:buChar char="•"/>
            </a:pPr>
            <a:r>
              <a:rPr lang="zh-CN" altLang="en-US" sz="1100" dirty="0"/>
              <a:t>规划设计：基于对市场和行业的洞察，引用影响地图和用户故事地图进需求分析，基于</a:t>
            </a:r>
            <a:r>
              <a:rPr lang="en-US" altLang="zh-CN" sz="1100" dirty="0"/>
              <a:t>Scrum</a:t>
            </a:r>
            <a:r>
              <a:rPr lang="zh-CN" altLang="en-US" sz="1100" dirty="0"/>
              <a:t>和</a:t>
            </a:r>
            <a:r>
              <a:rPr lang="en-US" altLang="zh-CN" sz="1100" dirty="0"/>
              <a:t>Kanban</a:t>
            </a:r>
            <a:r>
              <a:rPr lang="zh-CN" altLang="en-US" sz="1100" dirty="0"/>
              <a:t>进行需求梳理以及迭代计划、评审、回顾等会议。</a:t>
            </a:r>
            <a:endParaRPr lang="en-US" altLang="zh-CN" sz="1100" dirty="0"/>
          </a:p>
          <a:p>
            <a:pPr marL="171450" indent="-171450">
              <a:buFont typeface="Arial" panose="020B0604020202020204" pitchFamily="34" charset="0"/>
              <a:buChar char="•"/>
            </a:pPr>
            <a:r>
              <a:rPr lang="zh-CN" altLang="en-US" sz="1100" dirty="0"/>
              <a:t>持续开发：服务设计与编码之后，进入到持续集成环节，代码进行本地或云端的构建，代码进行自查和互检，并基于分支模型进行代码提交。</a:t>
            </a:r>
            <a:endParaRPr lang="en-US" altLang="zh-CN" sz="1100" dirty="0"/>
          </a:p>
          <a:p>
            <a:pPr marL="171450" indent="-171450">
              <a:buFont typeface="Arial" panose="020B0604020202020204" pitchFamily="34" charset="0"/>
              <a:buChar char="•"/>
            </a:pPr>
            <a:r>
              <a:rPr lang="zh-CN" altLang="en-US" sz="1100" dirty="0"/>
              <a:t>持续测试：在各级环节进行分层分级的测试验证，从开发环境的静态检查、单元测试，通过自动化部署到</a:t>
            </a:r>
            <a:r>
              <a:rPr lang="en-US" altLang="zh-CN" sz="1100" dirty="0" err="1"/>
              <a:t>alphha</a:t>
            </a:r>
            <a:r>
              <a:rPr lang="en-US" altLang="zh-CN" sz="1100" dirty="0"/>
              <a:t>/beta/gamma</a:t>
            </a:r>
            <a:r>
              <a:rPr lang="zh-CN" altLang="en-US" sz="1100" dirty="0"/>
              <a:t>环境，根据各级质量门禁进行质量检查。</a:t>
            </a:r>
            <a:endParaRPr lang="en-US" altLang="zh-CN" sz="1100" dirty="0"/>
          </a:p>
          <a:p>
            <a:pPr marL="171450" marR="0" lvl="0" indent="-171450" algn="l" defTabSz="1219304" rtl="0" eaLnBrk="1" fontAlgn="ctr" latinLnBrk="0" hangingPunct="1">
              <a:lnSpc>
                <a:spcPct val="125000"/>
              </a:lnSpc>
              <a:spcBef>
                <a:spcPts val="0"/>
              </a:spcBef>
              <a:spcAft>
                <a:spcPts val="600"/>
              </a:spcAft>
              <a:buClrTx/>
              <a:buSzTx/>
              <a:buFont typeface="Arial" panose="020B0604020202020204" pitchFamily="34" charset="0"/>
              <a:buChar char="•"/>
              <a:tabLst/>
              <a:defRPr/>
            </a:pPr>
            <a:r>
              <a:rPr lang="zh-CN" altLang="en-US" sz="1100" dirty="0"/>
              <a:t>持续交付：测试转生产之前，会在自用环境吃狗粮，再测试，通过运营及反馈进行完整的闭环。</a:t>
            </a:r>
            <a:endParaRPr lang="en-US" altLang="zh-CN" sz="1100" dirty="0"/>
          </a:p>
          <a:p>
            <a:pPr marL="171450" indent="-171450">
              <a:buFont typeface="Arial" panose="020B0604020202020204" pitchFamily="34" charset="0"/>
              <a:buChar char="•"/>
            </a:pPr>
            <a:r>
              <a:rPr lang="zh-CN" altLang="en-US" sz="1100" dirty="0"/>
              <a:t>基于发布决策，进行灰度环境验证，通过的进入签发决策，进行全网的发布，随后持续进行运维监控，以及线上各类</a:t>
            </a:r>
            <a:endParaRPr lang="en-US" sz="1100" dirty="0"/>
          </a:p>
        </p:txBody>
      </p:sp>
      <p:sp>
        <p:nvSpPr>
          <p:cNvPr id="4" name="灯片编号占位符 3"/>
          <p:cNvSpPr>
            <a:spLocks noGrp="1"/>
          </p:cNvSpPr>
          <p:nvPr>
            <p:ph type="sldNum" sz="quarter" idx="10"/>
          </p:nvPr>
        </p:nvSpPr>
        <p:spPr>
          <a:xfrm>
            <a:off x="3884613" y="8685213"/>
            <a:ext cx="2971800" cy="457200"/>
          </a:xfrm>
          <a:prstGeom prst="rect">
            <a:avLst/>
          </a:prstGeom>
        </p:spPr>
        <p:txBody>
          <a:bodyPr/>
          <a:lstStyle/>
          <a:p>
            <a:fld id="{0253593F-E4A9-4D1C-837B-FCD843521D3D}" type="slidenum">
              <a:rPr lang="zh-CN" altLang="en-US" smtClean="0">
                <a:solidFill>
                  <a:prstClr val="black"/>
                </a:solidFill>
              </a:rPr>
              <a:pPr/>
              <a:t>26</a:t>
            </a:fld>
            <a:endParaRPr lang="zh-CN" altLang="en-US">
              <a:solidFill>
                <a:prstClr val="black"/>
              </a:solidFill>
            </a:endParaRPr>
          </a:p>
        </p:txBody>
      </p:sp>
    </p:spTree>
    <p:extLst>
      <p:ext uri="{BB962C8B-B14F-4D97-AF65-F5344CB8AC3E}">
        <p14:creationId xmlns:p14="http://schemas.microsoft.com/office/powerpoint/2010/main" val="217379038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61963" y="766763"/>
            <a:ext cx="5935662" cy="3338512"/>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100" kern="1200" dirty="0">
                <a:solidFill>
                  <a:schemeClr val="tx1"/>
                </a:solidFill>
                <a:effectLst/>
                <a:latin typeface="+mn-lt"/>
                <a:ea typeface="+mn-ea"/>
                <a:cs typeface="+mn-cs"/>
              </a:rPr>
              <a:t>华为云</a:t>
            </a:r>
            <a:r>
              <a:rPr lang="en-US" altLang="zh-CN" sz="1100" kern="1200" dirty="0" err="1">
                <a:solidFill>
                  <a:schemeClr val="tx1"/>
                </a:solidFill>
                <a:effectLst/>
                <a:latin typeface="+mn-lt"/>
                <a:ea typeface="+mn-ea"/>
                <a:cs typeface="+mn-cs"/>
              </a:rPr>
              <a:t>DevCloud</a:t>
            </a:r>
            <a:r>
              <a:rPr lang="zh-CN" altLang="zh-CN" sz="1100" kern="1200" dirty="0">
                <a:solidFill>
                  <a:schemeClr val="tx1"/>
                </a:solidFill>
                <a:effectLst/>
                <a:latin typeface="+mn-lt"/>
                <a:ea typeface="+mn-ea"/>
                <a:cs typeface="+mn-cs"/>
              </a:rPr>
              <a:t>是</a:t>
            </a:r>
            <a:r>
              <a:rPr lang="zh-CN" altLang="en-US" sz="1100" kern="1200" dirty="0">
                <a:solidFill>
                  <a:schemeClr val="tx1"/>
                </a:solidFill>
                <a:effectLst/>
                <a:latin typeface="+mn-lt"/>
                <a:ea typeface="+mn-ea"/>
                <a:cs typeface="+mn-cs"/>
              </a:rPr>
              <a:t>华为</a:t>
            </a:r>
            <a:r>
              <a:rPr lang="zh-CN" altLang="zh-CN" sz="1100" kern="1200" dirty="0">
                <a:solidFill>
                  <a:schemeClr val="tx1"/>
                </a:solidFill>
                <a:effectLst/>
                <a:latin typeface="+mn-lt"/>
                <a:ea typeface="+mn-ea"/>
                <a:cs typeface="+mn-cs"/>
              </a:rPr>
              <a:t>打造的一站式、全流程、安全可信的</a:t>
            </a:r>
            <a:r>
              <a:rPr lang="en-US" altLang="zh-CN" sz="1100" kern="1200" dirty="0" err="1">
                <a:solidFill>
                  <a:schemeClr val="tx1"/>
                </a:solidFill>
                <a:effectLst/>
                <a:latin typeface="+mn-lt"/>
                <a:ea typeface="+mn-ea"/>
                <a:cs typeface="+mn-cs"/>
              </a:rPr>
              <a:t>DevOps</a:t>
            </a:r>
            <a:r>
              <a:rPr lang="zh-CN" altLang="zh-CN" sz="1100" kern="1200" dirty="0">
                <a:solidFill>
                  <a:schemeClr val="tx1"/>
                </a:solidFill>
                <a:effectLst/>
                <a:latin typeface="+mn-lt"/>
                <a:ea typeface="+mn-ea"/>
                <a:cs typeface="+mn-cs"/>
              </a:rPr>
              <a:t>云平台，集华为</a:t>
            </a:r>
            <a:r>
              <a:rPr lang="en-US" altLang="zh-CN" sz="1100" kern="1200" dirty="0">
                <a:solidFill>
                  <a:schemeClr val="tx1"/>
                </a:solidFill>
                <a:effectLst/>
                <a:latin typeface="+mn-lt"/>
                <a:ea typeface="+mn-ea"/>
                <a:cs typeface="+mn-cs"/>
              </a:rPr>
              <a:t>30</a:t>
            </a:r>
            <a:r>
              <a:rPr lang="zh-CN" altLang="zh-CN" sz="1100" kern="1200" dirty="0">
                <a:solidFill>
                  <a:schemeClr val="tx1"/>
                </a:solidFill>
                <a:effectLst/>
                <a:latin typeface="+mn-lt"/>
                <a:ea typeface="+mn-ea"/>
                <a:cs typeface="+mn-cs"/>
              </a:rPr>
              <a:t>年优秀研发实践、业界前沿研发理念、先进研发工具于一体，旨在使能软件企业或开发者简单高效地向最终用户交付有价值的软件。目前，</a:t>
            </a:r>
            <a:r>
              <a:rPr lang="en-US" altLang="zh-CN" sz="1100" kern="1200" dirty="0" err="1">
                <a:solidFill>
                  <a:schemeClr val="tx1"/>
                </a:solidFill>
                <a:effectLst/>
                <a:latin typeface="+mn-lt"/>
                <a:ea typeface="+mn-ea"/>
                <a:cs typeface="+mn-cs"/>
              </a:rPr>
              <a:t>DevCloud</a:t>
            </a:r>
            <a:r>
              <a:rPr lang="zh-CN" altLang="zh-CN" sz="1100" kern="1200" dirty="0">
                <a:solidFill>
                  <a:schemeClr val="tx1"/>
                </a:solidFill>
                <a:effectLst/>
                <a:latin typeface="+mn-lt"/>
                <a:ea typeface="+mn-ea"/>
                <a:cs typeface="+mn-cs"/>
              </a:rPr>
              <a:t>已提供</a:t>
            </a:r>
            <a:r>
              <a:rPr lang="en-US" altLang="zh-CN" sz="1100" kern="1200" dirty="0">
                <a:solidFill>
                  <a:schemeClr val="tx1"/>
                </a:solidFill>
                <a:effectLst/>
                <a:latin typeface="+mn-lt"/>
                <a:ea typeface="+mn-ea"/>
                <a:cs typeface="+mn-cs"/>
              </a:rPr>
              <a:t>13</a:t>
            </a:r>
            <a:r>
              <a:rPr lang="zh-CN" altLang="zh-CN" sz="1100" kern="1200" dirty="0">
                <a:solidFill>
                  <a:schemeClr val="tx1"/>
                </a:solidFill>
                <a:effectLst/>
                <a:latin typeface="+mn-lt"/>
                <a:ea typeface="+mn-ea"/>
                <a:cs typeface="+mn-cs"/>
              </a:rPr>
              <a:t>个服务，支撑需求与计划、设计与开发、测试、部署与发布等软件生命周期相关环节的研发活动。</a:t>
            </a:r>
            <a:endParaRPr lang="en-US" sz="1100" dirty="0"/>
          </a:p>
          <a:p>
            <a:endParaRPr lang="en-US" sz="1100" dirty="0"/>
          </a:p>
          <a:p>
            <a:endParaRPr lang="en-US" sz="1100" dirty="0"/>
          </a:p>
        </p:txBody>
      </p:sp>
      <p:sp>
        <p:nvSpPr>
          <p:cNvPr id="4" name="灯片编号占位符 3"/>
          <p:cNvSpPr>
            <a:spLocks noGrp="1"/>
          </p:cNvSpPr>
          <p:nvPr>
            <p:ph type="sldNum" sz="quarter" idx="10"/>
          </p:nvPr>
        </p:nvSpPr>
        <p:spPr>
          <a:xfrm>
            <a:off x="3884613" y="8685213"/>
            <a:ext cx="2971800" cy="457200"/>
          </a:xfrm>
          <a:prstGeom prst="rect">
            <a:avLst/>
          </a:prstGeom>
        </p:spPr>
        <p:txBody>
          <a:bodyPr/>
          <a:lstStyle/>
          <a:p>
            <a:fld id="{0253593F-E4A9-4D1C-837B-FCD843521D3D}" type="slidenum">
              <a:rPr lang="zh-CN" altLang="en-US" smtClean="0">
                <a:solidFill>
                  <a:prstClr val="black"/>
                </a:solidFill>
              </a:rPr>
              <a:pPr/>
              <a:t>27</a:t>
            </a:fld>
            <a:endParaRPr lang="zh-CN" altLang="en-US">
              <a:solidFill>
                <a:prstClr val="black"/>
              </a:solidFill>
            </a:endParaRPr>
          </a:p>
        </p:txBody>
      </p:sp>
    </p:spTree>
    <p:extLst>
      <p:ext uri="{BB962C8B-B14F-4D97-AF65-F5344CB8AC3E}">
        <p14:creationId xmlns:p14="http://schemas.microsoft.com/office/powerpoint/2010/main" val="196092436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2613" y="766763"/>
            <a:ext cx="5934075" cy="3338512"/>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15624031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61963" y="766763"/>
            <a:ext cx="5935662" cy="3338512"/>
          </a:xfrm>
        </p:spPr>
      </p:sp>
      <p:sp>
        <p:nvSpPr>
          <p:cNvPr id="3" name="备注占位符 2"/>
          <p:cNvSpPr>
            <a:spLocks noGrp="1"/>
          </p:cNvSpPr>
          <p:nvPr>
            <p:ph type="body" idx="1"/>
          </p:nvPr>
        </p:nvSpPr>
        <p:spPr/>
        <p:txBody>
          <a:bodyPr/>
          <a:lstStyle/>
          <a:p>
            <a:pPr marL="0" indent="0" defTabSz="914309">
              <a:buNone/>
              <a:defRPr/>
            </a:pPr>
            <a:r>
              <a:rPr lang="zh-CN" altLang="en-US" sz="1100" dirty="0">
                <a:latin typeface="+mn-ea"/>
              </a:rPr>
              <a:t>项目管理：敏捷开发团队提供简单高效的团队协作服务，包含多项目管理、敏捷迭代、看板协作、需求管理、缺陷跟踪、文档管理、</a:t>
            </a:r>
            <a:r>
              <a:rPr lang="en-US" altLang="zh-CN" sz="1100" dirty="0">
                <a:latin typeface="+mn-ea"/>
              </a:rPr>
              <a:t>Wiki</a:t>
            </a:r>
            <a:r>
              <a:rPr lang="zh-CN" altLang="en-US" sz="1100" dirty="0">
                <a:latin typeface="+mn-ea"/>
              </a:rPr>
              <a:t>在线协作、仪表盘自定制报表等功能。</a:t>
            </a:r>
            <a:endParaRPr lang="en-US" altLang="zh-CN" sz="1100" dirty="0">
              <a:latin typeface="+mn-ea"/>
            </a:endParaRPr>
          </a:p>
          <a:p>
            <a:pPr defTabSz="914309">
              <a:defRPr/>
            </a:pPr>
            <a:r>
              <a:rPr lang="zh-CN" altLang="en-US" sz="1100" b="1" dirty="0">
                <a:latin typeface="+mn-ea"/>
              </a:rPr>
              <a:t>代码托管：</a:t>
            </a:r>
            <a:r>
              <a:rPr lang="zh-CN" altLang="en-US" sz="1100" dirty="0">
                <a:latin typeface="+mn-ea"/>
              </a:rPr>
              <a:t>为软件开发者提供基于</a:t>
            </a:r>
            <a:r>
              <a:rPr lang="en-US" altLang="zh-CN" sz="1100" dirty="0" err="1">
                <a:latin typeface="+mn-ea"/>
              </a:rPr>
              <a:t>Git</a:t>
            </a:r>
            <a:r>
              <a:rPr lang="zh-CN" altLang="en-US" sz="1100" dirty="0">
                <a:latin typeface="+mn-ea"/>
              </a:rPr>
              <a:t>的在线代码托管服务，包括代码克隆</a:t>
            </a:r>
            <a:r>
              <a:rPr lang="en-US" altLang="zh-CN" sz="1100" dirty="0">
                <a:latin typeface="+mn-ea"/>
              </a:rPr>
              <a:t>/</a:t>
            </a:r>
            <a:r>
              <a:rPr lang="zh-CN" altLang="en-US" sz="1100" dirty="0">
                <a:latin typeface="+mn-ea"/>
              </a:rPr>
              <a:t>下载</a:t>
            </a:r>
            <a:r>
              <a:rPr lang="en-US" altLang="zh-CN" sz="1100" dirty="0">
                <a:latin typeface="+mn-ea"/>
              </a:rPr>
              <a:t>/</a:t>
            </a:r>
            <a:r>
              <a:rPr lang="zh-CN" altLang="en-US" sz="1100" dirty="0">
                <a:latin typeface="+mn-ea"/>
              </a:rPr>
              <a:t>提交</a:t>
            </a:r>
            <a:r>
              <a:rPr lang="en-US" altLang="zh-CN" sz="1100" dirty="0">
                <a:latin typeface="+mn-ea"/>
              </a:rPr>
              <a:t>/</a:t>
            </a:r>
            <a:r>
              <a:rPr lang="zh-CN" altLang="en-US" sz="1100" dirty="0">
                <a:latin typeface="+mn-ea"/>
              </a:rPr>
              <a:t>推送</a:t>
            </a:r>
            <a:r>
              <a:rPr lang="en-US" altLang="zh-CN" sz="1100" dirty="0">
                <a:latin typeface="+mn-ea"/>
              </a:rPr>
              <a:t>/</a:t>
            </a:r>
            <a:r>
              <a:rPr lang="zh-CN" altLang="en-US" sz="1100" dirty="0">
                <a:latin typeface="+mn-ea"/>
              </a:rPr>
              <a:t>比较</a:t>
            </a:r>
            <a:r>
              <a:rPr lang="en-US" altLang="zh-CN" sz="1100" dirty="0">
                <a:latin typeface="+mn-ea"/>
              </a:rPr>
              <a:t>/</a:t>
            </a:r>
            <a:r>
              <a:rPr lang="zh-CN" altLang="en-US" sz="1100" dirty="0">
                <a:latin typeface="+mn-ea"/>
              </a:rPr>
              <a:t>合并</a:t>
            </a:r>
            <a:r>
              <a:rPr lang="en-US" altLang="zh-CN" sz="1100" dirty="0">
                <a:latin typeface="+mn-ea"/>
              </a:rPr>
              <a:t>/</a:t>
            </a:r>
            <a:r>
              <a:rPr lang="zh-CN" altLang="en-US" sz="1100" dirty="0">
                <a:latin typeface="+mn-ea"/>
              </a:rPr>
              <a:t>分支</a:t>
            </a:r>
            <a:r>
              <a:rPr lang="en-US" altLang="zh-CN" sz="1100" dirty="0">
                <a:latin typeface="+mn-ea"/>
              </a:rPr>
              <a:t>/Code Review</a:t>
            </a:r>
            <a:r>
              <a:rPr lang="zh-CN" altLang="en-US" sz="1100" dirty="0">
                <a:latin typeface="+mn-ea"/>
              </a:rPr>
              <a:t>等功能。</a:t>
            </a:r>
            <a:endParaRPr lang="en-US" altLang="zh-CN" sz="1100" dirty="0">
              <a:latin typeface="+mn-ea"/>
            </a:endParaRPr>
          </a:p>
          <a:p>
            <a:pPr defTabSz="914309">
              <a:defRPr/>
            </a:pPr>
            <a:r>
              <a:rPr lang="zh-CN" altLang="en-US" sz="1100" b="1" dirty="0">
                <a:latin typeface="+mn-ea"/>
              </a:rPr>
              <a:t>代码检查：</a:t>
            </a:r>
            <a:r>
              <a:rPr lang="zh-CN" altLang="en-US" sz="1100" dirty="0">
                <a:latin typeface="+mn-ea"/>
              </a:rPr>
              <a:t>基于云端实现代码质量管理的服务，软件开发者可在编码完成后执行多语言的代码静态检查和安全检查，获取全面的质量报告，并提供缺陷的改进建议和趋势分析，有效管控代码质量，降低解决成本。</a:t>
            </a:r>
            <a:endParaRPr lang="en-US" altLang="zh-CN" sz="1100" dirty="0">
              <a:latin typeface="+mn-ea"/>
            </a:endParaRPr>
          </a:p>
          <a:p>
            <a:pPr defTabSz="914309">
              <a:defRPr/>
            </a:pPr>
            <a:r>
              <a:rPr lang="zh-CN" altLang="en-US" sz="1100" b="1" dirty="0">
                <a:latin typeface="+mn-ea"/>
              </a:rPr>
              <a:t>云测：</a:t>
            </a:r>
            <a:r>
              <a:rPr lang="zh-CN" altLang="en-US" sz="1100" dirty="0">
                <a:latin typeface="+mn-ea"/>
              </a:rPr>
              <a:t>面向软件开发者提供的一站式云端测试平台，覆盖测试管理、接口测试、性能测试，融入</a:t>
            </a:r>
            <a:r>
              <a:rPr lang="en-US" altLang="zh-CN" sz="1100" dirty="0" err="1">
                <a:latin typeface="+mn-ea"/>
              </a:rPr>
              <a:t>DevOps</a:t>
            </a:r>
            <a:r>
              <a:rPr lang="zh-CN" altLang="en-US" sz="1100" dirty="0">
                <a:latin typeface="+mn-ea"/>
              </a:rPr>
              <a:t>敏捷测试理念，帮助您高效管理测试活动，保障产品高质量交付。</a:t>
            </a:r>
            <a:endParaRPr lang="en-US" altLang="zh-CN" sz="1100" dirty="0">
              <a:latin typeface="+mn-ea"/>
            </a:endParaRPr>
          </a:p>
          <a:p>
            <a:pPr defTabSz="914309">
              <a:defRPr/>
            </a:pPr>
            <a:r>
              <a:rPr lang="zh-CN" altLang="en-US" sz="1100" b="1" dirty="0">
                <a:latin typeface="+mn-ea"/>
              </a:rPr>
              <a:t>编译构建：</a:t>
            </a:r>
            <a:r>
              <a:rPr lang="zh-CN" altLang="en-US" sz="1100" dirty="0">
                <a:latin typeface="+mn-ea"/>
              </a:rPr>
              <a:t>基于云端大规模并发加速，为客户提供高速、低成本、配置简单的混合语言构建能力，帮助客户缩短构建时间，提升构建效率。</a:t>
            </a:r>
            <a:endParaRPr lang="en-US" altLang="zh-CN" sz="1100" dirty="0">
              <a:latin typeface="+mn-ea"/>
            </a:endParaRPr>
          </a:p>
          <a:p>
            <a:pPr defTabSz="914309">
              <a:defRPr/>
            </a:pPr>
            <a:r>
              <a:rPr lang="zh-CN" altLang="en-US" sz="1100" b="1" dirty="0">
                <a:latin typeface="+mn-ea"/>
              </a:rPr>
              <a:t>部署：</a:t>
            </a:r>
            <a:r>
              <a:rPr lang="zh-CN" altLang="en-US" sz="1100" dirty="0">
                <a:latin typeface="+mn-ea"/>
              </a:rPr>
              <a:t>提供可视化、一键式部署服务，支持并行部署和流水线无缝集成，支持脚本部署，容器部署等部署类型，支持</a:t>
            </a:r>
            <a:r>
              <a:rPr lang="en-US" altLang="zh-CN" sz="1100" dirty="0">
                <a:latin typeface="+mn-ea"/>
              </a:rPr>
              <a:t>java</a:t>
            </a:r>
            <a:r>
              <a:rPr lang="zh-CN" altLang="en-US" sz="1100" dirty="0">
                <a:latin typeface="+mn-ea"/>
              </a:rPr>
              <a:t>、</a:t>
            </a:r>
            <a:r>
              <a:rPr lang="en-US" altLang="zh-CN" sz="1100" dirty="0">
                <a:latin typeface="+mn-ea"/>
              </a:rPr>
              <a:t>node.js</a:t>
            </a:r>
            <a:r>
              <a:rPr lang="zh-CN" altLang="en-US" sz="1100" dirty="0">
                <a:latin typeface="+mn-ea"/>
              </a:rPr>
              <a:t>、</a:t>
            </a:r>
            <a:r>
              <a:rPr lang="en-US" altLang="zh-CN" sz="1100" dirty="0">
                <a:latin typeface="+mn-ea"/>
              </a:rPr>
              <a:t>python</a:t>
            </a:r>
            <a:r>
              <a:rPr lang="zh-CN" altLang="en-US" sz="1100" dirty="0">
                <a:latin typeface="+mn-ea"/>
              </a:rPr>
              <a:t>等多种技术栈，实现部署环境标准化和部署过程自动化。</a:t>
            </a:r>
            <a:endParaRPr lang="en-US" altLang="zh-CN" sz="1100" dirty="0">
              <a:latin typeface="+mn-ea"/>
            </a:endParaRPr>
          </a:p>
          <a:p>
            <a:pPr defTabSz="914309">
              <a:defRPr/>
            </a:pPr>
            <a:r>
              <a:rPr lang="zh-CN" altLang="en-US" sz="1100" b="1" dirty="0">
                <a:latin typeface="+mn-ea"/>
              </a:rPr>
              <a:t>容器镜像服务</a:t>
            </a:r>
            <a:r>
              <a:rPr lang="en-US" altLang="zh-CN" sz="1100" b="1" dirty="0">
                <a:latin typeface="+mn-ea"/>
              </a:rPr>
              <a:t>:</a:t>
            </a:r>
            <a:r>
              <a:rPr lang="zh-CN" altLang="en-US" sz="1100" dirty="0">
                <a:latin typeface="+mn-ea"/>
              </a:rPr>
              <a:t>支持容器镜像全生命周期管理的服务， 提供简单易用、安全可靠的镜像管理功能，帮助用户快速部署容器化服务。</a:t>
            </a:r>
            <a:endParaRPr lang="en-US" altLang="zh-CN" sz="1100" dirty="0">
              <a:latin typeface="+mn-ea"/>
            </a:endParaRPr>
          </a:p>
          <a:p>
            <a:pPr defTabSz="914309">
              <a:defRPr/>
            </a:pPr>
            <a:r>
              <a:rPr lang="zh-CN" altLang="en-US" sz="1100" b="1" dirty="0">
                <a:latin typeface="+mn-ea"/>
              </a:rPr>
              <a:t>云容器引擎</a:t>
            </a:r>
            <a:r>
              <a:rPr lang="en-US" altLang="zh-CN" sz="1100" b="1" dirty="0">
                <a:latin typeface="+mn-ea"/>
              </a:rPr>
              <a:t>CCE:</a:t>
            </a:r>
            <a:r>
              <a:rPr lang="zh-CN" altLang="en-US" sz="1100" dirty="0">
                <a:latin typeface="+mn-ea"/>
              </a:rPr>
              <a:t>高可靠高性能的企业级容器应用管理服务，支持</a:t>
            </a:r>
            <a:r>
              <a:rPr lang="en-US" altLang="zh-CN" sz="1100" dirty="0" err="1">
                <a:latin typeface="+mn-ea"/>
              </a:rPr>
              <a:t>Kubernetes</a:t>
            </a:r>
            <a:r>
              <a:rPr lang="zh-CN" altLang="en-US" sz="1100" dirty="0">
                <a:latin typeface="+mn-ea"/>
              </a:rPr>
              <a:t>社区原生应用和工具，简化云上自动化容器运行环境搭建。</a:t>
            </a:r>
            <a:endParaRPr lang="en-US" altLang="zh-CN" sz="1100" dirty="0">
              <a:latin typeface="+mn-ea"/>
            </a:endParaRPr>
          </a:p>
          <a:p>
            <a:pPr defTabSz="914309">
              <a:defRPr/>
            </a:pPr>
            <a:endParaRPr lang="en-US" altLang="zh-CN" sz="1100" dirty="0">
              <a:solidFill>
                <a:prstClr val="white">
                  <a:lumMod val="50000"/>
                </a:prstClr>
              </a:solidFill>
              <a:latin typeface="+mn-ea"/>
            </a:endParaRPr>
          </a:p>
          <a:p>
            <a:pPr defTabSz="914309">
              <a:defRPr/>
            </a:pPr>
            <a:endParaRPr lang="en-US" altLang="zh-CN" sz="1100" dirty="0">
              <a:solidFill>
                <a:prstClr val="white">
                  <a:lumMod val="50000"/>
                </a:prstClr>
              </a:solidFill>
              <a:latin typeface="+mn-ea"/>
            </a:endParaRPr>
          </a:p>
          <a:p>
            <a:pPr defTabSz="914309">
              <a:defRPr/>
            </a:pPr>
            <a:endParaRPr lang="en-US" altLang="zh-CN" sz="1100" dirty="0">
              <a:solidFill>
                <a:prstClr val="white">
                  <a:lumMod val="50000"/>
                </a:prstClr>
              </a:solidFill>
              <a:latin typeface="+mn-ea"/>
            </a:endParaRPr>
          </a:p>
          <a:p>
            <a:pPr defTabSz="914309">
              <a:defRPr/>
            </a:pPr>
            <a:endParaRPr lang="en-US" altLang="zh-CN" sz="1100" dirty="0">
              <a:solidFill>
                <a:prstClr val="white">
                  <a:lumMod val="50000"/>
                </a:prstClr>
              </a:solidFill>
              <a:latin typeface="+mn-ea"/>
            </a:endParaRPr>
          </a:p>
          <a:p>
            <a:pPr defTabSz="914309">
              <a:defRPr/>
            </a:pPr>
            <a:endParaRPr lang="zh-CN" altLang="en-US" sz="1100" dirty="0">
              <a:solidFill>
                <a:prstClr val="white">
                  <a:lumMod val="50000"/>
                </a:prstClr>
              </a:solidFill>
              <a:latin typeface="+mn-ea"/>
            </a:endParaRPr>
          </a:p>
          <a:p>
            <a:pPr defTabSz="914309">
              <a:defRPr/>
            </a:pPr>
            <a:endParaRPr lang="zh-CN" altLang="en-US" sz="1100" dirty="0">
              <a:solidFill>
                <a:prstClr val="white">
                  <a:lumMod val="50000"/>
                </a:prstClr>
              </a:solidFill>
              <a:latin typeface="+mn-ea"/>
            </a:endParaRPr>
          </a:p>
          <a:p>
            <a:pPr defTabSz="914309">
              <a:defRPr/>
            </a:pPr>
            <a:endParaRPr lang="en-US" altLang="zh-CN" sz="1100" dirty="0">
              <a:solidFill>
                <a:prstClr val="white">
                  <a:lumMod val="50000"/>
                </a:prstClr>
              </a:solidFill>
              <a:latin typeface="+mn-ea"/>
            </a:endParaRPr>
          </a:p>
          <a:p>
            <a:pPr defTabSz="914309">
              <a:defRPr/>
            </a:pPr>
            <a:endParaRPr lang="en-US" altLang="zh-CN" sz="1100" dirty="0">
              <a:solidFill>
                <a:prstClr val="white">
                  <a:lumMod val="50000"/>
                </a:prstClr>
              </a:solidFill>
              <a:latin typeface="+mn-ea"/>
            </a:endParaRPr>
          </a:p>
          <a:p>
            <a:pPr defTabSz="914309">
              <a:defRPr/>
            </a:pPr>
            <a:endParaRPr lang="en-US" altLang="zh-CN" sz="1100" dirty="0">
              <a:solidFill>
                <a:prstClr val="white">
                  <a:lumMod val="50000"/>
                </a:prstClr>
              </a:solidFill>
              <a:latin typeface="+mn-ea"/>
            </a:endParaRPr>
          </a:p>
          <a:p>
            <a:pPr marL="0" indent="0" defTabSz="914309">
              <a:buNone/>
              <a:defRPr/>
            </a:pPr>
            <a:endParaRPr lang="en-US" altLang="zh-CN" sz="1100" dirty="0">
              <a:solidFill>
                <a:prstClr val="white">
                  <a:lumMod val="50000"/>
                </a:prstClr>
              </a:solidFill>
              <a:latin typeface="+mn-ea"/>
            </a:endParaRPr>
          </a:p>
        </p:txBody>
      </p:sp>
    </p:spTree>
    <p:extLst>
      <p:ext uri="{BB962C8B-B14F-4D97-AF65-F5344CB8AC3E}">
        <p14:creationId xmlns:p14="http://schemas.microsoft.com/office/powerpoint/2010/main" val="206943470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42950" y="717550"/>
            <a:ext cx="5557838" cy="3125788"/>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46004643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42950" y="717550"/>
            <a:ext cx="5557838" cy="3125788"/>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0644303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2613" y="766763"/>
            <a:ext cx="5934075" cy="3338512"/>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09970994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42950" y="717550"/>
            <a:ext cx="5557838" cy="3125788"/>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1918594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2613" y="766763"/>
            <a:ext cx="5934075" cy="3338512"/>
          </a:xfrm>
        </p:spPr>
      </p:sp>
      <p:sp>
        <p:nvSpPr>
          <p:cNvPr id="3" name="备注占位符 2"/>
          <p:cNvSpPr>
            <a:spLocks noGrp="1"/>
          </p:cNvSpPr>
          <p:nvPr>
            <p:ph type="body" idx="1"/>
          </p:nvPr>
        </p:nvSpPr>
        <p:spPr/>
        <p:txBody>
          <a:bodyPr/>
          <a:lstStyle/>
          <a:p>
            <a:r>
              <a:rPr lang="zh-CN" altLang="en-US" sz="1100" dirty="0"/>
              <a:t>服务化对软件的可靠性带来了更高的要求。以华为云为例，承诺的可靠性为</a:t>
            </a:r>
            <a:r>
              <a:rPr lang="en-US" altLang="zh-CN" sz="1100" dirty="0"/>
              <a:t>5</a:t>
            </a:r>
            <a:r>
              <a:rPr lang="zh-CN" altLang="en-US" sz="1100" dirty="0"/>
              <a:t>个</a:t>
            </a:r>
            <a:r>
              <a:rPr lang="en-US" altLang="zh-CN" sz="1100" dirty="0"/>
              <a:t>9</a:t>
            </a:r>
            <a:r>
              <a:rPr lang="zh-CN" altLang="en-US" sz="1100" dirty="0"/>
              <a:t>，即</a:t>
            </a:r>
            <a:r>
              <a:rPr lang="en-US" altLang="zh-CN" sz="1100" dirty="0"/>
              <a:t>99.999%</a:t>
            </a:r>
            <a:r>
              <a:rPr lang="zh-CN" altLang="en-US" sz="1100" dirty="0"/>
              <a:t>，也就是服务全年服务不可用或者服务性能下降的时间不超过</a:t>
            </a:r>
            <a:r>
              <a:rPr lang="en-US" altLang="zh-CN" sz="1100" dirty="0"/>
              <a:t>5.256</a:t>
            </a:r>
            <a:r>
              <a:rPr lang="zh-CN" altLang="en-US" sz="1100" dirty="0"/>
              <a:t>分钟。所以，</a:t>
            </a:r>
            <a:r>
              <a:rPr lang="en-US" altLang="zh-CN" sz="1100" dirty="0"/>
              <a:t>IT</a:t>
            </a:r>
            <a:r>
              <a:rPr lang="zh-CN" altLang="en-US" sz="1100" dirty="0"/>
              <a:t>形态云化也就成了必然的趋势</a:t>
            </a:r>
            <a:r>
              <a:rPr lang="zh-CN" altLang="en-US" sz="1100" dirty="0">
                <a:solidFill>
                  <a:prstClr val="white"/>
                </a:solidFill>
                <a:latin typeface="微软雅黑" panose="020B0503020204020204" pitchFamily="34" charset="-122"/>
                <a:ea typeface="微软雅黑" panose="020B0503020204020204" pitchFamily="34" charset="-122"/>
              </a:rPr>
              <a:t>“服务化”、“云化”的趋势不可逆，公有云大势所趋，“多云”是主要方式</a:t>
            </a:r>
            <a:endParaRPr lang="en-US" altLang="zh-CN" sz="1100" dirty="0">
              <a:solidFill>
                <a:prstClr val="white"/>
              </a:solidFill>
              <a:latin typeface="微软雅黑" panose="020B0503020204020204" pitchFamily="34" charset="-122"/>
              <a:ea typeface="微软雅黑" panose="020B0503020204020204" pitchFamily="34" charset="-122"/>
            </a:endParaRPr>
          </a:p>
          <a:p>
            <a:pPr>
              <a:defRPr sz="1100"/>
            </a:pPr>
            <a:r>
              <a:rPr lang="zh-CN" altLang="en-US" sz="1100" dirty="0"/>
              <a:t>从第三方咨询报告中，传递出来以下信息：</a:t>
            </a:r>
          </a:p>
          <a:p>
            <a:pPr>
              <a:defRPr sz="1100"/>
            </a:pPr>
            <a:r>
              <a:rPr lang="en-US" altLang="zh-CN" sz="1100" dirty="0"/>
              <a:t>1</a:t>
            </a:r>
            <a:r>
              <a:rPr lang="zh-CN" altLang="en-US" sz="1100" dirty="0"/>
              <a:t>、</a:t>
            </a:r>
            <a:r>
              <a:rPr lang="zh-CN" altLang="en-US" sz="1100" baseline="0" dirty="0"/>
              <a:t> </a:t>
            </a:r>
            <a:r>
              <a:rPr lang="en-US" altLang="zh-CN" sz="1100" baseline="0" dirty="0"/>
              <a:t>CSP</a:t>
            </a:r>
            <a:r>
              <a:rPr lang="zh-CN" altLang="en-US" sz="1100" baseline="0" dirty="0"/>
              <a:t>的数据中心数量规模从增速和规模来看，比企业私有的</a:t>
            </a:r>
            <a:r>
              <a:rPr lang="en-US" altLang="zh-CN" sz="1100" baseline="0" dirty="0"/>
              <a:t>DC</a:t>
            </a:r>
            <a:r>
              <a:rPr lang="zh-CN" altLang="en-US" sz="1100" baseline="0" dirty="0"/>
              <a:t>越来越大。反映出越来越多的业务和数据都集中到了云中。</a:t>
            </a:r>
          </a:p>
          <a:p>
            <a:pPr>
              <a:defRPr sz="1100"/>
            </a:pPr>
            <a:r>
              <a:rPr lang="en-US" altLang="zh-CN" sz="1100" baseline="0" dirty="0"/>
              <a:t>2</a:t>
            </a:r>
            <a:r>
              <a:rPr lang="zh-CN" altLang="en-US" sz="1100" baseline="0" dirty="0"/>
              <a:t>、云计算越来越成为云基础设施了，云的能力价值逐渐被企业所认可，成了企业业务的首选架构。</a:t>
            </a:r>
          </a:p>
          <a:p>
            <a:pPr>
              <a:defRPr sz="1100"/>
            </a:pPr>
            <a:r>
              <a:rPr lang="en-US" altLang="zh-CN" sz="1100" baseline="0" dirty="0"/>
              <a:t>3</a:t>
            </a:r>
            <a:r>
              <a:rPr lang="zh-CN" altLang="en-US" sz="1100" baseline="0" dirty="0"/>
              <a:t>、云最大的安全疑虑也通过技术的成熟逐步的消除。</a:t>
            </a:r>
            <a:endParaRPr lang="zh-CN" altLang="en-US" sz="1100" dirty="0"/>
          </a:p>
          <a:p>
            <a:endParaRPr lang="en-US" altLang="zh-CN" sz="1100" dirty="0"/>
          </a:p>
          <a:p>
            <a:r>
              <a:rPr lang="zh-CN" altLang="en-US" sz="1100" dirty="0"/>
              <a:t>软件服务化、云化对企业的商业模式、系统架构、研发模式都提出了新的要求和挑战</a:t>
            </a:r>
          </a:p>
        </p:txBody>
      </p:sp>
    </p:spTree>
    <p:extLst>
      <p:ext uri="{BB962C8B-B14F-4D97-AF65-F5344CB8AC3E}">
        <p14:creationId xmlns:p14="http://schemas.microsoft.com/office/powerpoint/2010/main" val="40164345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2613" y="766763"/>
            <a:ext cx="5934075" cy="3338512"/>
          </a:xfrm>
        </p:spPr>
      </p:sp>
      <p:sp>
        <p:nvSpPr>
          <p:cNvPr id="3" name="备注占位符 2"/>
          <p:cNvSpPr>
            <a:spLocks noGrp="1"/>
          </p:cNvSpPr>
          <p:nvPr>
            <p:ph type="body" idx="1"/>
          </p:nvPr>
        </p:nvSpPr>
        <p:spPr/>
        <p:txBody>
          <a:bodyPr/>
          <a:lstStyle/>
          <a:p>
            <a:r>
              <a:rPr lang="zh-CN" altLang="en-US" sz="1100" kern="1200" baseline="0" dirty="0">
                <a:solidFill>
                  <a:schemeClr val="tx1"/>
                </a:solidFill>
                <a:effectLst/>
                <a:latin typeface="Huawei Sans" panose="020C0503030203020204" pitchFamily="34" charset="0"/>
                <a:ea typeface="方正兰亭黑简体" panose="02000000000000000000" pitchFamily="2" charset="-122"/>
                <a:cs typeface="+mn-cs"/>
              </a:rPr>
              <a:t>为了更好地应对新形势新挑战，软件企业的组织流程、研发模式不是一成不变，而是不断优化创新的</a:t>
            </a:r>
            <a:endParaRPr lang="en-US" altLang="zh-CN" sz="1100" kern="1200" baseline="0" dirty="0">
              <a:solidFill>
                <a:schemeClr val="tx1"/>
              </a:solidFill>
              <a:effectLst/>
              <a:latin typeface="Huawei Sans" panose="020C0503030203020204" pitchFamily="34" charset="0"/>
              <a:ea typeface="方正兰亭黑简体" panose="02000000000000000000" pitchFamily="2" charset="-122"/>
              <a:cs typeface="+mn-cs"/>
            </a:endParaRPr>
          </a:p>
          <a:p>
            <a:r>
              <a:rPr lang="zh-CN" altLang="zh-CN" sz="1100" kern="1200" baseline="0" dirty="0">
                <a:solidFill>
                  <a:schemeClr val="tx1"/>
                </a:solidFill>
                <a:effectLst/>
                <a:latin typeface="Huawei Sans" panose="020C0503030203020204" pitchFamily="34" charset="0"/>
                <a:ea typeface="方正兰亭黑简体" panose="02000000000000000000" pitchFamily="2" charset="-122"/>
                <a:cs typeface="+mn-cs"/>
              </a:rPr>
              <a:t>如图是对组织流程优化历程的一个概览</a:t>
            </a:r>
            <a:r>
              <a:rPr lang="zh-CN" altLang="en-US" sz="1100" kern="1200" baseline="0" dirty="0">
                <a:solidFill>
                  <a:schemeClr val="tx1"/>
                </a:solidFill>
                <a:effectLst/>
                <a:latin typeface="Huawei Sans" panose="020C0503030203020204" pitchFamily="34" charset="0"/>
                <a:ea typeface="方正兰亭黑简体" panose="02000000000000000000" pitchFamily="2" charset="-122"/>
                <a:cs typeface="+mn-cs"/>
              </a:rPr>
              <a:t>，</a:t>
            </a:r>
            <a:r>
              <a:rPr lang="zh-CN" altLang="zh-CN" sz="1100" kern="1200" baseline="0" dirty="0">
                <a:solidFill>
                  <a:schemeClr val="tx1"/>
                </a:solidFill>
                <a:effectLst/>
                <a:latin typeface="Huawei Sans" panose="020C0503030203020204" pitchFamily="34" charset="0"/>
                <a:ea typeface="方正兰亭黑简体" panose="02000000000000000000" pitchFamily="2" charset="-122"/>
                <a:cs typeface="+mn-cs"/>
              </a:rPr>
              <a:t>我们可以看到在客户端</a:t>
            </a:r>
            <a:r>
              <a:rPr lang="en-US" altLang="zh-CN" sz="1100" kern="1200" baseline="0" dirty="0">
                <a:solidFill>
                  <a:schemeClr val="tx1"/>
                </a:solidFill>
                <a:effectLst/>
                <a:latin typeface="Huawei Sans" panose="020C0503030203020204" pitchFamily="34" charset="0"/>
                <a:ea typeface="方正兰亭黑简体" panose="02000000000000000000" pitchFamily="2" charset="-122"/>
                <a:cs typeface="+mn-cs"/>
              </a:rPr>
              <a:t>/</a:t>
            </a:r>
            <a:r>
              <a:rPr lang="zh-CN" altLang="zh-CN" sz="1100" kern="1200" baseline="0" dirty="0">
                <a:solidFill>
                  <a:schemeClr val="tx1"/>
                </a:solidFill>
                <a:effectLst/>
                <a:latin typeface="Huawei Sans" panose="020C0503030203020204" pitchFamily="34" charset="0"/>
                <a:ea typeface="方正兰亭黑简体" panose="02000000000000000000" pitchFamily="2" charset="-122"/>
                <a:cs typeface="+mn-cs"/>
              </a:rPr>
              <a:t>服务器年代的末期，敏捷开发开始出现，它主张频繁交付、响应变化，背景则是消费者市场的快速崛起。随后技术趋势向服务导向转变，业界开始主张更加持续的交付，以便满足消费者不断变化的需求和持续创新的需要。从</a:t>
            </a:r>
            <a:r>
              <a:rPr lang="en-US" altLang="zh-CN" sz="1100" kern="1200" baseline="0" dirty="0">
                <a:solidFill>
                  <a:schemeClr val="tx1"/>
                </a:solidFill>
                <a:effectLst/>
                <a:latin typeface="Huawei Sans" panose="020C0503030203020204" pitchFamily="34" charset="0"/>
                <a:ea typeface="方正兰亭黑简体" panose="02000000000000000000" pitchFamily="2" charset="-122"/>
                <a:cs typeface="+mn-cs"/>
              </a:rPr>
              <a:t>2010</a:t>
            </a:r>
            <a:r>
              <a:rPr lang="zh-CN" altLang="zh-CN" sz="1100" kern="1200" baseline="0" dirty="0">
                <a:solidFill>
                  <a:schemeClr val="tx1"/>
                </a:solidFill>
                <a:effectLst/>
                <a:latin typeface="Huawei Sans" panose="020C0503030203020204" pitchFamily="34" charset="0"/>
                <a:ea typeface="方正兰亭黑简体" panose="02000000000000000000" pitchFamily="2" charset="-122"/>
                <a:cs typeface="+mn-cs"/>
              </a:rPr>
              <a:t>年起，云计算走上舞台，进入了云和</a:t>
            </a:r>
            <a:r>
              <a:rPr lang="en-US" altLang="zh-CN" sz="1100" kern="1200" baseline="0" dirty="0">
                <a:solidFill>
                  <a:schemeClr val="tx1"/>
                </a:solidFill>
                <a:effectLst/>
                <a:latin typeface="Huawei Sans" panose="020C0503030203020204" pitchFamily="34" charset="0"/>
                <a:ea typeface="方正兰亭黑简体" panose="02000000000000000000" pitchFamily="2" charset="-122"/>
                <a:cs typeface="+mn-cs"/>
              </a:rPr>
              <a:t>API</a:t>
            </a:r>
            <a:r>
              <a:rPr lang="zh-CN" altLang="zh-CN" sz="1100" kern="1200" baseline="0" dirty="0">
                <a:solidFill>
                  <a:schemeClr val="tx1"/>
                </a:solidFill>
                <a:effectLst/>
                <a:latin typeface="Huawei Sans" panose="020C0503030203020204" pitchFamily="34" charset="0"/>
                <a:ea typeface="方正兰亭黑简体" panose="02000000000000000000" pitchFamily="2" charset="-122"/>
                <a:cs typeface="+mn-cs"/>
              </a:rPr>
              <a:t>技术主导的时代，</a:t>
            </a:r>
            <a:r>
              <a:rPr lang="en-US" altLang="zh-CN" sz="1100" kern="1200" baseline="0" dirty="0" err="1">
                <a:solidFill>
                  <a:schemeClr val="tx1"/>
                </a:solidFill>
                <a:effectLst/>
                <a:latin typeface="Huawei Sans" panose="020C0503030203020204" pitchFamily="34" charset="0"/>
                <a:ea typeface="方正兰亭黑简体" panose="02000000000000000000" pitchFamily="2" charset="-122"/>
                <a:cs typeface="+mn-cs"/>
              </a:rPr>
              <a:t>DevOps</a:t>
            </a:r>
            <a:r>
              <a:rPr lang="zh-CN" altLang="zh-CN" sz="1100" kern="1200" baseline="0" dirty="0">
                <a:solidFill>
                  <a:schemeClr val="tx1"/>
                </a:solidFill>
                <a:effectLst/>
                <a:latin typeface="Huawei Sans" panose="020C0503030203020204" pitchFamily="34" charset="0"/>
                <a:ea typeface="方正兰亭黑简体" panose="02000000000000000000" pitchFamily="2" charset="-122"/>
                <a:cs typeface="+mn-cs"/>
              </a:rPr>
              <a:t>也成为标示性的理念，强调研发和运维打通部门墙，更紧密地协作。与此同时，敏捷则开始走出只适用于小团队、小公司的迷思，为更大规模的企业所青睐，而能够指导大型企业实践敏捷的规模化敏捷方法论逐渐浮现并得到采纳。</a:t>
            </a:r>
            <a:r>
              <a:rPr lang="en-US" altLang="zh-CN" sz="1100" kern="1200" baseline="0" dirty="0">
                <a:solidFill>
                  <a:schemeClr val="tx1"/>
                </a:solidFill>
                <a:effectLst/>
                <a:latin typeface="Huawei Sans" panose="020C0503030203020204" pitchFamily="34" charset="0"/>
                <a:ea typeface="方正兰亭黑简体" panose="02000000000000000000" pitchFamily="2" charset="-122"/>
                <a:cs typeface="+mn-cs"/>
              </a:rPr>
              <a:t> </a:t>
            </a:r>
            <a:endParaRPr lang="zh-CN" altLang="zh-CN" sz="1100" kern="1200" baseline="0" dirty="0">
              <a:solidFill>
                <a:schemeClr val="tx1"/>
              </a:solidFill>
              <a:effectLst/>
              <a:latin typeface="Huawei Sans" panose="020C0503030203020204" pitchFamily="34" charset="0"/>
              <a:ea typeface="方正兰亭黑简体" panose="02000000000000000000" pitchFamily="2" charset="-122"/>
              <a:cs typeface="+mn-cs"/>
            </a:endParaRPr>
          </a:p>
          <a:p>
            <a:r>
              <a:rPr lang="zh-CN" altLang="zh-CN" sz="1100" kern="1200" baseline="0" dirty="0">
                <a:solidFill>
                  <a:schemeClr val="tx1"/>
                </a:solidFill>
                <a:effectLst/>
                <a:latin typeface="Huawei Sans" panose="020C0503030203020204" pitchFamily="34" charset="0"/>
                <a:ea typeface="方正兰亭黑简体" panose="02000000000000000000" pitchFamily="2" charset="-122"/>
                <a:cs typeface="+mn-cs"/>
              </a:rPr>
              <a:t>这股趋势有如下几个特点：</a:t>
            </a:r>
          </a:p>
          <a:p>
            <a:pPr lvl="1"/>
            <a:r>
              <a:rPr lang="zh-CN" altLang="zh-CN" sz="1100" kern="1200" baseline="0" dirty="0">
                <a:solidFill>
                  <a:schemeClr val="tx1"/>
                </a:solidFill>
                <a:effectLst/>
                <a:latin typeface="Huawei Sans" panose="020C0503030203020204" pitchFamily="34" charset="0"/>
                <a:ea typeface="方正兰亭黑简体" panose="02000000000000000000" pitchFamily="2" charset="-122"/>
                <a:cs typeface="+mn-cs"/>
              </a:rPr>
              <a:t>价值驱动……</a:t>
            </a:r>
          </a:p>
          <a:p>
            <a:pPr lvl="1"/>
            <a:r>
              <a:rPr lang="zh-CN" altLang="zh-CN" sz="1100" kern="1200" baseline="0" dirty="0">
                <a:solidFill>
                  <a:schemeClr val="tx1"/>
                </a:solidFill>
                <a:effectLst/>
                <a:latin typeface="Huawei Sans" panose="020C0503030203020204" pitchFamily="34" charset="0"/>
                <a:ea typeface="方正兰亭黑简体" panose="02000000000000000000" pitchFamily="2" charset="-122"/>
                <a:cs typeface="+mn-cs"/>
              </a:rPr>
              <a:t>持续研发……</a:t>
            </a:r>
          </a:p>
          <a:p>
            <a:pPr lvl="1"/>
            <a:r>
              <a:rPr lang="zh-CN" altLang="zh-CN" sz="1100" kern="1200" baseline="0" dirty="0">
                <a:solidFill>
                  <a:schemeClr val="tx1"/>
                </a:solidFill>
                <a:effectLst/>
                <a:latin typeface="Huawei Sans" panose="020C0503030203020204" pitchFamily="34" charset="0"/>
                <a:ea typeface="方正兰亭黑简体" panose="02000000000000000000" pitchFamily="2" charset="-122"/>
                <a:cs typeface="+mn-cs"/>
              </a:rPr>
              <a:t>拥抱变化……</a:t>
            </a:r>
          </a:p>
          <a:p>
            <a:pPr lvl="1"/>
            <a:r>
              <a:rPr lang="zh-CN" altLang="zh-CN" sz="1100" kern="1200" baseline="0" dirty="0">
                <a:solidFill>
                  <a:schemeClr val="tx1"/>
                </a:solidFill>
                <a:effectLst/>
                <a:latin typeface="Huawei Sans" panose="020C0503030203020204" pitchFamily="34" charset="0"/>
                <a:ea typeface="方正兰亭黑简体" panose="02000000000000000000" pitchFamily="2" charset="-122"/>
                <a:cs typeface="+mn-cs"/>
              </a:rPr>
              <a:t>客户深度参与……</a:t>
            </a:r>
          </a:p>
        </p:txBody>
      </p:sp>
    </p:spTree>
    <p:extLst>
      <p:ext uri="{BB962C8B-B14F-4D97-AF65-F5344CB8AC3E}">
        <p14:creationId xmlns:p14="http://schemas.microsoft.com/office/powerpoint/2010/main" val="36462082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2613" y="766763"/>
            <a:ext cx="5934075" cy="3338512"/>
          </a:xfrm>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7559619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54025" y="766763"/>
            <a:ext cx="5935663" cy="3338512"/>
          </a:xfrm>
        </p:spPr>
      </p:sp>
      <p:sp>
        <p:nvSpPr>
          <p:cNvPr id="3" name="备注占位符 2"/>
          <p:cNvSpPr>
            <a:spLocks noGrp="1"/>
          </p:cNvSpPr>
          <p:nvPr>
            <p:ph type="body" idx="1"/>
          </p:nvPr>
        </p:nvSpPr>
        <p:spPr/>
        <p:txBody>
          <a:bodyPr/>
          <a:lstStyle/>
          <a:p>
            <a:pPr marL="180000" marR="0" lvl="0" indent="-180000" algn="l" defTabSz="1219304" rtl="0" eaLnBrk="1" fontAlgn="ctr" latinLnBrk="0" hangingPunct="1">
              <a:lnSpc>
                <a:spcPct val="125000"/>
              </a:lnSpc>
              <a:spcBef>
                <a:spcPts val="0"/>
              </a:spcBef>
              <a:spcAft>
                <a:spcPts val="600"/>
              </a:spcAft>
              <a:buClrTx/>
              <a:buSzTx/>
              <a:buFont typeface="Huawei Sans" panose="020C0503030203020204" pitchFamily="34" charset="0"/>
              <a:buChar char="•"/>
              <a:tabLst/>
              <a:defRPr/>
            </a:pPr>
            <a:r>
              <a:rPr lang="zh-CN" altLang="en-US" sz="1100" dirty="0"/>
              <a:t>通过迭代去实现最终的产品。在整个框架当中，首先要有产品待办列表，在计划会议上  团队从产品代表列表当中，选择合适的条目进入到迭代的待办列表，然后团队开始</a:t>
            </a:r>
            <a:r>
              <a:rPr lang="en-US" altLang="zh-CN" sz="1100" dirty="0"/>
              <a:t>2~4</a:t>
            </a:r>
            <a:r>
              <a:rPr lang="zh-CN" altLang="en-US" sz="1100" dirty="0"/>
              <a:t>周的迭代开发，在迭代开发的每一天团队都会进行每日站会，迭代结束后会提交一个潜在的可交付的增量，给用户评审，迭代最后团队会共同开展一次回顾会议，针对本次迭代的内容进行回顾。</a:t>
            </a:r>
          </a:p>
          <a:p>
            <a:endParaRPr lang="zh-CN" altLang="en-US" sz="1100" dirty="0"/>
          </a:p>
        </p:txBody>
      </p:sp>
    </p:spTree>
    <p:extLst>
      <p:ext uri="{BB962C8B-B14F-4D97-AF65-F5344CB8AC3E}">
        <p14:creationId xmlns:p14="http://schemas.microsoft.com/office/powerpoint/2010/main" val="27281834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54025" y="766763"/>
            <a:ext cx="5935663" cy="3338512"/>
          </a:xfrm>
        </p:spPr>
      </p:sp>
      <p:sp>
        <p:nvSpPr>
          <p:cNvPr id="3" name="备注占位符 2"/>
          <p:cNvSpPr>
            <a:spLocks noGrp="1"/>
          </p:cNvSpPr>
          <p:nvPr>
            <p:ph type="body" idx="1"/>
          </p:nvPr>
        </p:nvSpPr>
        <p:spPr/>
        <p:txBody>
          <a:bodyPr/>
          <a:lstStyle/>
          <a:p>
            <a:r>
              <a:rPr lang="en-GB" altLang="zh-CN" sz="1100" dirty="0">
                <a:latin typeface="Arial" panose="020B0604020202020204" pitchFamily="34" charset="0"/>
                <a:cs typeface="Arial" panose="020B0604020202020204" pitchFamily="34" charset="0"/>
              </a:rPr>
              <a:t>Scrum</a:t>
            </a:r>
            <a:r>
              <a:rPr lang="zh-CN" altLang="en-US" sz="1100" dirty="0">
                <a:latin typeface="Arial" panose="020B0604020202020204" pitchFamily="34" charset="0"/>
                <a:cs typeface="Arial" panose="020B0604020202020204" pitchFamily="34" charset="0"/>
              </a:rPr>
              <a:t>是一个包括了一系列实践和预定义角色的过程框架。任何的软件开发过程框架都可以由最基本的三个要素组成：角色（人）、活动及其输入输出的工件，</a:t>
            </a:r>
            <a:r>
              <a:rPr lang="en-GB" altLang="zh-CN" sz="1100" dirty="0">
                <a:latin typeface="Arial" panose="020B0604020202020204" pitchFamily="34" charset="0"/>
                <a:cs typeface="Arial" panose="020B0604020202020204" pitchFamily="34" charset="0"/>
              </a:rPr>
              <a:t>Scrum </a:t>
            </a:r>
            <a:r>
              <a:rPr lang="zh-CN" altLang="en-US" sz="1100" dirty="0">
                <a:latin typeface="Arial" panose="020B0604020202020204" pitchFamily="34" charset="0"/>
                <a:cs typeface="Arial" panose="020B0604020202020204" pitchFamily="34" charset="0"/>
              </a:rPr>
              <a:t>框架主要包括以下内容：</a:t>
            </a:r>
          </a:p>
          <a:p>
            <a:r>
              <a:rPr lang="zh-CN" altLang="en-US" sz="1100" dirty="0">
                <a:latin typeface="Arial" panose="020B0604020202020204" pitchFamily="34" charset="0"/>
                <a:cs typeface="Arial" panose="020B0604020202020204" pitchFamily="34" charset="0"/>
              </a:rPr>
              <a:t>角色</a:t>
            </a:r>
          </a:p>
          <a:p>
            <a:pPr lvl="1"/>
            <a:r>
              <a:rPr lang="zh-CN" altLang="en-US" sz="1100" dirty="0">
                <a:latin typeface="Arial" panose="020B0604020202020204" pitchFamily="34" charset="0"/>
                <a:cs typeface="Arial" panose="020B0604020202020204" pitchFamily="34" charset="0"/>
              </a:rPr>
              <a:t>产品负责人（</a:t>
            </a:r>
            <a:r>
              <a:rPr lang="en-GB" altLang="zh-CN" sz="1100" dirty="0">
                <a:latin typeface="Arial" panose="020B0604020202020204" pitchFamily="34" charset="0"/>
                <a:cs typeface="Arial" panose="020B0604020202020204" pitchFamily="34" charset="0"/>
              </a:rPr>
              <a:t>Product Owner</a:t>
            </a:r>
            <a:r>
              <a:rPr lang="zh-CN" altLang="en-US" sz="1100" dirty="0">
                <a:latin typeface="Arial" panose="020B0604020202020204" pitchFamily="34" charset="0"/>
                <a:cs typeface="Arial" panose="020B0604020202020204" pitchFamily="34" charset="0"/>
              </a:rPr>
              <a:t>）</a:t>
            </a:r>
          </a:p>
          <a:p>
            <a:pPr lvl="1"/>
            <a:r>
              <a:rPr lang="en-GB" altLang="zh-CN" sz="1100" dirty="0">
                <a:latin typeface="Arial" panose="020B0604020202020204" pitchFamily="34" charset="0"/>
                <a:cs typeface="Arial" panose="020B0604020202020204" pitchFamily="34" charset="0"/>
              </a:rPr>
              <a:t>Scrum</a:t>
            </a:r>
            <a:r>
              <a:rPr lang="zh-CN" altLang="en-US" sz="1100" dirty="0">
                <a:latin typeface="Arial" panose="020B0604020202020204" pitchFamily="34" charset="0"/>
                <a:cs typeface="Arial" panose="020B0604020202020204" pitchFamily="34" charset="0"/>
              </a:rPr>
              <a:t>主管（</a:t>
            </a:r>
            <a:r>
              <a:rPr lang="en-GB" altLang="zh-CN" sz="1100" dirty="0" err="1">
                <a:latin typeface="Arial" panose="020B0604020202020204" pitchFamily="34" charset="0"/>
                <a:cs typeface="Arial" panose="020B0604020202020204" pitchFamily="34" charset="0"/>
              </a:rPr>
              <a:t>ScrumMaster</a:t>
            </a:r>
            <a:r>
              <a:rPr lang="zh-CN" altLang="en-US" sz="1100" dirty="0">
                <a:latin typeface="Arial" panose="020B0604020202020204" pitchFamily="34" charset="0"/>
                <a:cs typeface="Arial" panose="020B0604020202020204" pitchFamily="34" charset="0"/>
              </a:rPr>
              <a:t>）</a:t>
            </a:r>
          </a:p>
          <a:p>
            <a:pPr lvl="1"/>
            <a:r>
              <a:rPr lang="zh-CN" altLang="en-US" sz="1100" dirty="0">
                <a:latin typeface="Arial" panose="020B0604020202020204" pitchFamily="34" charset="0"/>
                <a:cs typeface="Arial" panose="020B0604020202020204" pitchFamily="34" charset="0"/>
              </a:rPr>
              <a:t>团队成员</a:t>
            </a:r>
          </a:p>
          <a:p>
            <a:r>
              <a:rPr lang="zh-CN" altLang="en-US" sz="1100" dirty="0">
                <a:latin typeface="Arial" panose="020B0604020202020204" pitchFamily="34" charset="0"/>
                <a:cs typeface="Arial" panose="020B0604020202020204" pitchFamily="34" charset="0"/>
              </a:rPr>
              <a:t>活动</a:t>
            </a:r>
          </a:p>
          <a:p>
            <a:pPr lvl="1"/>
            <a:r>
              <a:rPr lang="zh-CN" altLang="en-US" sz="1100" dirty="0">
                <a:latin typeface="Arial" panose="020B0604020202020204" pitchFamily="34" charset="0"/>
                <a:cs typeface="Arial" panose="020B0604020202020204" pitchFamily="34" charset="0"/>
              </a:rPr>
              <a:t>冲刺规划会议（</a:t>
            </a:r>
            <a:r>
              <a:rPr lang="en-GB" altLang="zh-CN" sz="1100" dirty="0">
                <a:latin typeface="Arial" panose="020B0604020202020204" pitchFamily="34" charset="0"/>
                <a:cs typeface="Arial" panose="020B0604020202020204" pitchFamily="34" charset="0"/>
              </a:rPr>
              <a:t>Sprint Plan Meeting</a:t>
            </a:r>
            <a:r>
              <a:rPr lang="zh-CN" altLang="en-US" sz="1100" dirty="0">
                <a:latin typeface="Arial" panose="020B0604020202020204" pitchFamily="34" charset="0"/>
                <a:cs typeface="Arial" panose="020B0604020202020204" pitchFamily="34" charset="0"/>
              </a:rPr>
              <a:t>）</a:t>
            </a:r>
          </a:p>
          <a:p>
            <a:pPr lvl="1"/>
            <a:r>
              <a:rPr lang="zh-CN" altLang="en-US" sz="1100" dirty="0">
                <a:latin typeface="Arial" panose="020B0604020202020204" pitchFamily="34" charset="0"/>
                <a:cs typeface="Arial" panose="020B0604020202020204" pitchFamily="34" charset="0"/>
              </a:rPr>
              <a:t>每日站立会议（</a:t>
            </a:r>
            <a:r>
              <a:rPr lang="en-GB" altLang="zh-CN" sz="1100" dirty="0">
                <a:latin typeface="Arial" panose="020B0604020202020204" pitchFamily="34" charset="0"/>
                <a:cs typeface="Arial" panose="020B0604020202020204" pitchFamily="34" charset="0"/>
              </a:rPr>
              <a:t>Scrum Daily Meeting</a:t>
            </a:r>
            <a:r>
              <a:rPr lang="zh-CN" altLang="en-US" sz="1100" dirty="0">
                <a:latin typeface="Arial" panose="020B0604020202020204" pitchFamily="34" charset="0"/>
                <a:cs typeface="Arial" panose="020B0604020202020204" pitchFamily="34" charset="0"/>
              </a:rPr>
              <a:t>）</a:t>
            </a:r>
          </a:p>
          <a:p>
            <a:pPr lvl="1"/>
            <a:r>
              <a:rPr lang="zh-CN" altLang="en-US" sz="1100" dirty="0">
                <a:latin typeface="Arial" panose="020B0604020202020204" pitchFamily="34" charset="0"/>
                <a:cs typeface="Arial" panose="020B0604020202020204" pitchFamily="34" charset="0"/>
              </a:rPr>
              <a:t>冲刺复审会议（</a:t>
            </a:r>
            <a:r>
              <a:rPr lang="en-GB" altLang="zh-CN" sz="1100" dirty="0">
                <a:latin typeface="Arial" panose="020B0604020202020204" pitchFamily="34" charset="0"/>
                <a:cs typeface="Arial" panose="020B0604020202020204" pitchFamily="34" charset="0"/>
              </a:rPr>
              <a:t>Sprint Review Meeting</a:t>
            </a:r>
            <a:r>
              <a:rPr lang="zh-CN" altLang="en-US" sz="1100" dirty="0">
                <a:latin typeface="Arial" panose="020B0604020202020204" pitchFamily="34" charset="0"/>
                <a:cs typeface="Arial" panose="020B0604020202020204" pitchFamily="34" charset="0"/>
              </a:rPr>
              <a:t>）</a:t>
            </a:r>
          </a:p>
          <a:p>
            <a:pPr lvl="1"/>
            <a:r>
              <a:rPr lang="zh-CN" altLang="en-US" sz="1100" dirty="0">
                <a:latin typeface="Arial" panose="020B0604020202020204" pitchFamily="34" charset="0"/>
                <a:cs typeface="Arial" panose="020B0604020202020204" pitchFamily="34" charset="0"/>
              </a:rPr>
              <a:t>冲刺回顾会议（</a:t>
            </a:r>
            <a:r>
              <a:rPr lang="en-GB" altLang="zh-CN" sz="1100" dirty="0">
                <a:latin typeface="Arial" panose="020B0604020202020204" pitchFamily="34" charset="0"/>
                <a:cs typeface="Arial" panose="020B0604020202020204" pitchFamily="34" charset="0"/>
              </a:rPr>
              <a:t>Sprint Retrospective Meeting</a:t>
            </a:r>
            <a:r>
              <a:rPr lang="zh-CN" altLang="en-US" sz="1100" dirty="0">
                <a:latin typeface="Arial" panose="020B0604020202020204" pitchFamily="34" charset="0"/>
                <a:cs typeface="Arial" panose="020B0604020202020204" pitchFamily="34" charset="0"/>
              </a:rPr>
              <a:t>）</a:t>
            </a:r>
          </a:p>
          <a:p>
            <a:r>
              <a:rPr lang="zh-CN" altLang="en-US" sz="1100" dirty="0">
                <a:latin typeface="Arial" panose="020B0604020202020204" pitchFamily="34" charset="0"/>
                <a:cs typeface="Arial" panose="020B0604020202020204" pitchFamily="34" charset="0"/>
              </a:rPr>
              <a:t>工件</a:t>
            </a:r>
          </a:p>
          <a:p>
            <a:pPr lvl="1"/>
            <a:r>
              <a:rPr lang="zh-CN" altLang="en-US" sz="1100" dirty="0">
                <a:latin typeface="Arial" panose="020B0604020202020204" pitchFamily="34" charset="0"/>
                <a:cs typeface="Arial" panose="020B0604020202020204" pitchFamily="34" charset="0"/>
              </a:rPr>
              <a:t>产品订单（</a:t>
            </a:r>
            <a:r>
              <a:rPr lang="en-GB" altLang="zh-CN" sz="1100" dirty="0">
                <a:latin typeface="Arial" panose="020B0604020202020204" pitchFamily="34" charset="0"/>
                <a:cs typeface="Arial" panose="020B0604020202020204" pitchFamily="34" charset="0"/>
              </a:rPr>
              <a:t>Product Backlog</a:t>
            </a:r>
            <a:r>
              <a:rPr lang="zh-CN" altLang="en-US" sz="1100" dirty="0">
                <a:latin typeface="Arial" panose="020B0604020202020204" pitchFamily="34" charset="0"/>
                <a:cs typeface="Arial" panose="020B0604020202020204" pitchFamily="34" charset="0"/>
              </a:rPr>
              <a:t>）</a:t>
            </a:r>
          </a:p>
          <a:p>
            <a:pPr lvl="1"/>
            <a:r>
              <a:rPr lang="zh-CN" altLang="en-US" sz="1100" dirty="0">
                <a:latin typeface="Arial" panose="020B0604020202020204" pitchFamily="34" charset="0"/>
                <a:cs typeface="Arial" panose="020B0604020202020204" pitchFamily="34" charset="0"/>
              </a:rPr>
              <a:t>冲刺订单（</a:t>
            </a:r>
            <a:r>
              <a:rPr lang="en-GB" altLang="zh-CN" sz="1100" dirty="0">
                <a:latin typeface="Arial" panose="020B0604020202020204" pitchFamily="34" charset="0"/>
                <a:cs typeface="Arial" panose="020B0604020202020204" pitchFamily="34" charset="0"/>
              </a:rPr>
              <a:t>Sprint Backlog</a:t>
            </a:r>
            <a:r>
              <a:rPr lang="zh-CN" altLang="en-US" sz="1100" dirty="0">
                <a:latin typeface="Arial" panose="020B0604020202020204" pitchFamily="34" charset="0"/>
                <a:cs typeface="Arial" panose="020B0604020202020204" pitchFamily="34" charset="0"/>
              </a:rPr>
              <a:t>）</a:t>
            </a:r>
          </a:p>
          <a:p>
            <a:pPr lvl="1"/>
            <a:r>
              <a:rPr lang="zh-CN" altLang="en-US" sz="1100" dirty="0">
                <a:latin typeface="Arial" panose="020B0604020202020204" pitchFamily="34" charset="0"/>
                <a:cs typeface="Arial" panose="020B0604020202020204" pitchFamily="34" charset="0"/>
              </a:rPr>
              <a:t>燃尽图（</a:t>
            </a:r>
            <a:r>
              <a:rPr lang="en-GB" altLang="zh-CN" sz="1100" dirty="0" err="1">
                <a:latin typeface="Arial" panose="020B0604020202020204" pitchFamily="34" charset="0"/>
                <a:cs typeface="Arial" panose="020B0604020202020204" pitchFamily="34" charset="0"/>
              </a:rPr>
              <a:t>Burndown</a:t>
            </a:r>
            <a:r>
              <a:rPr lang="en-GB" altLang="zh-CN" sz="1100" dirty="0">
                <a:latin typeface="Arial" panose="020B0604020202020204" pitchFamily="34" charset="0"/>
                <a:cs typeface="Arial" panose="020B0604020202020204" pitchFamily="34" charset="0"/>
              </a:rPr>
              <a:t> Chart</a:t>
            </a:r>
            <a:r>
              <a:rPr lang="zh-CN" altLang="en-US" sz="1100" dirty="0">
                <a:latin typeface="Arial" panose="020B0604020202020204" pitchFamily="34" charset="0"/>
                <a:cs typeface="Arial" panose="020B0604020202020204" pitchFamily="34" charset="0"/>
              </a:rPr>
              <a:t>）</a:t>
            </a:r>
          </a:p>
          <a:p>
            <a:pPr lvl="1"/>
            <a:r>
              <a:rPr lang="zh-CN" altLang="en-US" sz="1100" dirty="0">
                <a:latin typeface="Arial" panose="020B0604020202020204" pitchFamily="34" charset="0"/>
                <a:cs typeface="Arial" panose="020B0604020202020204" pitchFamily="34" charset="0"/>
              </a:rPr>
              <a:t>新的功能增量</a:t>
            </a:r>
          </a:p>
          <a:p>
            <a:endParaRPr lang="zh-CN" altLang="en-US" sz="1100" dirty="0"/>
          </a:p>
        </p:txBody>
      </p:sp>
      <p:sp>
        <p:nvSpPr>
          <p:cNvPr id="4" name="灯片编号占位符 3"/>
          <p:cNvSpPr>
            <a:spLocks noGrp="1"/>
          </p:cNvSpPr>
          <p:nvPr>
            <p:ph type="sldNum" sz="quarter" idx="10"/>
          </p:nvPr>
        </p:nvSpPr>
        <p:spPr>
          <a:xfrm>
            <a:off x="3884613" y="8685213"/>
            <a:ext cx="2971800" cy="458787"/>
          </a:xfrm>
          <a:prstGeom prst="rect">
            <a:avLst/>
          </a:prstGeom>
        </p:spPr>
        <p:txBody>
          <a:bodyPr/>
          <a:lstStyle/>
          <a:p>
            <a:fld id="{297341F1-5B7D-47E9-888D-7C6F085B0FC9}" type="slidenum">
              <a:rPr lang="zh-CN" altLang="en-US" smtClean="0"/>
              <a:t>7</a:t>
            </a:fld>
            <a:endParaRPr lang="zh-CN" altLang="en-US"/>
          </a:p>
        </p:txBody>
      </p:sp>
    </p:spTree>
    <p:extLst>
      <p:ext uri="{BB962C8B-B14F-4D97-AF65-F5344CB8AC3E}">
        <p14:creationId xmlns:p14="http://schemas.microsoft.com/office/powerpoint/2010/main" val="21672239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42950" y="717550"/>
            <a:ext cx="5557838" cy="3125788"/>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400676857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2#总标题">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21"/>
            <a:ext cx="12192000" cy="5602224"/>
          </a:xfrm>
          <a:prstGeom prst="rect">
            <a:avLst/>
          </a:prstGeom>
          <a:ln>
            <a:noFill/>
            <a:prstDash val="dash"/>
          </a:ln>
        </p:spPr>
      </p:pic>
      <p:sp>
        <p:nvSpPr>
          <p:cNvPr id="8" name="L 形 7"/>
          <p:cNvSpPr/>
          <p:nvPr userDrawn="1"/>
        </p:nvSpPr>
        <p:spPr>
          <a:xfrm rot="16200000" flipH="1">
            <a:off x="6634196" y="2578036"/>
            <a:ext cx="701032" cy="71765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baseline="0">
              <a:latin typeface="Huawei Sans" panose="020C0503030203020204" pitchFamily="34" charset="0"/>
              <a:ea typeface="方正兰亭黑简体" panose="02000000000000000000" pitchFamily="2" charset="-122"/>
            </a:endParaRPr>
          </a:p>
        </p:txBody>
      </p:sp>
      <p:sp>
        <p:nvSpPr>
          <p:cNvPr id="9" name="Title 1">
            <a:extLst>
              <a:ext uri="{FF2B5EF4-FFF2-40B4-BE49-F238E27FC236}">
                <a16:creationId xmlns:a16="http://schemas.microsoft.com/office/drawing/2014/main" id="{8227DEE9-8BE9-0D49-BF96-9E83C5312E00}"/>
              </a:ext>
            </a:extLst>
          </p:cNvPr>
          <p:cNvSpPr>
            <a:spLocks noGrp="1"/>
          </p:cNvSpPr>
          <p:nvPr>
            <p:ph type="ctrTitle" hasCustomPrompt="1"/>
          </p:nvPr>
        </p:nvSpPr>
        <p:spPr>
          <a:xfrm>
            <a:off x="916560" y="907092"/>
            <a:ext cx="8125839" cy="690255"/>
          </a:xfrm>
          <a:prstGeom prst="rect">
            <a:avLst/>
          </a:prstGeom>
          <a:ln>
            <a:noFill/>
            <a:prstDash val="dash"/>
          </a:ln>
        </p:spPr>
        <p:txBody>
          <a:bodyPr lIns="0" tIns="0" rIns="0" bIns="0" anchor="t">
            <a:normAutofit/>
          </a:bodyPr>
          <a:lstStyle>
            <a:lvl1pPr>
              <a:defRPr lang="en-US" sz="3200" b="0" i="0" baseline="0" dirty="0">
                <a:latin typeface="Huawei Sans" panose="020C0503030203020204" pitchFamily="34" charset="0"/>
                <a:ea typeface="方正兰亭黑简体" panose="02000000000000000000" pitchFamily="2" charset="-122"/>
              </a:defRPr>
            </a:lvl1pPr>
          </a:lstStyle>
          <a:p>
            <a:pPr lvl="0" defTabSz="914034">
              <a:lnSpc>
                <a:spcPts val="3439"/>
              </a:lnSpc>
            </a:pPr>
            <a:r>
              <a:rPr lang="zh-CN" altLang="en-US" dirty="0"/>
              <a:t>单击此处添加标题</a:t>
            </a:r>
            <a:endParaRPr lang="en-US" dirty="0"/>
          </a:p>
        </p:txBody>
      </p:sp>
      <p:sp>
        <p:nvSpPr>
          <p:cNvPr id="10" name="Text Placeholder 5">
            <a:extLst>
              <a:ext uri="{FF2B5EF4-FFF2-40B4-BE49-F238E27FC236}">
                <a16:creationId xmlns:a16="http://schemas.microsoft.com/office/drawing/2014/main" id="{2F43DA98-D48D-6947-95EF-BA3B05E68822}"/>
              </a:ext>
            </a:extLst>
          </p:cNvPr>
          <p:cNvSpPr>
            <a:spLocks noGrp="1"/>
          </p:cNvSpPr>
          <p:nvPr>
            <p:ph type="body" sz="quarter" idx="10" hasCustomPrompt="1"/>
          </p:nvPr>
        </p:nvSpPr>
        <p:spPr>
          <a:xfrm>
            <a:off x="916561" y="1949372"/>
            <a:ext cx="8125840" cy="643926"/>
          </a:xfrm>
        </p:spPr>
        <p:txBody>
          <a:bodyPr vert="horz" lIns="0" tIns="0" rIns="0" bIns="0" rtlCol="0">
            <a:noAutofit/>
          </a:bodyPr>
          <a:lstStyle>
            <a:lvl1pPr marL="228600" indent="-228600">
              <a:buNone/>
              <a:defRPr lang="en-US" sz="1400" baseline="0" dirty="0">
                <a:latin typeface="Huawei Sans" panose="020C0503030203020204" pitchFamily="34" charset="0"/>
                <a:ea typeface="方正兰亭黑简体" panose="02000000000000000000" pitchFamily="2" charset="-122"/>
                <a:cs typeface="Huawei Sans" panose="020C0503030203020204" pitchFamily="34" charset="0"/>
              </a:defRPr>
            </a:lvl1pPr>
          </a:lstStyle>
          <a:p>
            <a:pPr marL="0" lvl="0" indent="0">
              <a:lnSpc>
                <a:spcPct val="100000"/>
              </a:lnSpc>
              <a:spcBef>
                <a:spcPts val="0"/>
              </a:spcBef>
            </a:pPr>
            <a:r>
              <a:rPr lang="zh-CN" altLang="en-US" dirty="0"/>
              <a:t>单击此处添加文本</a:t>
            </a:r>
            <a:endParaRPr lang="en-US" dirty="0"/>
          </a:p>
        </p:txBody>
      </p:sp>
    </p:spTree>
    <p:extLst>
      <p:ext uri="{BB962C8B-B14F-4D97-AF65-F5344CB8AC3E}">
        <p14:creationId xmlns:p14="http://schemas.microsoft.com/office/powerpoint/2010/main" val="1238390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13#更多信息(可选)">
    <p:spTree>
      <p:nvGrpSpPr>
        <p:cNvPr id="1" name=""/>
        <p:cNvGrpSpPr/>
        <p:nvPr/>
      </p:nvGrpSpPr>
      <p:grpSpPr>
        <a:xfrm>
          <a:off x="0" y="0"/>
          <a:ext cx="0" cy="0"/>
          <a:chOff x="0" y="0"/>
          <a:chExt cx="0" cy="0"/>
        </a:xfrm>
      </p:grpSpPr>
      <p:sp>
        <p:nvSpPr>
          <p:cNvPr id="3" name="文本占位符 6"/>
          <p:cNvSpPr>
            <a:spLocks noGrp="1"/>
          </p:cNvSpPr>
          <p:nvPr>
            <p:ph type="body" sz="quarter" idx="10" hasCustomPrompt="1"/>
          </p:nvPr>
        </p:nvSpPr>
        <p:spPr>
          <a:xfrm>
            <a:off x="1019175" y="1844675"/>
            <a:ext cx="10153650" cy="4082880"/>
          </a:xfrm>
          <a:prstGeom prst="rect">
            <a:avLst/>
          </a:prstGeom>
        </p:spPr>
        <p:txBody>
          <a:bodyPr/>
          <a:lstStyle>
            <a:lvl1pPr algn="just" fontAlgn="ctr">
              <a:buClrTx/>
              <a:defRPr baseline="0">
                <a:latin typeface="Huawei Sans" panose="020C0503030203020204" pitchFamily="34" charset="0"/>
                <a:ea typeface="方正兰亭黑简体" panose="02000000000000000000" pitchFamily="2" charset="-122"/>
                <a:cs typeface="Huawei Sans" panose="020C0503030203020204" pitchFamily="34" charset="0"/>
              </a:defRPr>
            </a:lvl1pPr>
            <a:lvl5pPr>
              <a:buNone/>
              <a:defRPr/>
            </a:lvl5pPr>
          </a:lstStyle>
          <a:p>
            <a:r>
              <a:rPr lang="zh-CN" altLang="en-US" dirty="0"/>
              <a:t>此版式用于提供给学员更多学习信息。</a:t>
            </a:r>
          </a:p>
        </p:txBody>
      </p:sp>
      <p:cxnSp>
        <p:nvCxnSpPr>
          <p:cNvPr id="12" name="直线连接符 14">
            <a:extLst>
              <a:ext uri="{FF2B5EF4-FFF2-40B4-BE49-F238E27FC236}">
                <a16:creationId xmlns:a16="http://schemas.microsoft.com/office/drawing/2014/main" id="{C79E9F57-49BC-DC4A-B843-36D48051C848}"/>
              </a:ext>
            </a:extLst>
          </p:cNvPr>
          <p:cNvCxnSpPr>
            <a:cxnSpLocks/>
          </p:cNvCxnSpPr>
          <p:nvPr userDrawn="1"/>
        </p:nvCxnSpPr>
        <p:spPr>
          <a:xfrm flipH="1">
            <a:off x="1029917" y="1349255"/>
            <a:ext cx="1800000" cy="0"/>
          </a:xfrm>
          <a:prstGeom prst="line">
            <a:avLst/>
          </a:prstGeom>
          <a:ln w="28575">
            <a:solidFill>
              <a:srgbClr val="C7000B"/>
            </a:solidFill>
          </a:ln>
          <a:effectLst/>
        </p:spPr>
        <p:style>
          <a:lnRef idx="2">
            <a:schemeClr val="accent1"/>
          </a:lnRef>
          <a:fillRef idx="0">
            <a:schemeClr val="accent1"/>
          </a:fillRef>
          <a:effectRef idx="1">
            <a:schemeClr val="accent1"/>
          </a:effectRef>
          <a:fontRef idx="minor">
            <a:schemeClr val="tx1"/>
          </a:fontRef>
        </p:style>
      </p:cxnSp>
      <p:sp>
        <p:nvSpPr>
          <p:cNvPr id="13" name="文本框 16">
            <a:extLst>
              <a:ext uri="{FF2B5EF4-FFF2-40B4-BE49-F238E27FC236}">
                <a16:creationId xmlns:a16="http://schemas.microsoft.com/office/drawing/2014/main" id="{568EC886-2612-1F43-AB51-21A76A078357}"/>
              </a:ext>
            </a:extLst>
          </p:cNvPr>
          <p:cNvSpPr txBox="1"/>
          <p:nvPr userDrawn="1"/>
        </p:nvSpPr>
        <p:spPr>
          <a:xfrm>
            <a:off x="918916" y="630373"/>
            <a:ext cx="2050561" cy="651845"/>
          </a:xfrm>
          <a:prstGeom prst="rect">
            <a:avLst/>
          </a:prstGeom>
          <a:noFill/>
        </p:spPr>
        <p:txBody>
          <a:bodyPr wrap="none" rtlCol="0">
            <a:spAutoFit/>
          </a:bodyPr>
          <a:lstStyle/>
          <a:p>
            <a:r>
              <a:rPr kumimoji="1" lang="zh-CN" altLang="en-US" sz="3636" baseline="0" dirty="0">
                <a:solidFill>
                  <a:srgbClr val="404040"/>
                </a:solidFill>
                <a:latin typeface="Huawei Sans" panose="020C0503030203020204" pitchFamily="34" charset="0"/>
                <a:ea typeface="方正兰亭黑简体" panose="02000000000000000000" pitchFamily="2" charset="-122"/>
                <a:cs typeface="Microsoft YaHei" charset="-122"/>
              </a:rPr>
              <a:t>更多信息</a:t>
            </a:r>
          </a:p>
        </p:txBody>
      </p:sp>
    </p:spTree>
    <p:extLst>
      <p:ext uri="{BB962C8B-B14F-4D97-AF65-F5344CB8AC3E}">
        <p14:creationId xmlns:p14="http://schemas.microsoft.com/office/powerpoint/2010/main" val="25263851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14#学习推荐(可选)">
    <p:spTree>
      <p:nvGrpSpPr>
        <p:cNvPr id="1" name=""/>
        <p:cNvGrpSpPr/>
        <p:nvPr/>
      </p:nvGrpSpPr>
      <p:grpSpPr>
        <a:xfrm>
          <a:off x="0" y="0"/>
          <a:ext cx="0" cy="0"/>
          <a:chOff x="0" y="0"/>
          <a:chExt cx="0" cy="0"/>
        </a:xfrm>
      </p:grpSpPr>
      <p:sp>
        <p:nvSpPr>
          <p:cNvPr id="3" name="文本占位符 6"/>
          <p:cNvSpPr>
            <a:spLocks noGrp="1"/>
          </p:cNvSpPr>
          <p:nvPr>
            <p:ph type="body" sz="quarter" idx="10"/>
          </p:nvPr>
        </p:nvSpPr>
        <p:spPr>
          <a:xfrm>
            <a:off x="1019175" y="1844675"/>
            <a:ext cx="10153650" cy="4082880"/>
          </a:xfrm>
          <a:prstGeom prst="rect">
            <a:avLst/>
          </a:prstGeom>
        </p:spPr>
        <p:txBody>
          <a:bodyPr/>
          <a:lstStyle>
            <a:lvl1pPr algn="just" fontAlgn="ctr">
              <a:buClrTx/>
              <a:defRPr baseline="0">
                <a:latin typeface="Huawei Sans" panose="020C0503030203020204" pitchFamily="34" charset="0"/>
                <a:ea typeface="方正兰亭黑简体" panose="02000000000000000000" pitchFamily="2" charset="-122"/>
                <a:cs typeface="Huawei Sans" panose="020C0503030203020204" pitchFamily="34" charset="0"/>
              </a:defRPr>
            </a:lvl1pPr>
          </a:lstStyle>
          <a:p>
            <a:endParaRPr lang="zh-CN" altLang="en-US" dirty="0"/>
          </a:p>
        </p:txBody>
      </p:sp>
      <p:cxnSp>
        <p:nvCxnSpPr>
          <p:cNvPr id="14" name="直线连接符 14">
            <a:extLst>
              <a:ext uri="{FF2B5EF4-FFF2-40B4-BE49-F238E27FC236}">
                <a16:creationId xmlns:a16="http://schemas.microsoft.com/office/drawing/2014/main" id="{C79E9F57-49BC-DC4A-B843-36D48051C848}"/>
              </a:ext>
            </a:extLst>
          </p:cNvPr>
          <p:cNvCxnSpPr>
            <a:cxnSpLocks/>
          </p:cNvCxnSpPr>
          <p:nvPr userDrawn="1"/>
        </p:nvCxnSpPr>
        <p:spPr>
          <a:xfrm flipH="1">
            <a:off x="1029917" y="1349255"/>
            <a:ext cx="1800000" cy="0"/>
          </a:xfrm>
          <a:prstGeom prst="line">
            <a:avLst/>
          </a:prstGeom>
          <a:ln w="28575">
            <a:solidFill>
              <a:srgbClr val="C7000B"/>
            </a:solidFill>
          </a:ln>
          <a:effectLst/>
        </p:spPr>
        <p:style>
          <a:lnRef idx="2">
            <a:schemeClr val="accent1"/>
          </a:lnRef>
          <a:fillRef idx="0">
            <a:schemeClr val="accent1"/>
          </a:fillRef>
          <a:effectRef idx="1">
            <a:schemeClr val="accent1"/>
          </a:effectRef>
          <a:fontRef idx="minor">
            <a:schemeClr val="tx1"/>
          </a:fontRef>
        </p:style>
      </p:cxnSp>
      <p:sp>
        <p:nvSpPr>
          <p:cNvPr id="15" name="文本框 16">
            <a:extLst>
              <a:ext uri="{FF2B5EF4-FFF2-40B4-BE49-F238E27FC236}">
                <a16:creationId xmlns:a16="http://schemas.microsoft.com/office/drawing/2014/main" id="{568EC886-2612-1F43-AB51-21A76A078357}"/>
              </a:ext>
            </a:extLst>
          </p:cNvPr>
          <p:cNvSpPr txBox="1"/>
          <p:nvPr userDrawn="1"/>
        </p:nvSpPr>
        <p:spPr>
          <a:xfrm>
            <a:off x="918916" y="630373"/>
            <a:ext cx="2050561" cy="651845"/>
          </a:xfrm>
          <a:prstGeom prst="rect">
            <a:avLst/>
          </a:prstGeom>
          <a:noFill/>
        </p:spPr>
        <p:txBody>
          <a:bodyPr wrap="none" rtlCol="0">
            <a:spAutoFit/>
          </a:bodyPr>
          <a:lstStyle/>
          <a:p>
            <a:r>
              <a:rPr kumimoji="1" lang="zh-CN" altLang="en-US" sz="3636" baseline="0" dirty="0">
                <a:solidFill>
                  <a:srgbClr val="404040"/>
                </a:solidFill>
                <a:latin typeface="Huawei Sans" panose="020C0503030203020204" pitchFamily="34" charset="0"/>
                <a:ea typeface="方正兰亭黑简体" panose="02000000000000000000" pitchFamily="2" charset="-122"/>
                <a:cs typeface="Microsoft YaHei" charset="-122"/>
              </a:rPr>
              <a:t>学习推荐</a:t>
            </a:r>
          </a:p>
        </p:txBody>
      </p:sp>
    </p:spTree>
    <p:extLst>
      <p:ext uri="{BB962C8B-B14F-4D97-AF65-F5344CB8AC3E}">
        <p14:creationId xmlns:p14="http://schemas.microsoft.com/office/powerpoint/2010/main" val="20101912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7#标题和内容（两行标题）">
    <p:spTree>
      <p:nvGrpSpPr>
        <p:cNvPr id="1" name=""/>
        <p:cNvGrpSpPr/>
        <p:nvPr/>
      </p:nvGrpSpPr>
      <p:grpSpPr>
        <a:xfrm>
          <a:off x="0" y="0"/>
          <a:ext cx="0" cy="0"/>
          <a:chOff x="0" y="0"/>
          <a:chExt cx="0" cy="0"/>
        </a:xfrm>
      </p:grpSpPr>
      <p:sp>
        <p:nvSpPr>
          <p:cNvPr id="3" name="标题 1"/>
          <p:cNvSpPr>
            <a:spLocks noGrp="1"/>
          </p:cNvSpPr>
          <p:nvPr>
            <p:ph type="title"/>
          </p:nvPr>
        </p:nvSpPr>
        <p:spPr>
          <a:xfrm>
            <a:off x="731838" y="447468"/>
            <a:ext cx="10728325" cy="1001920"/>
          </a:xfrm>
          <a:prstGeom prst="rect">
            <a:avLst/>
          </a:prstGeom>
        </p:spPr>
        <p:txBody>
          <a:bodyPr lIns="0" tIns="0" rIns="0" bIns="0" anchor="t">
            <a:normAutofit/>
          </a:bodyPr>
          <a:lstStyle>
            <a:lvl1pPr>
              <a:defRPr lang="zh-CN" altLang="en-US" baseline="0" dirty="0">
                <a:latin typeface="黑体" panose="02010609060101010101" pitchFamily="49" charset="-122"/>
                <a:ea typeface="黑体" panose="02010609060101010101" pitchFamily="49" charset="-122"/>
              </a:defRPr>
            </a:lvl1pPr>
          </a:lstStyle>
          <a:p>
            <a:pPr marL="0" lvl="0" indent="0" defTabSz="1187798">
              <a:lnSpc>
                <a:spcPts val="3430"/>
              </a:lnSpc>
              <a:spcBef>
                <a:spcPts val="0"/>
              </a:spcBef>
              <a:buFont typeface="Arial" panose="020B0604020202020204" pitchFamily="34" charset="0"/>
            </a:pPr>
            <a:r>
              <a:rPr lang="zh-CN" altLang="en-US" dirty="0"/>
              <a:t>单击此处编辑母版标题样式</a:t>
            </a:r>
          </a:p>
        </p:txBody>
      </p:sp>
      <p:sp>
        <p:nvSpPr>
          <p:cNvPr id="9" name="文本占位符 6"/>
          <p:cNvSpPr>
            <a:spLocks noGrp="1"/>
          </p:cNvSpPr>
          <p:nvPr>
            <p:ph type="body" sz="quarter" idx="10" hasCustomPrompt="1"/>
          </p:nvPr>
        </p:nvSpPr>
        <p:spPr>
          <a:xfrm>
            <a:off x="731838" y="1484312"/>
            <a:ext cx="10728326" cy="4443243"/>
          </a:xfrm>
          <a:prstGeom prst="rect">
            <a:avLst/>
          </a:prstGeom>
        </p:spPr>
        <p:txBody>
          <a:bodyPr/>
          <a:lstStyle>
            <a:lvl1pPr algn="just" fontAlgn="ctr">
              <a:buClrTx/>
              <a:defRPr baseline="0">
                <a:latin typeface="黑体" panose="02010609060101010101" pitchFamily="49" charset="-122"/>
                <a:ea typeface="黑体" panose="02010609060101010101" pitchFamily="49" charset="-122"/>
                <a:cs typeface="黑体" panose="02010609060101010101" pitchFamily="49" charset="-122"/>
              </a:defRPr>
            </a:lvl1pPr>
          </a:lstStyle>
          <a:p>
            <a:r>
              <a:rPr lang="zh-CN" altLang="en-US" dirty="0"/>
              <a:t>单击此处输入文字</a:t>
            </a:r>
          </a:p>
        </p:txBody>
      </p:sp>
    </p:spTree>
    <p:extLst>
      <p:ext uri="{BB962C8B-B14F-4D97-AF65-F5344CB8AC3E}">
        <p14:creationId xmlns:p14="http://schemas.microsoft.com/office/powerpoint/2010/main" val="2166991213"/>
      </p:ext>
    </p:extLst>
  </p:cSld>
  <p:clrMapOvr>
    <a:masterClrMapping/>
  </p:clrMapOvr>
  <p:extLst>
    <p:ext uri="{DCECCB84-F9BA-43D5-87BE-67443E8EF086}">
      <p15:sldGuideLst xmlns:p15="http://schemas.microsoft.com/office/powerpoint/2012/main">
        <p15:guide id="1" orient="horz" pos="935"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7*#标题和内容（一行标题）">
    <p:spTree>
      <p:nvGrpSpPr>
        <p:cNvPr id="1" name=""/>
        <p:cNvGrpSpPr/>
        <p:nvPr/>
      </p:nvGrpSpPr>
      <p:grpSpPr>
        <a:xfrm>
          <a:off x="0" y="0"/>
          <a:ext cx="0" cy="0"/>
          <a:chOff x="0" y="0"/>
          <a:chExt cx="0" cy="0"/>
        </a:xfrm>
      </p:grpSpPr>
      <p:sp>
        <p:nvSpPr>
          <p:cNvPr id="3" name="标题 1"/>
          <p:cNvSpPr>
            <a:spLocks noGrp="1"/>
          </p:cNvSpPr>
          <p:nvPr>
            <p:ph type="title"/>
          </p:nvPr>
        </p:nvSpPr>
        <p:spPr>
          <a:xfrm>
            <a:off x="731838" y="447468"/>
            <a:ext cx="10728325" cy="485982"/>
          </a:xfrm>
          <a:prstGeom prst="rect">
            <a:avLst/>
          </a:prstGeom>
        </p:spPr>
        <p:txBody>
          <a:bodyPr lIns="0" tIns="0" rIns="0" bIns="0" anchor="t">
            <a:normAutofit/>
          </a:bodyPr>
          <a:lstStyle>
            <a:lvl1pPr>
              <a:defRPr lang="zh-CN" altLang="en-US" baseline="0" dirty="0">
                <a:latin typeface="黑体" panose="02010609060101010101" pitchFamily="49" charset="-122"/>
                <a:ea typeface="黑体" panose="02010609060101010101" pitchFamily="49" charset="-122"/>
              </a:defRPr>
            </a:lvl1pPr>
          </a:lstStyle>
          <a:p>
            <a:pPr marL="0" lvl="0" indent="0" defTabSz="1187798">
              <a:lnSpc>
                <a:spcPts val="3430"/>
              </a:lnSpc>
              <a:spcBef>
                <a:spcPts val="0"/>
              </a:spcBef>
              <a:buFont typeface="Arial" panose="020B0604020202020204" pitchFamily="34" charset="0"/>
            </a:pPr>
            <a:r>
              <a:rPr lang="zh-CN" altLang="en-US" dirty="0"/>
              <a:t>单击此处编辑母版标题样式</a:t>
            </a:r>
          </a:p>
        </p:txBody>
      </p:sp>
      <p:sp>
        <p:nvSpPr>
          <p:cNvPr id="9" name="文本占位符 6"/>
          <p:cNvSpPr>
            <a:spLocks noGrp="1"/>
          </p:cNvSpPr>
          <p:nvPr>
            <p:ph type="body" sz="quarter" idx="10" hasCustomPrompt="1"/>
          </p:nvPr>
        </p:nvSpPr>
        <p:spPr>
          <a:xfrm>
            <a:off x="731838" y="1047750"/>
            <a:ext cx="10728326" cy="4879805"/>
          </a:xfrm>
          <a:prstGeom prst="rect">
            <a:avLst/>
          </a:prstGeom>
        </p:spPr>
        <p:txBody>
          <a:bodyPr/>
          <a:lstStyle>
            <a:lvl1pPr algn="just" fontAlgn="ctr">
              <a:buClrTx/>
              <a:defRPr baseline="0">
                <a:latin typeface="黑体" panose="02010609060101010101" pitchFamily="49" charset="-122"/>
                <a:ea typeface="黑体" panose="02010609060101010101" pitchFamily="49" charset="-122"/>
                <a:cs typeface="黑体" panose="02010609060101010101" pitchFamily="49" charset="-122"/>
              </a:defRPr>
            </a:lvl1pPr>
          </a:lstStyle>
          <a:p>
            <a:r>
              <a:rPr lang="zh-CN" altLang="en-US" dirty="0"/>
              <a:t>单击此处输入文字</a:t>
            </a:r>
          </a:p>
        </p:txBody>
      </p:sp>
    </p:spTree>
    <p:extLst>
      <p:ext uri="{BB962C8B-B14F-4D97-AF65-F5344CB8AC3E}">
        <p14:creationId xmlns:p14="http://schemas.microsoft.com/office/powerpoint/2010/main" val="277827284"/>
      </p:ext>
    </p:extLst>
  </p:cSld>
  <p:clrMapOvr>
    <a:masterClrMapping/>
  </p:clrMapOvr>
  <p:extLst>
    <p:ext uri="{DCECCB84-F9BA-43D5-87BE-67443E8EF086}">
      <p15:sldGuideLst xmlns:p15="http://schemas.microsoft.com/office/powerpoint/2012/main">
        <p15:guide id="1" orient="horz" pos="595" userDrawn="1">
          <p15:clr>
            <a:srgbClr val="FBAE40"/>
          </p15:clr>
        </p15:guide>
        <p15:guide id="2" orient="horz" pos="663"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8#仅标题（两行标题）">
    <p:spTree>
      <p:nvGrpSpPr>
        <p:cNvPr id="1" name=""/>
        <p:cNvGrpSpPr/>
        <p:nvPr/>
      </p:nvGrpSpPr>
      <p:grpSpPr>
        <a:xfrm>
          <a:off x="0" y="0"/>
          <a:ext cx="0" cy="0"/>
          <a:chOff x="0" y="0"/>
          <a:chExt cx="0" cy="0"/>
        </a:xfrm>
      </p:grpSpPr>
      <p:sp>
        <p:nvSpPr>
          <p:cNvPr id="3" name="标题 1"/>
          <p:cNvSpPr>
            <a:spLocks noGrp="1"/>
          </p:cNvSpPr>
          <p:nvPr>
            <p:ph type="title"/>
          </p:nvPr>
        </p:nvSpPr>
        <p:spPr>
          <a:xfrm>
            <a:off x="731838" y="447468"/>
            <a:ext cx="10728325" cy="1001920"/>
          </a:xfrm>
          <a:prstGeom prst="rect">
            <a:avLst/>
          </a:prstGeom>
        </p:spPr>
        <p:txBody>
          <a:bodyPr lIns="0" tIns="0" rIns="0" bIns="0" anchor="t">
            <a:normAutofit/>
          </a:bodyPr>
          <a:lstStyle>
            <a:lvl1pPr>
              <a:defRPr lang="zh-CN" altLang="en-US" baseline="0" dirty="0"/>
            </a:lvl1pPr>
          </a:lstStyle>
          <a:p>
            <a:pPr marL="0" lvl="0" indent="0" defTabSz="1187798">
              <a:lnSpc>
                <a:spcPts val="3430"/>
              </a:lnSpc>
              <a:spcBef>
                <a:spcPts val="0"/>
              </a:spcBef>
              <a:buFont typeface="Arial" panose="020B0604020202020204" pitchFamily="34" charset="0"/>
            </a:pPr>
            <a:r>
              <a:rPr lang="zh-CN" altLang="en-US" dirty="0"/>
              <a:t>单击此处编辑母版标题样式</a:t>
            </a:r>
          </a:p>
        </p:txBody>
      </p:sp>
    </p:spTree>
    <p:extLst>
      <p:ext uri="{BB962C8B-B14F-4D97-AF65-F5344CB8AC3E}">
        <p14:creationId xmlns:p14="http://schemas.microsoft.com/office/powerpoint/2010/main" val="351364381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8*#仅标题（一行标题）">
    <p:spTree>
      <p:nvGrpSpPr>
        <p:cNvPr id="1" name=""/>
        <p:cNvGrpSpPr/>
        <p:nvPr/>
      </p:nvGrpSpPr>
      <p:grpSpPr>
        <a:xfrm>
          <a:off x="0" y="0"/>
          <a:ext cx="0" cy="0"/>
          <a:chOff x="0" y="0"/>
          <a:chExt cx="0" cy="0"/>
        </a:xfrm>
      </p:grpSpPr>
      <p:sp>
        <p:nvSpPr>
          <p:cNvPr id="3" name="标题 1"/>
          <p:cNvSpPr>
            <a:spLocks noGrp="1"/>
          </p:cNvSpPr>
          <p:nvPr>
            <p:ph type="title"/>
          </p:nvPr>
        </p:nvSpPr>
        <p:spPr>
          <a:xfrm>
            <a:off x="731838" y="447468"/>
            <a:ext cx="10728325" cy="497095"/>
          </a:xfrm>
          <a:prstGeom prst="rect">
            <a:avLst/>
          </a:prstGeom>
        </p:spPr>
        <p:txBody>
          <a:bodyPr lIns="0" tIns="0" rIns="0" bIns="0" anchor="t">
            <a:normAutofit/>
          </a:bodyPr>
          <a:lstStyle>
            <a:lvl1pPr>
              <a:defRPr lang="zh-CN" altLang="en-US" baseline="0" dirty="0"/>
            </a:lvl1pPr>
          </a:lstStyle>
          <a:p>
            <a:pPr marL="0" lvl="0" indent="0" defTabSz="1187798">
              <a:lnSpc>
                <a:spcPts val="3430"/>
              </a:lnSpc>
              <a:spcBef>
                <a:spcPts val="0"/>
              </a:spcBef>
              <a:buFont typeface="Arial" panose="020B0604020202020204" pitchFamily="34" charset="0"/>
            </a:pPr>
            <a:r>
              <a:rPr lang="zh-CN" altLang="en-US" dirty="0"/>
              <a:t>单击此处编辑母版标题样式</a:t>
            </a:r>
          </a:p>
        </p:txBody>
      </p:sp>
    </p:spTree>
    <p:extLst>
      <p:ext uri="{BB962C8B-B14F-4D97-AF65-F5344CB8AC3E}">
        <p14:creationId xmlns:p14="http://schemas.microsoft.com/office/powerpoint/2010/main" val="826084440"/>
      </p:ext>
    </p:extLst>
  </p:cSld>
  <p:clrMapOvr>
    <a:masterClrMapping/>
  </p:clrMapOvr>
  <p:extLst>
    <p:ext uri="{DCECCB84-F9BA-43D5-87BE-67443E8EF086}">
      <p15:sldGuideLst xmlns:p15="http://schemas.microsoft.com/office/powerpoint/2012/main">
        <p15:guide id="1" orient="horz" pos="595"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9#全白背景">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3431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15#谢谢">
    <p:bg>
      <p:bgPr>
        <a:solidFill>
          <a:srgbClr val="FFFFFF"/>
        </a:solidFill>
        <a:effectLst/>
      </p:bgPr>
    </p:bg>
    <p:spTree>
      <p:nvGrpSpPr>
        <p:cNvPr id="1" name=""/>
        <p:cNvGrpSpPr/>
        <p:nvPr/>
      </p:nvGrpSpPr>
      <p:grpSpPr>
        <a:xfrm>
          <a:off x="0" y="0"/>
          <a:ext cx="0" cy="0"/>
          <a:chOff x="0" y="0"/>
          <a:chExt cx="0" cy="0"/>
        </a:xfrm>
      </p:grpSpPr>
      <p:sp>
        <p:nvSpPr>
          <p:cNvPr id="3" name="TextBox 3">
            <a:extLst>
              <a:ext uri="{FF2B5EF4-FFF2-40B4-BE49-F238E27FC236}">
                <a16:creationId xmlns:a16="http://schemas.microsoft.com/office/drawing/2014/main" id="{42AF307D-40F4-EC4C-9108-79E948007529}"/>
              </a:ext>
            </a:extLst>
          </p:cNvPr>
          <p:cNvSpPr txBox="1"/>
          <p:nvPr userDrawn="1"/>
        </p:nvSpPr>
        <p:spPr>
          <a:xfrm>
            <a:off x="607486" y="1402064"/>
            <a:ext cx="3921034" cy="854717"/>
          </a:xfrm>
          <a:prstGeom prst="rect">
            <a:avLst/>
          </a:prstGeom>
          <a:noFill/>
        </p:spPr>
        <p:txBody>
          <a:bodyPr wrap="square" rtlCol="0">
            <a:spAutoFit/>
          </a:bodyPr>
          <a:lstStyle/>
          <a:p>
            <a:pPr algn="l"/>
            <a:r>
              <a:rPr lang="en-US" sz="4940" dirty="0">
                <a:solidFill>
                  <a:schemeClr val="tx1"/>
                </a:solidFill>
              </a:rPr>
              <a:t>Thank you.</a:t>
            </a:r>
          </a:p>
        </p:txBody>
      </p:sp>
    </p:spTree>
    <p:extLst>
      <p:ext uri="{BB962C8B-B14F-4D97-AF65-F5344CB8AC3E}">
        <p14:creationId xmlns:p14="http://schemas.microsoft.com/office/powerpoint/2010/main" val="21493366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修订记录">
    <p:spTree>
      <p:nvGrpSpPr>
        <p:cNvPr id="1" name=""/>
        <p:cNvGrpSpPr/>
        <p:nvPr/>
      </p:nvGrpSpPr>
      <p:grpSpPr>
        <a:xfrm>
          <a:off x="0" y="0"/>
          <a:ext cx="0" cy="0"/>
          <a:chOff x="0" y="0"/>
          <a:chExt cx="0" cy="0"/>
        </a:xfrm>
      </p:grpSpPr>
      <p:graphicFrame>
        <p:nvGraphicFramePr>
          <p:cNvPr id="3" name="Group 3"/>
          <p:cNvGraphicFramePr>
            <a:graphicFrameLocks noGrp="1"/>
          </p:cNvGraphicFramePr>
          <p:nvPr userDrawn="1">
            <p:extLst>
              <p:ext uri="{D42A27DB-BD31-4B8C-83A1-F6EECF244321}">
                <p14:modId xmlns:p14="http://schemas.microsoft.com/office/powerpoint/2010/main" val="255470206"/>
              </p:ext>
            </p:extLst>
          </p:nvPr>
        </p:nvGraphicFramePr>
        <p:xfrm>
          <a:off x="1007140" y="1398424"/>
          <a:ext cx="10194260" cy="1082675"/>
        </p:xfrm>
        <a:graphic>
          <a:graphicData uri="http://schemas.openxmlformats.org/drawingml/2006/table">
            <a:tbl>
              <a:tblPr/>
              <a:tblGrid>
                <a:gridCol w="3119031">
                  <a:extLst>
                    <a:ext uri="{9D8B030D-6E8A-4147-A177-3AD203B41FA5}">
                      <a16:colId xmlns:a16="http://schemas.microsoft.com/office/drawing/2014/main" val="20000"/>
                    </a:ext>
                  </a:extLst>
                </a:gridCol>
                <a:gridCol w="1967450">
                  <a:extLst>
                    <a:ext uri="{9D8B030D-6E8A-4147-A177-3AD203B41FA5}">
                      <a16:colId xmlns:a16="http://schemas.microsoft.com/office/drawing/2014/main" val="20001"/>
                    </a:ext>
                  </a:extLst>
                </a:gridCol>
                <a:gridCol w="3023155">
                  <a:extLst>
                    <a:ext uri="{9D8B030D-6E8A-4147-A177-3AD203B41FA5}">
                      <a16:colId xmlns:a16="http://schemas.microsoft.com/office/drawing/2014/main" val="20002"/>
                    </a:ext>
                  </a:extLst>
                </a:gridCol>
                <a:gridCol w="2084624">
                  <a:extLst>
                    <a:ext uri="{9D8B030D-6E8A-4147-A177-3AD203B41FA5}">
                      <a16:colId xmlns:a16="http://schemas.microsoft.com/office/drawing/2014/main" val="20003"/>
                    </a:ext>
                  </a:extLst>
                </a:gridCol>
              </a:tblGrid>
              <a:tr h="577850">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r>
                        <a:rPr kumimoji="1" lang="zh-CN" altLang="en-US" sz="1800" b="1"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rPr>
                        <a:t>课程编码</a:t>
                      </a:r>
                    </a:p>
                  </a:txBody>
                  <a:tcPr marL="102659" marR="102659" marT="40053" marB="40053"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r>
                        <a:rPr kumimoji="1" lang="zh-CN" altLang="en-US" sz="1800" b="1"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rPr>
                        <a:t>适用产品</a:t>
                      </a:r>
                    </a:p>
                  </a:txBody>
                  <a:tcPr marL="102659" marR="102659" marT="40053" marB="4005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r>
                        <a:rPr kumimoji="1" lang="zh-CN" altLang="en-US" sz="1800" b="1"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rPr>
                        <a:t>产品版本</a:t>
                      </a:r>
                    </a:p>
                  </a:txBody>
                  <a:tcPr marL="102659" marR="102659" marT="40053" marB="4005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r>
                        <a:rPr kumimoji="1" lang="zh-CN" altLang="en-US" sz="1800" b="1"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rPr>
                        <a:t>课程版本</a:t>
                      </a:r>
                      <a:endParaRPr kumimoji="1" lang="en-US" altLang="zh-CN" sz="1800" b="1"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2659" marR="102659" marT="40053" marB="40053"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04825">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en-US"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en-US"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en-US"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en-US"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graphicFrame>
        <p:nvGraphicFramePr>
          <p:cNvPr id="4" name="Group 21"/>
          <p:cNvGraphicFramePr>
            <a:graphicFrameLocks noGrp="1"/>
          </p:cNvGraphicFramePr>
          <p:nvPr userDrawn="1">
            <p:extLst>
              <p:ext uri="{D42A27DB-BD31-4B8C-83A1-F6EECF244321}">
                <p14:modId xmlns:p14="http://schemas.microsoft.com/office/powerpoint/2010/main" val="2782951008"/>
              </p:ext>
            </p:extLst>
          </p:nvPr>
        </p:nvGraphicFramePr>
        <p:xfrm>
          <a:off x="1007140" y="2920836"/>
          <a:ext cx="10177327" cy="3038475"/>
        </p:xfrm>
        <a:graphic>
          <a:graphicData uri="http://schemas.openxmlformats.org/drawingml/2006/table">
            <a:tbl>
              <a:tblPr/>
              <a:tblGrid>
                <a:gridCol w="3119030">
                  <a:extLst>
                    <a:ext uri="{9D8B030D-6E8A-4147-A177-3AD203B41FA5}">
                      <a16:colId xmlns:a16="http://schemas.microsoft.com/office/drawing/2014/main" val="20000"/>
                    </a:ext>
                  </a:extLst>
                </a:gridCol>
                <a:gridCol w="1967450">
                  <a:extLst>
                    <a:ext uri="{9D8B030D-6E8A-4147-A177-3AD203B41FA5}">
                      <a16:colId xmlns:a16="http://schemas.microsoft.com/office/drawing/2014/main" val="20001"/>
                    </a:ext>
                  </a:extLst>
                </a:gridCol>
                <a:gridCol w="3023155">
                  <a:extLst>
                    <a:ext uri="{9D8B030D-6E8A-4147-A177-3AD203B41FA5}">
                      <a16:colId xmlns:a16="http://schemas.microsoft.com/office/drawing/2014/main" val="20002"/>
                    </a:ext>
                  </a:extLst>
                </a:gridCol>
                <a:gridCol w="2067692">
                  <a:extLst>
                    <a:ext uri="{9D8B030D-6E8A-4147-A177-3AD203B41FA5}">
                      <a16:colId xmlns:a16="http://schemas.microsoft.com/office/drawing/2014/main" val="20003"/>
                    </a:ext>
                  </a:extLst>
                </a:gridCol>
              </a:tblGrid>
              <a:tr h="577850">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r>
                        <a:rPr kumimoji="1" lang="zh-CN" altLang="en-US" sz="1800" b="1"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rPr>
                        <a:t>作者</a:t>
                      </a:r>
                      <a:r>
                        <a:rPr kumimoji="1" lang="en-US" altLang="zh-CN" sz="1800" b="1"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rPr>
                        <a:t>/</a:t>
                      </a:r>
                      <a:r>
                        <a:rPr kumimoji="1" lang="zh-CN" altLang="en-US" sz="1800" b="1"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rPr>
                        <a:t>工号</a:t>
                      </a:r>
                    </a:p>
                  </a:txBody>
                  <a:tcPr marL="102659" marR="102659" marT="40053" marB="40053"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r>
                        <a:rPr kumimoji="1" lang="zh-CN" altLang="en-US" sz="1800" b="1"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rPr>
                        <a:t>时间</a:t>
                      </a:r>
                    </a:p>
                  </a:txBody>
                  <a:tcPr marL="102659" marR="102659" marT="40053" marB="4005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r>
                        <a:rPr kumimoji="1" lang="zh-CN" altLang="en-US" sz="1800" b="1"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rPr>
                        <a:t>审核人</a:t>
                      </a:r>
                      <a:r>
                        <a:rPr kumimoji="1" lang="en-US" altLang="zh-CN" sz="1800" b="1"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rPr>
                        <a:t>/</a:t>
                      </a:r>
                      <a:r>
                        <a:rPr kumimoji="1" lang="zh-CN" altLang="en-US" sz="1800" b="1"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rPr>
                        <a:t>工号</a:t>
                      </a:r>
                    </a:p>
                  </a:txBody>
                  <a:tcPr marL="102659" marR="102659" marT="40053" marB="4005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r>
                        <a:rPr kumimoji="1" lang="zh-CN" altLang="zh-CN" sz="1800" b="1"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rPr>
                        <a:t>新开发/优化</a:t>
                      </a:r>
                      <a:endParaRPr kumimoji="1" lang="zh-CN" altLang="en-US" sz="1800" b="1"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2659" marR="102659" marT="40053" marB="40053"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04825">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en-US"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en-US"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en-US"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en-US"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88950">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88950">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88950">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88950">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sp>
        <p:nvSpPr>
          <p:cNvPr id="5" name="文本占位符 7"/>
          <p:cNvSpPr>
            <a:spLocks noGrp="1"/>
          </p:cNvSpPr>
          <p:nvPr>
            <p:ph type="body" sz="quarter" idx="17" hasCustomPrompt="1"/>
          </p:nvPr>
        </p:nvSpPr>
        <p:spPr>
          <a:xfrm>
            <a:off x="1007139" y="1969626"/>
            <a:ext cx="3119030" cy="504887"/>
          </a:xfrm>
          <a:prstGeom prst="rect">
            <a:avLst/>
          </a:prstGeom>
        </p:spPr>
        <p:txBody>
          <a:bodyPr anchor="ctr"/>
          <a:lstStyle>
            <a:lvl1pPr algn="ctr">
              <a:lnSpc>
                <a:spcPct val="100000"/>
              </a:lnSpc>
              <a:buNone/>
              <a:defRPr sz="1599"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t>课程编码</a:t>
            </a:r>
          </a:p>
        </p:txBody>
      </p:sp>
      <p:sp>
        <p:nvSpPr>
          <p:cNvPr id="6" name="文本占位符 7"/>
          <p:cNvSpPr>
            <a:spLocks noGrp="1"/>
          </p:cNvSpPr>
          <p:nvPr>
            <p:ph type="body" sz="quarter" idx="18" hasCustomPrompt="1"/>
          </p:nvPr>
        </p:nvSpPr>
        <p:spPr>
          <a:xfrm>
            <a:off x="4126170" y="1969626"/>
            <a:ext cx="1967450" cy="504887"/>
          </a:xfrm>
          <a:prstGeom prst="rect">
            <a:avLst/>
          </a:prstGeom>
        </p:spPr>
        <p:txBody>
          <a:bodyPr anchor="ctr"/>
          <a:lstStyle>
            <a:lvl1pPr algn="ctr">
              <a:lnSpc>
                <a:spcPct val="100000"/>
              </a:lnSpc>
              <a:buNone/>
              <a:defRPr sz="1599"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t>适用的产品</a:t>
            </a:r>
          </a:p>
        </p:txBody>
      </p:sp>
      <p:sp>
        <p:nvSpPr>
          <p:cNvPr id="7" name="文本占位符 7"/>
          <p:cNvSpPr>
            <a:spLocks noGrp="1"/>
          </p:cNvSpPr>
          <p:nvPr>
            <p:ph type="body" sz="quarter" idx="19" hasCustomPrompt="1"/>
          </p:nvPr>
        </p:nvSpPr>
        <p:spPr>
          <a:xfrm>
            <a:off x="6093619" y="1969626"/>
            <a:ext cx="3023155" cy="504887"/>
          </a:xfrm>
          <a:prstGeom prst="rect">
            <a:avLst/>
          </a:prstGeom>
        </p:spPr>
        <p:txBody>
          <a:bodyPr anchor="ctr"/>
          <a:lstStyle>
            <a:lvl1pPr algn="ctr">
              <a:lnSpc>
                <a:spcPct val="100000"/>
              </a:lnSpc>
              <a:buNone/>
              <a:defRPr sz="1599"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en-US" altLang="zh-CN" dirty="0"/>
              <a:t>V5R2</a:t>
            </a:r>
            <a:endParaRPr lang="zh-CN" altLang="en-US" dirty="0"/>
          </a:p>
        </p:txBody>
      </p:sp>
      <p:sp>
        <p:nvSpPr>
          <p:cNvPr id="8" name="文本占位符 7"/>
          <p:cNvSpPr>
            <a:spLocks noGrp="1"/>
          </p:cNvSpPr>
          <p:nvPr>
            <p:ph type="body" sz="quarter" idx="20" hasCustomPrompt="1"/>
          </p:nvPr>
        </p:nvSpPr>
        <p:spPr>
          <a:xfrm>
            <a:off x="9116775" y="1969626"/>
            <a:ext cx="2084625" cy="504887"/>
          </a:xfrm>
          <a:prstGeom prst="rect">
            <a:avLst/>
          </a:prstGeom>
        </p:spPr>
        <p:txBody>
          <a:bodyPr anchor="ctr"/>
          <a:lstStyle>
            <a:lvl1pPr algn="ctr">
              <a:lnSpc>
                <a:spcPct val="100000"/>
              </a:lnSpc>
              <a:buNone/>
              <a:defRPr sz="1599"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en-US" altLang="zh-CN" dirty="0"/>
              <a:t>V1R1</a:t>
            </a:r>
            <a:endParaRPr lang="zh-CN" altLang="en-US" dirty="0"/>
          </a:p>
        </p:txBody>
      </p:sp>
      <p:sp>
        <p:nvSpPr>
          <p:cNvPr id="9" name="文本占位符 7"/>
          <p:cNvSpPr>
            <a:spLocks noGrp="1"/>
          </p:cNvSpPr>
          <p:nvPr>
            <p:ph type="body" sz="quarter" idx="13" hasCustomPrompt="1"/>
          </p:nvPr>
        </p:nvSpPr>
        <p:spPr>
          <a:xfrm>
            <a:off x="1007042" y="3517796"/>
            <a:ext cx="3119128" cy="468052"/>
          </a:xfrm>
          <a:prstGeom prst="rect">
            <a:avLst/>
          </a:prstGeom>
        </p:spPr>
        <p:txBody>
          <a:bodyPr anchor="ctr"/>
          <a:lstStyle>
            <a:lvl1pPr algn="ctr">
              <a:lnSpc>
                <a:spcPct val="100000"/>
              </a:lnSpc>
              <a:buNone/>
              <a:defRPr sz="1599"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t>姓名</a:t>
            </a:r>
            <a:r>
              <a:rPr lang="en-US" altLang="zh-CN" dirty="0"/>
              <a:t>/</a:t>
            </a:r>
            <a:r>
              <a:rPr lang="zh-CN" altLang="en-US" dirty="0"/>
              <a:t>工号</a:t>
            </a:r>
          </a:p>
        </p:txBody>
      </p:sp>
      <p:sp>
        <p:nvSpPr>
          <p:cNvPr id="10" name="文本占位符 7"/>
          <p:cNvSpPr>
            <a:spLocks noGrp="1"/>
          </p:cNvSpPr>
          <p:nvPr>
            <p:ph type="body" sz="quarter" idx="14" hasCustomPrompt="1"/>
          </p:nvPr>
        </p:nvSpPr>
        <p:spPr>
          <a:xfrm>
            <a:off x="4126170" y="3517796"/>
            <a:ext cx="1967450" cy="468052"/>
          </a:xfrm>
          <a:prstGeom prst="rect">
            <a:avLst/>
          </a:prstGeom>
        </p:spPr>
        <p:txBody>
          <a:bodyPr anchor="ctr"/>
          <a:lstStyle>
            <a:lvl1pPr algn="ctr">
              <a:lnSpc>
                <a:spcPct val="100000"/>
              </a:lnSpc>
              <a:buNone/>
              <a:defRPr sz="1599"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en-US" altLang="zh-CN" dirty="0"/>
              <a:t>2019.01.25</a:t>
            </a:r>
            <a:endParaRPr lang="zh-CN" altLang="en-US" dirty="0"/>
          </a:p>
        </p:txBody>
      </p:sp>
      <p:sp>
        <p:nvSpPr>
          <p:cNvPr id="11" name="文本占位符 7"/>
          <p:cNvSpPr>
            <a:spLocks noGrp="1"/>
          </p:cNvSpPr>
          <p:nvPr>
            <p:ph type="body" sz="quarter" idx="15" hasCustomPrompt="1"/>
          </p:nvPr>
        </p:nvSpPr>
        <p:spPr>
          <a:xfrm>
            <a:off x="6093619" y="3517796"/>
            <a:ext cx="3023155" cy="468052"/>
          </a:xfrm>
          <a:prstGeom prst="rect">
            <a:avLst/>
          </a:prstGeom>
        </p:spPr>
        <p:txBody>
          <a:bodyPr anchor="ctr"/>
          <a:lstStyle>
            <a:lvl1pPr algn="ctr">
              <a:lnSpc>
                <a:spcPct val="100000"/>
              </a:lnSpc>
              <a:buNone/>
              <a:defRPr sz="1599"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t>姓名</a:t>
            </a:r>
            <a:r>
              <a:rPr lang="en-US" altLang="zh-CN" dirty="0"/>
              <a:t>/</a:t>
            </a:r>
            <a:r>
              <a:rPr lang="zh-CN" altLang="en-US" dirty="0"/>
              <a:t>工号</a:t>
            </a:r>
          </a:p>
        </p:txBody>
      </p:sp>
      <p:sp>
        <p:nvSpPr>
          <p:cNvPr id="12" name="文本占位符 7"/>
          <p:cNvSpPr>
            <a:spLocks noGrp="1"/>
          </p:cNvSpPr>
          <p:nvPr>
            <p:ph type="body" sz="quarter" idx="16" hasCustomPrompt="1"/>
          </p:nvPr>
        </p:nvSpPr>
        <p:spPr>
          <a:xfrm>
            <a:off x="9116775" y="3481792"/>
            <a:ext cx="2056050" cy="504056"/>
          </a:xfrm>
          <a:prstGeom prst="rect">
            <a:avLst/>
          </a:prstGeom>
        </p:spPr>
        <p:txBody>
          <a:bodyPr anchor="ctr"/>
          <a:lstStyle>
            <a:lvl1pPr algn="ctr">
              <a:lnSpc>
                <a:spcPct val="100000"/>
              </a:lnSpc>
              <a:buNone/>
              <a:defRPr sz="1599"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t>新开发</a:t>
            </a:r>
          </a:p>
        </p:txBody>
      </p:sp>
      <p:sp>
        <p:nvSpPr>
          <p:cNvPr id="13" name="Rectangle 2"/>
          <p:cNvSpPr>
            <a:spLocks noChangeArrowheads="1"/>
          </p:cNvSpPr>
          <p:nvPr userDrawn="1"/>
        </p:nvSpPr>
        <p:spPr bwMode="auto">
          <a:xfrm>
            <a:off x="952130" y="368661"/>
            <a:ext cx="2802144" cy="479425"/>
          </a:xfrm>
          <a:prstGeom prst="rect">
            <a:avLst/>
          </a:prstGeom>
          <a:noFill/>
          <a:ln w="9525">
            <a:noFill/>
            <a:miter lim="800000"/>
            <a:headEnd/>
            <a:tailEnd/>
          </a:ln>
        </p:spPr>
        <p:txBody>
          <a:bodyPr lIns="78227" tIns="39112" rIns="78227" bIns="39112" anchor="ctr"/>
          <a:lstStyle/>
          <a:p>
            <a:pPr algn="l" defTabSz="1001223" rtl="0" eaLnBrk="0" fontAlgn="ctr" hangingPunct="0">
              <a:spcBef>
                <a:spcPct val="0"/>
              </a:spcBef>
              <a:spcAft>
                <a:spcPct val="0"/>
              </a:spcAft>
            </a:pPr>
            <a:r>
              <a:rPr lang="zh-CN" altLang="en-US" sz="3499" b="0" kern="1200" baseline="0" dirty="0">
                <a:solidFill>
                  <a:schemeClr val="tx1">
                    <a:lumMod val="75000"/>
                    <a:lumOff val="25000"/>
                  </a:schemeClr>
                </a:solidFill>
                <a:latin typeface="Huawei Sans" panose="020C0503030203020204" pitchFamily="34" charset="0"/>
                <a:ea typeface="方正兰亭黑简体" panose="02000000000000000000" pitchFamily="2" charset="-122"/>
                <a:cs typeface="Huawei Sans" panose="020C0503030203020204" pitchFamily="34" charset="0"/>
              </a:rPr>
              <a:t>修订记录</a:t>
            </a:r>
          </a:p>
        </p:txBody>
      </p:sp>
      <p:sp>
        <p:nvSpPr>
          <p:cNvPr id="14" name="Text Box 58"/>
          <p:cNvSpPr txBox="1">
            <a:spLocks noChangeArrowheads="1"/>
          </p:cNvSpPr>
          <p:nvPr userDrawn="1"/>
        </p:nvSpPr>
        <p:spPr bwMode="auto">
          <a:xfrm>
            <a:off x="8900835" y="296652"/>
            <a:ext cx="2771225" cy="707886"/>
          </a:xfrm>
          <a:prstGeom prst="rect">
            <a:avLst/>
          </a:prstGeom>
          <a:noFill/>
          <a:ln w="9525" algn="ctr">
            <a:noFill/>
            <a:miter lim="800000"/>
            <a:headEnd/>
            <a:tailEnd/>
          </a:ln>
        </p:spPr>
        <p:txBody>
          <a:bodyPr wrap="square">
            <a:spAutoFit/>
          </a:bodyPr>
          <a:lstStyle/>
          <a:p>
            <a:pPr fontAlgn="ctr">
              <a:spcBef>
                <a:spcPct val="50000"/>
              </a:spcBef>
            </a:pPr>
            <a:r>
              <a:rPr lang="zh-CN" altLang="en-US" sz="3998" i="0" baseline="0" dirty="0">
                <a:solidFill>
                  <a:srgbClr val="404040"/>
                </a:solidFill>
                <a:latin typeface="Huawei Sans" panose="020C0503030203020204" pitchFamily="34" charset="0"/>
                <a:ea typeface="方正兰亭黑简体" panose="02000000000000000000" pitchFamily="2" charset="-122"/>
                <a:cs typeface="Huawei Sans" panose="020C0503030203020204" pitchFamily="34" charset="0"/>
              </a:rPr>
              <a:t>本页不打印</a:t>
            </a:r>
          </a:p>
        </p:txBody>
      </p:sp>
      <p:sp>
        <p:nvSpPr>
          <p:cNvPr id="15" name="文本占位符 7"/>
          <p:cNvSpPr>
            <a:spLocks noGrp="1"/>
          </p:cNvSpPr>
          <p:nvPr>
            <p:ph type="body" sz="quarter" idx="21" hasCustomPrompt="1"/>
          </p:nvPr>
        </p:nvSpPr>
        <p:spPr>
          <a:xfrm>
            <a:off x="1007042" y="4021852"/>
            <a:ext cx="3119128" cy="468052"/>
          </a:xfrm>
          <a:prstGeom prst="rect">
            <a:avLst/>
          </a:prstGeom>
        </p:spPr>
        <p:txBody>
          <a:bodyPr anchor="ctr"/>
          <a:lstStyle>
            <a:lvl1pPr algn="ctr">
              <a:lnSpc>
                <a:spcPct val="100000"/>
              </a:lnSpc>
              <a:buNone/>
              <a:defRPr sz="1599"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t>姓名</a:t>
            </a:r>
            <a:r>
              <a:rPr lang="en-US" altLang="zh-CN" dirty="0"/>
              <a:t>/</a:t>
            </a:r>
            <a:r>
              <a:rPr lang="zh-CN" altLang="en-US" dirty="0"/>
              <a:t>工号</a:t>
            </a:r>
          </a:p>
        </p:txBody>
      </p:sp>
      <p:sp>
        <p:nvSpPr>
          <p:cNvPr id="16" name="文本占位符 7"/>
          <p:cNvSpPr>
            <a:spLocks noGrp="1"/>
          </p:cNvSpPr>
          <p:nvPr>
            <p:ph type="body" sz="quarter" idx="22" hasCustomPrompt="1"/>
          </p:nvPr>
        </p:nvSpPr>
        <p:spPr>
          <a:xfrm>
            <a:off x="4126170" y="4021852"/>
            <a:ext cx="1967450" cy="468052"/>
          </a:xfrm>
          <a:prstGeom prst="rect">
            <a:avLst/>
          </a:prstGeom>
        </p:spPr>
        <p:txBody>
          <a:bodyPr anchor="ctr"/>
          <a:lstStyle>
            <a:lvl1pPr algn="ctr">
              <a:lnSpc>
                <a:spcPct val="100000"/>
              </a:lnSpc>
              <a:buNone/>
              <a:defRPr sz="1599"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en-US" altLang="zh-CN" dirty="0"/>
              <a:t>2019.01.25</a:t>
            </a:r>
            <a:endParaRPr lang="zh-CN" altLang="en-US" dirty="0"/>
          </a:p>
        </p:txBody>
      </p:sp>
      <p:sp>
        <p:nvSpPr>
          <p:cNvPr id="17" name="文本占位符 7"/>
          <p:cNvSpPr>
            <a:spLocks noGrp="1"/>
          </p:cNvSpPr>
          <p:nvPr>
            <p:ph type="body" sz="quarter" idx="23" hasCustomPrompt="1"/>
          </p:nvPr>
        </p:nvSpPr>
        <p:spPr>
          <a:xfrm>
            <a:off x="6093619" y="4021852"/>
            <a:ext cx="3023155" cy="468052"/>
          </a:xfrm>
          <a:prstGeom prst="rect">
            <a:avLst/>
          </a:prstGeom>
        </p:spPr>
        <p:txBody>
          <a:bodyPr anchor="ctr"/>
          <a:lstStyle>
            <a:lvl1pPr algn="ctr">
              <a:lnSpc>
                <a:spcPct val="100000"/>
              </a:lnSpc>
              <a:buNone/>
              <a:defRPr sz="1599"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t>姓名</a:t>
            </a:r>
            <a:r>
              <a:rPr lang="en-US" altLang="zh-CN" dirty="0"/>
              <a:t>/</a:t>
            </a:r>
            <a:r>
              <a:rPr lang="zh-CN" altLang="en-US" dirty="0"/>
              <a:t>工号</a:t>
            </a:r>
          </a:p>
        </p:txBody>
      </p:sp>
      <p:sp>
        <p:nvSpPr>
          <p:cNvPr id="18" name="文本占位符 7"/>
          <p:cNvSpPr>
            <a:spLocks noGrp="1"/>
          </p:cNvSpPr>
          <p:nvPr>
            <p:ph type="body" sz="quarter" idx="24" hasCustomPrompt="1"/>
          </p:nvPr>
        </p:nvSpPr>
        <p:spPr>
          <a:xfrm>
            <a:off x="9116775" y="3985848"/>
            <a:ext cx="2084625" cy="504056"/>
          </a:xfrm>
          <a:prstGeom prst="rect">
            <a:avLst/>
          </a:prstGeom>
        </p:spPr>
        <p:txBody>
          <a:bodyPr anchor="ctr"/>
          <a:lstStyle>
            <a:lvl1pPr algn="ctr">
              <a:lnSpc>
                <a:spcPct val="100000"/>
              </a:lnSpc>
              <a:buNone/>
              <a:defRPr sz="1599"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t>优化</a:t>
            </a:r>
          </a:p>
        </p:txBody>
      </p:sp>
      <p:sp>
        <p:nvSpPr>
          <p:cNvPr id="19" name="文本占位符 7"/>
          <p:cNvSpPr>
            <a:spLocks noGrp="1"/>
          </p:cNvSpPr>
          <p:nvPr>
            <p:ph type="body" sz="quarter" idx="25" hasCustomPrompt="1"/>
          </p:nvPr>
        </p:nvSpPr>
        <p:spPr>
          <a:xfrm>
            <a:off x="1007042" y="4489904"/>
            <a:ext cx="3119128" cy="468052"/>
          </a:xfrm>
          <a:prstGeom prst="rect">
            <a:avLst/>
          </a:prstGeom>
        </p:spPr>
        <p:txBody>
          <a:bodyPr anchor="ctr"/>
          <a:lstStyle>
            <a:lvl1pPr algn="ctr">
              <a:lnSpc>
                <a:spcPct val="100000"/>
              </a:lnSpc>
              <a:buNone/>
              <a:defRPr sz="1599"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t>姓名</a:t>
            </a:r>
            <a:r>
              <a:rPr lang="en-US" altLang="zh-CN" dirty="0"/>
              <a:t>/</a:t>
            </a:r>
            <a:r>
              <a:rPr lang="zh-CN" altLang="en-US" dirty="0"/>
              <a:t>工号</a:t>
            </a:r>
          </a:p>
        </p:txBody>
      </p:sp>
      <p:sp>
        <p:nvSpPr>
          <p:cNvPr id="20" name="文本占位符 7"/>
          <p:cNvSpPr>
            <a:spLocks noGrp="1"/>
          </p:cNvSpPr>
          <p:nvPr>
            <p:ph type="body" sz="quarter" idx="26" hasCustomPrompt="1"/>
          </p:nvPr>
        </p:nvSpPr>
        <p:spPr>
          <a:xfrm>
            <a:off x="4126170" y="4489904"/>
            <a:ext cx="1967450" cy="468052"/>
          </a:xfrm>
          <a:prstGeom prst="rect">
            <a:avLst/>
          </a:prstGeom>
        </p:spPr>
        <p:txBody>
          <a:bodyPr anchor="ctr"/>
          <a:lstStyle>
            <a:lvl1pPr algn="ctr">
              <a:lnSpc>
                <a:spcPct val="100000"/>
              </a:lnSpc>
              <a:buNone/>
              <a:defRPr sz="1599"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en-US" altLang="zh-CN" dirty="0"/>
              <a:t>2019.01.25</a:t>
            </a:r>
            <a:endParaRPr lang="zh-CN" altLang="en-US" dirty="0"/>
          </a:p>
        </p:txBody>
      </p:sp>
      <p:sp>
        <p:nvSpPr>
          <p:cNvPr id="21" name="文本占位符 7"/>
          <p:cNvSpPr>
            <a:spLocks noGrp="1"/>
          </p:cNvSpPr>
          <p:nvPr>
            <p:ph type="body" sz="quarter" idx="27" hasCustomPrompt="1"/>
          </p:nvPr>
        </p:nvSpPr>
        <p:spPr>
          <a:xfrm>
            <a:off x="6093619" y="4489904"/>
            <a:ext cx="3023155" cy="468052"/>
          </a:xfrm>
          <a:prstGeom prst="rect">
            <a:avLst/>
          </a:prstGeom>
        </p:spPr>
        <p:txBody>
          <a:bodyPr anchor="ctr"/>
          <a:lstStyle>
            <a:lvl1pPr algn="ctr">
              <a:lnSpc>
                <a:spcPct val="100000"/>
              </a:lnSpc>
              <a:buNone/>
              <a:defRPr sz="1599"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t>姓名</a:t>
            </a:r>
            <a:r>
              <a:rPr lang="en-US" altLang="zh-CN" dirty="0"/>
              <a:t>/</a:t>
            </a:r>
            <a:r>
              <a:rPr lang="zh-CN" altLang="en-US" dirty="0"/>
              <a:t>工号</a:t>
            </a:r>
          </a:p>
        </p:txBody>
      </p:sp>
      <p:sp>
        <p:nvSpPr>
          <p:cNvPr id="22" name="文本占位符 7"/>
          <p:cNvSpPr>
            <a:spLocks noGrp="1"/>
          </p:cNvSpPr>
          <p:nvPr>
            <p:ph type="body" sz="quarter" idx="28" hasCustomPrompt="1"/>
          </p:nvPr>
        </p:nvSpPr>
        <p:spPr>
          <a:xfrm>
            <a:off x="9116775" y="4489904"/>
            <a:ext cx="2056050" cy="468052"/>
          </a:xfrm>
          <a:prstGeom prst="rect">
            <a:avLst/>
          </a:prstGeom>
        </p:spPr>
        <p:txBody>
          <a:bodyPr anchor="ctr"/>
          <a:lstStyle>
            <a:lvl1pPr algn="ctr">
              <a:lnSpc>
                <a:spcPct val="100000"/>
              </a:lnSpc>
              <a:buNone/>
              <a:defRPr sz="1599"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t>优化</a:t>
            </a:r>
          </a:p>
        </p:txBody>
      </p:sp>
      <p:sp>
        <p:nvSpPr>
          <p:cNvPr id="23" name="文本占位符 7"/>
          <p:cNvSpPr>
            <a:spLocks noGrp="1"/>
          </p:cNvSpPr>
          <p:nvPr>
            <p:ph type="body" sz="quarter" idx="29" hasCustomPrompt="1"/>
          </p:nvPr>
        </p:nvSpPr>
        <p:spPr>
          <a:xfrm>
            <a:off x="1007042" y="5029964"/>
            <a:ext cx="3119128" cy="468052"/>
          </a:xfrm>
          <a:prstGeom prst="rect">
            <a:avLst/>
          </a:prstGeom>
        </p:spPr>
        <p:txBody>
          <a:bodyPr anchor="ctr"/>
          <a:lstStyle>
            <a:lvl1pPr algn="ctr">
              <a:lnSpc>
                <a:spcPct val="100000"/>
              </a:lnSpc>
              <a:buNone/>
              <a:defRPr sz="1599"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t>姓名</a:t>
            </a:r>
            <a:r>
              <a:rPr lang="en-US" altLang="zh-CN" dirty="0"/>
              <a:t>/</a:t>
            </a:r>
            <a:r>
              <a:rPr lang="zh-CN" altLang="en-US" dirty="0"/>
              <a:t>工号</a:t>
            </a:r>
          </a:p>
        </p:txBody>
      </p:sp>
      <p:sp>
        <p:nvSpPr>
          <p:cNvPr id="24" name="文本占位符 7"/>
          <p:cNvSpPr>
            <a:spLocks noGrp="1"/>
          </p:cNvSpPr>
          <p:nvPr>
            <p:ph type="body" sz="quarter" idx="30" hasCustomPrompt="1"/>
          </p:nvPr>
        </p:nvSpPr>
        <p:spPr>
          <a:xfrm>
            <a:off x="4126170" y="5029964"/>
            <a:ext cx="1967450" cy="468052"/>
          </a:xfrm>
          <a:prstGeom prst="rect">
            <a:avLst/>
          </a:prstGeom>
        </p:spPr>
        <p:txBody>
          <a:bodyPr anchor="ctr"/>
          <a:lstStyle>
            <a:lvl1pPr algn="ctr">
              <a:lnSpc>
                <a:spcPct val="100000"/>
              </a:lnSpc>
              <a:buNone/>
              <a:defRPr sz="1599"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en-US" altLang="zh-CN" dirty="0"/>
              <a:t>2019.01.25</a:t>
            </a:r>
            <a:endParaRPr lang="zh-CN" altLang="en-US" dirty="0"/>
          </a:p>
        </p:txBody>
      </p:sp>
      <p:sp>
        <p:nvSpPr>
          <p:cNvPr id="25" name="文本占位符 7"/>
          <p:cNvSpPr>
            <a:spLocks noGrp="1"/>
          </p:cNvSpPr>
          <p:nvPr>
            <p:ph type="body" sz="quarter" idx="31" hasCustomPrompt="1"/>
          </p:nvPr>
        </p:nvSpPr>
        <p:spPr>
          <a:xfrm>
            <a:off x="6093619" y="5029964"/>
            <a:ext cx="3023155" cy="468052"/>
          </a:xfrm>
          <a:prstGeom prst="rect">
            <a:avLst/>
          </a:prstGeom>
        </p:spPr>
        <p:txBody>
          <a:bodyPr anchor="ctr"/>
          <a:lstStyle>
            <a:lvl1pPr algn="ctr">
              <a:lnSpc>
                <a:spcPct val="100000"/>
              </a:lnSpc>
              <a:buNone/>
              <a:defRPr sz="1599"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t>姓名</a:t>
            </a:r>
            <a:r>
              <a:rPr lang="en-US" altLang="zh-CN" dirty="0"/>
              <a:t>/</a:t>
            </a:r>
            <a:r>
              <a:rPr lang="zh-CN" altLang="en-US" dirty="0"/>
              <a:t>工号</a:t>
            </a:r>
          </a:p>
        </p:txBody>
      </p:sp>
      <p:sp>
        <p:nvSpPr>
          <p:cNvPr id="26" name="文本占位符 7"/>
          <p:cNvSpPr>
            <a:spLocks noGrp="1"/>
          </p:cNvSpPr>
          <p:nvPr>
            <p:ph type="body" sz="quarter" idx="32" hasCustomPrompt="1"/>
          </p:nvPr>
        </p:nvSpPr>
        <p:spPr>
          <a:xfrm>
            <a:off x="9116775" y="5029964"/>
            <a:ext cx="2084625" cy="468052"/>
          </a:xfrm>
          <a:prstGeom prst="rect">
            <a:avLst/>
          </a:prstGeom>
        </p:spPr>
        <p:txBody>
          <a:bodyPr anchor="ctr"/>
          <a:lstStyle>
            <a:lvl1pPr algn="ctr">
              <a:lnSpc>
                <a:spcPct val="100000"/>
              </a:lnSpc>
              <a:buNone/>
              <a:defRPr sz="1599"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t>优化</a:t>
            </a:r>
          </a:p>
        </p:txBody>
      </p:sp>
      <p:sp>
        <p:nvSpPr>
          <p:cNvPr id="27" name="文本占位符 7"/>
          <p:cNvSpPr>
            <a:spLocks noGrp="1"/>
          </p:cNvSpPr>
          <p:nvPr>
            <p:ph type="body" sz="quarter" idx="33" hasCustomPrompt="1"/>
          </p:nvPr>
        </p:nvSpPr>
        <p:spPr>
          <a:xfrm>
            <a:off x="1007042" y="5498016"/>
            <a:ext cx="3119128" cy="468052"/>
          </a:xfrm>
          <a:prstGeom prst="rect">
            <a:avLst/>
          </a:prstGeom>
        </p:spPr>
        <p:txBody>
          <a:bodyPr anchor="ctr"/>
          <a:lstStyle>
            <a:lvl1pPr algn="ctr">
              <a:lnSpc>
                <a:spcPct val="100000"/>
              </a:lnSpc>
              <a:buNone/>
              <a:defRPr sz="1599"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t>姓名</a:t>
            </a:r>
            <a:r>
              <a:rPr lang="en-US" altLang="zh-CN" dirty="0"/>
              <a:t>/</a:t>
            </a:r>
            <a:r>
              <a:rPr lang="zh-CN" altLang="en-US" dirty="0"/>
              <a:t>工号</a:t>
            </a:r>
          </a:p>
        </p:txBody>
      </p:sp>
      <p:sp>
        <p:nvSpPr>
          <p:cNvPr id="28" name="文本占位符 7"/>
          <p:cNvSpPr>
            <a:spLocks noGrp="1"/>
          </p:cNvSpPr>
          <p:nvPr>
            <p:ph type="body" sz="quarter" idx="34" hasCustomPrompt="1"/>
          </p:nvPr>
        </p:nvSpPr>
        <p:spPr>
          <a:xfrm>
            <a:off x="4126170" y="5498016"/>
            <a:ext cx="1967450" cy="468052"/>
          </a:xfrm>
          <a:prstGeom prst="rect">
            <a:avLst/>
          </a:prstGeom>
        </p:spPr>
        <p:txBody>
          <a:bodyPr anchor="ctr"/>
          <a:lstStyle>
            <a:lvl1pPr algn="ctr">
              <a:lnSpc>
                <a:spcPct val="100000"/>
              </a:lnSpc>
              <a:buNone/>
              <a:defRPr sz="1599"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en-US" altLang="zh-CN" dirty="0"/>
              <a:t>2019.01.25</a:t>
            </a:r>
            <a:endParaRPr lang="zh-CN" altLang="en-US" dirty="0"/>
          </a:p>
        </p:txBody>
      </p:sp>
      <p:sp>
        <p:nvSpPr>
          <p:cNvPr id="29" name="文本占位符 7"/>
          <p:cNvSpPr>
            <a:spLocks noGrp="1"/>
          </p:cNvSpPr>
          <p:nvPr>
            <p:ph type="body" sz="quarter" idx="35" hasCustomPrompt="1"/>
          </p:nvPr>
        </p:nvSpPr>
        <p:spPr>
          <a:xfrm>
            <a:off x="6093619" y="5498016"/>
            <a:ext cx="3023155" cy="468052"/>
          </a:xfrm>
          <a:prstGeom prst="rect">
            <a:avLst/>
          </a:prstGeom>
        </p:spPr>
        <p:txBody>
          <a:bodyPr anchor="ctr"/>
          <a:lstStyle>
            <a:lvl1pPr algn="ctr">
              <a:lnSpc>
                <a:spcPct val="100000"/>
              </a:lnSpc>
              <a:buNone/>
              <a:defRPr sz="1599"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t>姓名</a:t>
            </a:r>
            <a:r>
              <a:rPr lang="en-US" altLang="zh-CN" dirty="0"/>
              <a:t>/</a:t>
            </a:r>
            <a:r>
              <a:rPr lang="zh-CN" altLang="en-US" dirty="0"/>
              <a:t>工号</a:t>
            </a:r>
          </a:p>
        </p:txBody>
      </p:sp>
      <p:sp>
        <p:nvSpPr>
          <p:cNvPr id="30" name="文本占位符 7"/>
          <p:cNvSpPr>
            <a:spLocks noGrp="1"/>
          </p:cNvSpPr>
          <p:nvPr>
            <p:ph type="body" sz="quarter" idx="36" hasCustomPrompt="1"/>
          </p:nvPr>
        </p:nvSpPr>
        <p:spPr>
          <a:xfrm>
            <a:off x="9116775" y="5498016"/>
            <a:ext cx="2084625" cy="468052"/>
          </a:xfrm>
          <a:prstGeom prst="rect">
            <a:avLst/>
          </a:prstGeom>
        </p:spPr>
        <p:txBody>
          <a:bodyPr anchor="ctr"/>
          <a:lstStyle>
            <a:lvl1pPr algn="ctr">
              <a:lnSpc>
                <a:spcPct val="100000"/>
              </a:lnSpc>
              <a:buNone/>
              <a:defRPr sz="1599"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t>优化</a:t>
            </a:r>
          </a:p>
        </p:txBody>
      </p:sp>
    </p:spTree>
    <p:extLst>
      <p:ext uri="{BB962C8B-B14F-4D97-AF65-F5344CB8AC3E}">
        <p14:creationId xmlns:p14="http://schemas.microsoft.com/office/powerpoint/2010/main" val="38979839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3#前言">
    <p:bg>
      <p:bgPr>
        <a:solidFill>
          <a:srgbClr val="EBEBEB"/>
        </a:solidFill>
        <a:effectLst/>
      </p:bgPr>
    </p:bg>
    <p:spTree>
      <p:nvGrpSpPr>
        <p:cNvPr id="1" name=""/>
        <p:cNvGrpSpPr/>
        <p:nvPr/>
      </p:nvGrpSpPr>
      <p:grpSpPr>
        <a:xfrm>
          <a:off x="0" y="0"/>
          <a:ext cx="0" cy="0"/>
          <a:chOff x="0" y="0"/>
          <a:chExt cx="0" cy="0"/>
        </a:xfrm>
      </p:grpSpPr>
      <p:sp>
        <p:nvSpPr>
          <p:cNvPr id="15" name="文本占位符 6"/>
          <p:cNvSpPr>
            <a:spLocks noGrp="1"/>
          </p:cNvSpPr>
          <p:nvPr>
            <p:ph type="body" sz="quarter" idx="10" hasCustomPrompt="1"/>
          </p:nvPr>
        </p:nvSpPr>
        <p:spPr>
          <a:xfrm>
            <a:off x="1019174" y="1844675"/>
            <a:ext cx="10153651" cy="4082668"/>
          </a:xfrm>
          <a:prstGeom prst="rect">
            <a:avLst/>
          </a:prstGeom>
        </p:spPr>
        <p:txBody>
          <a:bodyPr/>
          <a:lstStyle>
            <a:lvl1pPr marL="302279" indent="-302279" algn="just" fontAlgn="ctr">
              <a:buClrTx/>
              <a:buSzPct val="50000"/>
              <a:buFont typeface="Wingdings" panose="05000000000000000000" pitchFamily="2" charset="2"/>
              <a:buChar char="l"/>
              <a:defRPr baseline="0">
                <a:latin typeface="黑体" panose="02010609060101010101" pitchFamily="49" charset="-122"/>
                <a:ea typeface="黑体" panose="02010609060101010101" pitchFamily="49" charset="-122"/>
                <a:cs typeface="黑体" panose="02010609060101010101" pitchFamily="49" charset="-122"/>
              </a:defRPr>
            </a:lvl1pPr>
            <a:lvl2pPr marL="654938" indent="-251899" fontAlgn="ctr">
              <a:buClrTx/>
              <a:buSzPct val="50000"/>
              <a:buFont typeface="Wingdings" panose="05000000000000000000" pitchFamily="2" charset="2"/>
              <a:buChar char="p"/>
              <a:defRPr baseline="0">
                <a:solidFill>
                  <a:schemeClr val="tx1"/>
                </a:solidFill>
                <a:latin typeface="黑体" panose="02010609060101010101" pitchFamily="49" charset="-122"/>
                <a:ea typeface="黑体" panose="02010609060101010101" pitchFamily="49" charset="-122"/>
              </a:defRPr>
            </a:lvl2pPr>
            <a:lvl3pPr marL="1003998" indent="-201519" fontAlgn="ctr">
              <a:buSzPct val="50000"/>
              <a:buFont typeface="Wingdings" panose="05000000000000000000" pitchFamily="2" charset="2"/>
              <a:buChar char="n"/>
              <a:defRPr lang="zh-CN" altLang="en-US" baseline="0" dirty="0" smtClean="0">
                <a:solidFill>
                  <a:schemeClr val="tx1"/>
                </a:solidFill>
                <a:latin typeface="黑体" panose="02010609060101010101" pitchFamily="49" charset="-122"/>
                <a:ea typeface="黑体" panose="02010609060101010101" pitchFamily="49" charset="-122"/>
              </a:defRPr>
            </a:lvl3pPr>
            <a:lvl4pPr fontAlgn="ctr">
              <a:defRPr baseline="0">
                <a:latin typeface="黑体" panose="02010609060101010101" pitchFamily="49" charset="-122"/>
                <a:ea typeface="黑体" panose="02010609060101010101" pitchFamily="49" charset="-122"/>
              </a:defRPr>
            </a:lvl4pPr>
            <a:lvl5pPr marL="1802879" indent="-201519" fontAlgn="ctr">
              <a:buClrTx/>
              <a:buFont typeface="Huawei Sans" panose="020C0503030203020204" pitchFamily="34" charset="0"/>
              <a:buChar char="~"/>
              <a:defRPr baseline="0">
                <a:latin typeface="黑体" panose="02010609060101010101" pitchFamily="49" charset="-122"/>
                <a:ea typeface="黑体" panose="02010609060101010101" pitchFamily="49" charset="-122"/>
              </a:defRPr>
            </a:lvl5pPr>
          </a:lstStyle>
          <a:p>
            <a:pPr eaLnBrk="1" hangingPunct="1"/>
            <a:r>
              <a:rPr lang="zh-CN" altLang="en-US" dirty="0"/>
              <a:t>本章主要讲述</a:t>
            </a:r>
            <a:r>
              <a:rPr lang="en-US" altLang="zh-CN" dirty="0"/>
              <a:t>...</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a:p>
            <a:pPr eaLnBrk="1" hangingPunct="1"/>
            <a:endParaRPr lang="en-US" altLang="zh-CN" dirty="0"/>
          </a:p>
        </p:txBody>
      </p:sp>
      <p:cxnSp>
        <p:nvCxnSpPr>
          <p:cNvPr id="14" name="直线连接符 14">
            <a:extLst>
              <a:ext uri="{FF2B5EF4-FFF2-40B4-BE49-F238E27FC236}">
                <a16:creationId xmlns:a16="http://schemas.microsoft.com/office/drawing/2014/main" id="{C79E9F57-49BC-DC4A-B843-36D48051C848}"/>
              </a:ext>
            </a:extLst>
          </p:cNvPr>
          <p:cNvCxnSpPr>
            <a:cxnSpLocks/>
          </p:cNvCxnSpPr>
          <p:nvPr userDrawn="1"/>
        </p:nvCxnSpPr>
        <p:spPr>
          <a:xfrm flipH="1">
            <a:off x="1029918" y="1349255"/>
            <a:ext cx="885967" cy="0"/>
          </a:xfrm>
          <a:prstGeom prst="line">
            <a:avLst/>
          </a:prstGeom>
          <a:ln w="28575">
            <a:solidFill>
              <a:srgbClr val="C7000B"/>
            </a:solidFill>
          </a:ln>
          <a:effectLst/>
        </p:spPr>
        <p:style>
          <a:lnRef idx="2">
            <a:schemeClr val="accent1"/>
          </a:lnRef>
          <a:fillRef idx="0">
            <a:schemeClr val="accent1"/>
          </a:fillRef>
          <a:effectRef idx="1">
            <a:schemeClr val="accent1"/>
          </a:effectRef>
          <a:fontRef idx="minor">
            <a:schemeClr val="tx1"/>
          </a:fontRef>
        </p:style>
      </p:cxnSp>
      <p:sp>
        <p:nvSpPr>
          <p:cNvPr id="27" name="文本框 16">
            <a:extLst>
              <a:ext uri="{FF2B5EF4-FFF2-40B4-BE49-F238E27FC236}">
                <a16:creationId xmlns:a16="http://schemas.microsoft.com/office/drawing/2014/main" id="{568EC886-2612-1F43-AB51-21A76A078357}"/>
              </a:ext>
            </a:extLst>
          </p:cNvPr>
          <p:cNvSpPr txBox="1"/>
          <p:nvPr userDrawn="1"/>
        </p:nvSpPr>
        <p:spPr>
          <a:xfrm>
            <a:off x="918916" y="630373"/>
            <a:ext cx="1117614" cy="651845"/>
          </a:xfrm>
          <a:prstGeom prst="rect">
            <a:avLst/>
          </a:prstGeom>
          <a:noFill/>
        </p:spPr>
        <p:txBody>
          <a:bodyPr wrap="none" rtlCol="0">
            <a:spAutoFit/>
          </a:bodyPr>
          <a:lstStyle/>
          <a:p>
            <a:r>
              <a:rPr kumimoji="1" lang="zh-CN" altLang="en-US" sz="3636" baseline="0" dirty="0">
                <a:solidFill>
                  <a:srgbClr val="404040"/>
                </a:solidFill>
                <a:latin typeface="黑体" panose="02010609060101010101" pitchFamily="49" charset="-122"/>
                <a:ea typeface="黑体" panose="02010609060101010101" pitchFamily="49" charset="-122"/>
                <a:cs typeface="Microsoft YaHei" charset="-122"/>
              </a:rPr>
              <a:t>前言</a:t>
            </a:r>
          </a:p>
        </p:txBody>
      </p:sp>
    </p:spTree>
    <p:extLst>
      <p:ext uri="{BB962C8B-B14F-4D97-AF65-F5344CB8AC3E}">
        <p14:creationId xmlns:p14="http://schemas.microsoft.com/office/powerpoint/2010/main" val="499053660"/>
      </p:ext>
    </p:extLst>
  </p:cSld>
  <p:clrMapOvr>
    <a:masterClrMapping/>
  </p:clrMapOvr>
  <p:extLst>
    <p:ext uri="{DCECCB84-F9BA-43D5-87BE-67443E8EF086}">
      <p15:sldGuideLst xmlns:p15="http://schemas.microsoft.com/office/powerpoint/2012/main">
        <p15:guide id="1" pos="642" userDrawn="1">
          <p15:clr>
            <a:srgbClr val="FBAE40"/>
          </p15:clr>
        </p15:guide>
        <p15:guide id="2" pos="7038" userDrawn="1">
          <p15:clr>
            <a:srgbClr val="FBAE40"/>
          </p15:clr>
        </p15:guide>
        <p15:guide id="3" orient="horz" pos="1162"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4#目标">
    <p:bg>
      <p:bgPr>
        <a:solidFill>
          <a:srgbClr val="EBEBEB"/>
        </a:solidFill>
        <a:effectLst/>
      </p:bgPr>
    </p:bg>
    <p:spTree>
      <p:nvGrpSpPr>
        <p:cNvPr id="1" name=""/>
        <p:cNvGrpSpPr/>
        <p:nvPr/>
      </p:nvGrpSpPr>
      <p:grpSpPr>
        <a:xfrm>
          <a:off x="0" y="0"/>
          <a:ext cx="0" cy="0"/>
          <a:chOff x="0" y="0"/>
          <a:chExt cx="0" cy="0"/>
        </a:xfrm>
      </p:grpSpPr>
      <p:sp>
        <p:nvSpPr>
          <p:cNvPr id="15" name="文本占位符 6"/>
          <p:cNvSpPr>
            <a:spLocks noGrp="1"/>
          </p:cNvSpPr>
          <p:nvPr>
            <p:ph type="body" sz="quarter" idx="10" hasCustomPrompt="1"/>
          </p:nvPr>
        </p:nvSpPr>
        <p:spPr>
          <a:xfrm>
            <a:off x="1019174" y="1844675"/>
            <a:ext cx="10153651" cy="4082668"/>
          </a:xfrm>
          <a:prstGeom prst="rect">
            <a:avLst/>
          </a:prstGeom>
        </p:spPr>
        <p:txBody>
          <a:bodyPr/>
          <a:lstStyle>
            <a:lvl1pPr marL="302279" indent="-302279" algn="just" eaLnBrk="1" fontAlgn="ctr" hangingPunct="1">
              <a:buClrTx/>
              <a:buSzPct val="50000"/>
              <a:buFont typeface="Wingdings" panose="05000000000000000000" pitchFamily="2" charset="2"/>
              <a:buChar char="l"/>
              <a:defRPr baseline="0">
                <a:latin typeface="黑体" panose="02010609060101010101" pitchFamily="49" charset="-122"/>
                <a:ea typeface="黑体" panose="02010609060101010101" pitchFamily="49" charset="-122"/>
                <a:cs typeface="黑体" panose="02010609060101010101" pitchFamily="49" charset="-122"/>
              </a:defRPr>
            </a:lvl1pPr>
            <a:lvl2pPr marL="654938" indent="-251899" fontAlgn="ctr">
              <a:buClrTx/>
              <a:buSzPct val="50000"/>
              <a:buFont typeface="Wingdings" panose="05000000000000000000" pitchFamily="2" charset="2"/>
              <a:buChar char="p"/>
              <a:defRPr baseline="0">
                <a:solidFill>
                  <a:schemeClr val="tx1"/>
                </a:solidFill>
                <a:latin typeface="黑体" panose="02010609060101010101" pitchFamily="49" charset="-122"/>
                <a:ea typeface="黑体" panose="02010609060101010101" pitchFamily="49" charset="-122"/>
              </a:defRPr>
            </a:lvl2pPr>
            <a:lvl3pPr marL="1003998" indent="-201519" fontAlgn="ctr">
              <a:buSzPct val="50000"/>
              <a:buFont typeface="Wingdings" panose="05000000000000000000" pitchFamily="2" charset="2"/>
              <a:buChar char="n"/>
              <a:defRPr lang="zh-CN" altLang="en-US" baseline="0" dirty="0" smtClean="0">
                <a:solidFill>
                  <a:schemeClr val="tx1"/>
                </a:solidFill>
                <a:latin typeface="黑体" panose="02010609060101010101" pitchFamily="49" charset="-122"/>
                <a:ea typeface="黑体" panose="02010609060101010101" pitchFamily="49" charset="-122"/>
              </a:defRPr>
            </a:lvl3pPr>
            <a:lvl4pPr fontAlgn="ctr">
              <a:defRPr baseline="0">
                <a:latin typeface="黑体" panose="02010609060101010101" pitchFamily="49" charset="-122"/>
                <a:ea typeface="黑体" panose="02010609060101010101" pitchFamily="49" charset="-122"/>
              </a:defRPr>
            </a:lvl4pPr>
            <a:lvl5pPr marL="1802879" indent="-201519" fontAlgn="ctr">
              <a:buClrTx/>
              <a:buFont typeface="Huawei Sans" panose="020C0503030203020204" pitchFamily="34" charset="0"/>
              <a:buChar char="~"/>
              <a:defRPr baseline="0">
                <a:latin typeface="黑体" panose="02010609060101010101" pitchFamily="49" charset="-122"/>
                <a:ea typeface="黑体" panose="02010609060101010101" pitchFamily="49" charset="-122"/>
              </a:defRPr>
            </a:lvl5pPr>
          </a:lstStyle>
          <a:p>
            <a:pPr eaLnBrk="1" hangingPunct="1"/>
            <a:r>
              <a:rPr lang="zh-CN" altLang="en-US" dirty="0"/>
              <a:t>学完本课程后，您将能够：</a:t>
            </a:r>
            <a:endParaRPr lang="en-US" altLang="zh-CN" dirty="0"/>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a:p>
            <a:pPr eaLnBrk="1" hangingPunct="1"/>
            <a:endParaRPr lang="en-US" altLang="zh-CN" dirty="0"/>
          </a:p>
        </p:txBody>
      </p:sp>
      <p:cxnSp>
        <p:nvCxnSpPr>
          <p:cNvPr id="14" name="直线连接符 14">
            <a:extLst>
              <a:ext uri="{FF2B5EF4-FFF2-40B4-BE49-F238E27FC236}">
                <a16:creationId xmlns:a16="http://schemas.microsoft.com/office/drawing/2014/main" id="{C79E9F57-49BC-DC4A-B843-36D48051C848}"/>
              </a:ext>
            </a:extLst>
          </p:cNvPr>
          <p:cNvCxnSpPr>
            <a:cxnSpLocks/>
          </p:cNvCxnSpPr>
          <p:nvPr userDrawn="1"/>
        </p:nvCxnSpPr>
        <p:spPr>
          <a:xfrm flipH="1">
            <a:off x="1029918" y="1349255"/>
            <a:ext cx="885967" cy="0"/>
          </a:xfrm>
          <a:prstGeom prst="line">
            <a:avLst/>
          </a:prstGeom>
          <a:ln w="28575">
            <a:solidFill>
              <a:srgbClr val="C7000B"/>
            </a:solidFill>
          </a:ln>
          <a:effectLst/>
        </p:spPr>
        <p:style>
          <a:lnRef idx="2">
            <a:schemeClr val="accent1"/>
          </a:lnRef>
          <a:fillRef idx="0">
            <a:schemeClr val="accent1"/>
          </a:fillRef>
          <a:effectRef idx="1">
            <a:schemeClr val="accent1"/>
          </a:effectRef>
          <a:fontRef idx="minor">
            <a:schemeClr val="tx1"/>
          </a:fontRef>
        </p:style>
      </p:cxnSp>
      <p:sp>
        <p:nvSpPr>
          <p:cNvPr id="27" name="文本框 16">
            <a:extLst>
              <a:ext uri="{FF2B5EF4-FFF2-40B4-BE49-F238E27FC236}">
                <a16:creationId xmlns:a16="http://schemas.microsoft.com/office/drawing/2014/main" id="{568EC886-2612-1F43-AB51-21A76A078357}"/>
              </a:ext>
            </a:extLst>
          </p:cNvPr>
          <p:cNvSpPr txBox="1"/>
          <p:nvPr userDrawn="1"/>
        </p:nvSpPr>
        <p:spPr>
          <a:xfrm>
            <a:off x="918916" y="630373"/>
            <a:ext cx="1120820" cy="652486"/>
          </a:xfrm>
          <a:prstGeom prst="rect">
            <a:avLst/>
          </a:prstGeom>
          <a:noFill/>
        </p:spPr>
        <p:txBody>
          <a:bodyPr wrap="none" rtlCol="0">
            <a:spAutoFit/>
          </a:bodyPr>
          <a:lstStyle/>
          <a:p>
            <a:pPr defTabSz="1001223" eaLnBrk="0" fontAlgn="ctr" hangingPunct="0"/>
            <a:r>
              <a:rPr lang="zh-CN" altLang="en-US" sz="3640" b="0" baseline="0" dirty="0">
                <a:solidFill>
                  <a:srgbClr val="404040"/>
                </a:solidFill>
                <a:latin typeface="黑体" panose="02010609060101010101" pitchFamily="49" charset="-122"/>
                <a:ea typeface="黑体" panose="02010609060101010101" pitchFamily="49" charset="-122"/>
                <a:cs typeface="Huawei Sans" panose="020C0503030203020204" pitchFamily="34" charset="0"/>
              </a:rPr>
              <a:t>目标</a:t>
            </a:r>
            <a:endParaRPr lang="en-US" altLang="zh-CN" sz="3640" b="0" baseline="0" dirty="0">
              <a:solidFill>
                <a:srgbClr val="404040"/>
              </a:solidFill>
              <a:latin typeface="黑体" panose="02010609060101010101" pitchFamily="49" charset="-122"/>
              <a:ea typeface="黑体" panose="02010609060101010101" pitchFamily="49" charset="-122"/>
              <a:cs typeface="Huawei Sans" panose="020C0503030203020204" pitchFamily="34" charset="0"/>
            </a:endParaRPr>
          </a:p>
        </p:txBody>
      </p:sp>
    </p:spTree>
    <p:extLst>
      <p:ext uri="{BB962C8B-B14F-4D97-AF65-F5344CB8AC3E}">
        <p14:creationId xmlns:p14="http://schemas.microsoft.com/office/powerpoint/2010/main" val="104511649"/>
      </p:ext>
    </p:extLst>
  </p:cSld>
  <p:clrMapOvr>
    <a:masterClrMapping/>
  </p:clrMapOvr>
  <p:extLst>
    <p:ext uri="{DCECCB84-F9BA-43D5-87BE-67443E8EF086}">
      <p15:sldGuideLst xmlns:p15="http://schemas.microsoft.com/office/powerpoint/2012/main">
        <p15:guide id="1" pos="642">
          <p15:clr>
            <a:srgbClr val="FBAE40"/>
          </p15:clr>
        </p15:guide>
        <p15:guide id="2" pos="7038">
          <p15:clr>
            <a:srgbClr val="FBAE40"/>
          </p15:clr>
        </p15:guide>
        <p15:guide id="3" orient="horz" pos="1162">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5#目录">
    <p:bg>
      <p:bgPr>
        <a:solidFill>
          <a:srgbClr val="EBEBEB"/>
        </a:solidFill>
        <a:effectLst/>
      </p:bgPr>
    </p:bg>
    <p:spTree>
      <p:nvGrpSpPr>
        <p:cNvPr id="1" name=""/>
        <p:cNvGrpSpPr/>
        <p:nvPr/>
      </p:nvGrpSpPr>
      <p:grpSpPr>
        <a:xfrm>
          <a:off x="0" y="0"/>
          <a:ext cx="0" cy="0"/>
          <a:chOff x="0" y="0"/>
          <a:chExt cx="0" cy="0"/>
        </a:xfrm>
      </p:grpSpPr>
      <p:sp>
        <p:nvSpPr>
          <p:cNvPr id="29" name="文本占位符 6"/>
          <p:cNvSpPr>
            <a:spLocks noGrp="1"/>
          </p:cNvSpPr>
          <p:nvPr>
            <p:ph type="body" sz="quarter" idx="10" hasCustomPrompt="1"/>
          </p:nvPr>
        </p:nvSpPr>
        <p:spPr>
          <a:xfrm>
            <a:off x="1019175" y="1844675"/>
            <a:ext cx="10153650" cy="4068811"/>
          </a:xfrm>
          <a:prstGeom prst="rect">
            <a:avLst/>
          </a:prstGeom>
        </p:spPr>
        <p:txBody>
          <a:bodyPr/>
          <a:lstStyle>
            <a:lvl1pPr marL="457017" marR="0" indent="-457017" algn="just" defTabSz="801367" rtl="0" eaLnBrk="1" fontAlgn="ctr" latinLnBrk="0" hangingPunct="1">
              <a:lnSpc>
                <a:spcPct val="140000"/>
              </a:lnSpc>
              <a:spcBef>
                <a:spcPct val="30000"/>
              </a:spcBef>
              <a:spcAft>
                <a:spcPct val="0"/>
              </a:spcAft>
              <a:buClrTx/>
              <a:buSzPct val="100000"/>
              <a:buFont typeface="+mj-lt"/>
              <a:buAutoNum type="arabicPeriod"/>
              <a:tabLst/>
              <a:defRPr baseline="0">
                <a:latin typeface="黑体" panose="02010609060101010101" pitchFamily="49" charset="-122"/>
                <a:ea typeface="黑体" panose="02010609060101010101" pitchFamily="49" charset="-122"/>
                <a:cs typeface="黑体" panose="02010609060101010101" pitchFamily="49" charset="-122"/>
              </a:defRPr>
            </a:lvl1pPr>
            <a:lvl2pPr fontAlgn="ctr">
              <a:buClrTx/>
              <a:buSzPct val="100000"/>
              <a:buFont typeface="Huawei Sans" panose="020C0503030203020204" pitchFamily="34" charset="0"/>
              <a:buChar char="▫"/>
              <a:defRPr baseline="0">
                <a:latin typeface="黑体" panose="02010609060101010101" pitchFamily="49" charset="-122"/>
                <a:ea typeface="黑体" panose="02010609060101010101" pitchFamily="49" charset="-122"/>
              </a:defRPr>
            </a:lvl2pPr>
            <a:lvl3pPr>
              <a:defRPr/>
            </a:lvl3pPr>
            <a:lvl5pPr>
              <a:buNone/>
              <a:defRPr/>
            </a:lvl5pPr>
          </a:lstStyle>
          <a:p>
            <a:pPr marL="457200" indent="-457200">
              <a:buSzPct val="100000"/>
              <a:buFont typeface="+mj-lt"/>
              <a:buAutoNum type="arabicPeriod"/>
            </a:pPr>
            <a:r>
              <a:rPr lang="zh-CN" altLang="en-US" dirty="0"/>
              <a:t>一级目录一</a:t>
            </a:r>
            <a:endParaRPr lang="en-US" altLang="zh-CN" dirty="0"/>
          </a:p>
          <a:p>
            <a:pPr marL="653788" lvl="1" indent="-457017">
              <a:buSzPct val="100000"/>
              <a:buFont typeface="+mj-lt"/>
              <a:buAutoNum type="arabicPeriod"/>
            </a:pPr>
            <a:endParaRPr lang="en-US" altLang="zh-CN" dirty="0"/>
          </a:p>
          <a:p>
            <a:pPr marL="457200" indent="-457200">
              <a:buSzPct val="100000"/>
              <a:buFont typeface="+mj-lt"/>
              <a:buAutoNum type="arabicPeriod"/>
            </a:pPr>
            <a:r>
              <a:rPr lang="zh-CN" altLang="en-US" dirty="0"/>
              <a:t>一级目录二</a:t>
            </a:r>
            <a:endParaRPr lang="en-US" altLang="zh-CN" dirty="0"/>
          </a:p>
          <a:p>
            <a:pPr marL="457200" indent="-457200">
              <a:buSzPct val="100000"/>
              <a:buFont typeface="+mj-lt"/>
              <a:buAutoNum type="arabicPeriod"/>
            </a:pPr>
            <a:r>
              <a:rPr lang="zh-CN" altLang="en-US" dirty="0"/>
              <a:t>一级目录三</a:t>
            </a:r>
            <a:endParaRPr lang="en-US" altLang="zh-CN" dirty="0"/>
          </a:p>
          <a:p>
            <a:pPr marL="457200" indent="-457200">
              <a:buSzPct val="100000"/>
              <a:buFont typeface="+mj-lt"/>
              <a:buAutoNum type="arabicPeriod"/>
            </a:pPr>
            <a:r>
              <a:rPr lang="zh-CN" altLang="en-US" dirty="0"/>
              <a:t>一级目录四</a:t>
            </a:r>
            <a:endParaRPr lang="en-US" altLang="zh-CN" dirty="0"/>
          </a:p>
          <a:p>
            <a:endParaRPr lang="zh-CN" altLang="en-US" dirty="0"/>
          </a:p>
        </p:txBody>
      </p:sp>
      <p:cxnSp>
        <p:nvCxnSpPr>
          <p:cNvPr id="28" name="直线连接符 14">
            <a:extLst>
              <a:ext uri="{FF2B5EF4-FFF2-40B4-BE49-F238E27FC236}">
                <a16:creationId xmlns:a16="http://schemas.microsoft.com/office/drawing/2014/main" id="{C79E9F57-49BC-DC4A-B843-36D48051C848}"/>
              </a:ext>
            </a:extLst>
          </p:cNvPr>
          <p:cNvCxnSpPr>
            <a:cxnSpLocks/>
          </p:cNvCxnSpPr>
          <p:nvPr userDrawn="1"/>
        </p:nvCxnSpPr>
        <p:spPr>
          <a:xfrm flipH="1">
            <a:off x="1029918" y="1349255"/>
            <a:ext cx="885967" cy="0"/>
          </a:xfrm>
          <a:prstGeom prst="line">
            <a:avLst/>
          </a:prstGeom>
          <a:ln w="28575">
            <a:solidFill>
              <a:srgbClr val="C7000B"/>
            </a:solidFill>
          </a:ln>
          <a:effectLst/>
        </p:spPr>
        <p:style>
          <a:lnRef idx="2">
            <a:schemeClr val="accent1"/>
          </a:lnRef>
          <a:fillRef idx="0">
            <a:schemeClr val="accent1"/>
          </a:fillRef>
          <a:effectRef idx="1">
            <a:schemeClr val="accent1"/>
          </a:effectRef>
          <a:fontRef idx="minor">
            <a:schemeClr val="tx1"/>
          </a:fontRef>
        </p:style>
      </p:cxnSp>
      <p:sp>
        <p:nvSpPr>
          <p:cNvPr id="30" name="文本框 16">
            <a:extLst>
              <a:ext uri="{FF2B5EF4-FFF2-40B4-BE49-F238E27FC236}">
                <a16:creationId xmlns:a16="http://schemas.microsoft.com/office/drawing/2014/main" id="{568EC886-2612-1F43-AB51-21A76A078357}"/>
              </a:ext>
            </a:extLst>
          </p:cNvPr>
          <p:cNvSpPr txBox="1"/>
          <p:nvPr userDrawn="1"/>
        </p:nvSpPr>
        <p:spPr>
          <a:xfrm>
            <a:off x="918916" y="630373"/>
            <a:ext cx="1147485" cy="653509"/>
          </a:xfrm>
          <a:prstGeom prst="rect">
            <a:avLst/>
          </a:prstGeom>
          <a:noFill/>
        </p:spPr>
        <p:txBody>
          <a:bodyPr wrap="none" rtlCol="0">
            <a:spAutoFit/>
          </a:bodyPr>
          <a:lstStyle>
            <a:defPPr>
              <a:defRPr lang="en-US"/>
            </a:defPPr>
            <a:lvl1pPr defTabSz="1001223" eaLnBrk="0" fontAlgn="ctr" hangingPunct="0">
              <a:defRPr sz="3640" b="0" baseline="0">
                <a:solidFill>
                  <a:schemeClr val="tx1">
                    <a:lumMod val="75000"/>
                    <a:lumOff val="25000"/>
                  </a:schemeClr>
                </a:solidFill>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solidFill>
                  <a:srgbClr val="404040"/>
                </a:solidFill>
                <a:latin typeface="黑体" panose="02010609060101010101" pitchFamily="49" charset="-122"/>
                <a:ea typeface="黑体" panose="02010609060101010101" pitchFamily="49" charset="-122"/>
              </a:rPr>
              <a:t>目录</a:t>
            </a:r>
          </a:p>
        </p:txBody>
      </p:sp>
    </p:spTree>
    <p:extLst>
      <p:ext uri="{BB962C8B-B14F-4D97-AF65-F5344CB8AC3E}">
        <p14:creationId xmlns:p14="http://schemas.microsoft.com/office/powerpoint/2010/main" val="959299838"/>
      </p:ext>
    </p:extLst>
  </p:cSld>
  <p:clrMapOvr>
    <a:masterClrMapping/>
  </p:clrMapOvr>
  <p:extLst>
    <p:ext uri="{DCECCB84-F9BA-43D5-87BE-67443E8EF086}">
      <p15:sldGuideLst xmlns:p15="http://schemas.microsoft.com/office/powerpoint/2012/main">
        <p15:guide id="1" pos="642" userDrawn="1">
          <p15:clr>
            <a:srgbClr val="FBAE40"/>
          </p15:clr>
        </p15:guide>
        <p15:guide id="2" pos="7038" userDrawn="1">
          <p15:clr>
            <a:srgbClr val="FBAE40"/>
          </p15:clr>
        </p15:guide>
        <p15:guide id="3" orient="horz" pos="1162"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6#本节概述和学习目标(可选)">
    <p:bg>
      <p:bgPr>
        <a:solidFill>
          <a:srgbClr val="EBEBEB"/>
        </a:solidFill>
        <a:effectLst/>
      </p:bgPr>
    </p:bg>
    <p:spTree>
      <p:nvGrpSpPr>
        <p:cNvPr id="1" name=""/>
        <p:cNvGrpSpPr/>
        <p:nvPr/>
      </p:nvGrpSpPr>
      <p:grpSpPr>
        <a:xfrm>
          <a:off x="0" y="0"/>
          <a:ext cx="0" cy="0"/>
          <a:chOff x="0" y="0"/>
          <a:chExt cx="0" cy="0"/>
        </a:xfrm>
      </p:grpSpPr>
      <p:sp>
        <p:nvSpPr>
          <p:cNvPr id="15" name="文本占位符 6"/>
          <p:cNvSpPr>
            <a:spLocks noGrp="1"/>
          </p:cNvSpPr>
          <p:nvPr>
            <p:ph type="body" sz="quarter" idx="10"/>
          </p:nvPr>
        </p:nvSpPr>
        <p:spPr>
          <a:xfrm>
            <a:off x="1019174" y="1844675"/>
            <a:ext cx="10153651" cy="4082668"/>
          </a:xfrm>
          <a:prstGeom prst="rect">
            <a:avLst/>
          </a:prstGeom>
        </p:spPr>
        <p:txBody>
          <a:bodyPr/>
          <a:lstStyle>
            <a:lvl1pPr marL="302279" indent="-302279" algn="just" fontAlgn="ctr">
              <a:buClrTx/>
              <a:buSzPct val="50000"/>
              <a:buFont typeface="Wingdings" panose="05000000000000000000" pitchFamily="2" charset="2"/>
              <a:buChar char="l"/>
              <a:defRPr baseline="0">
                <a:latin typeface="黑体" panose="02010609060101010101" pitchFamily="49" charset="-122"/>
                <a:ea typeface="黑体" panose="02010609060101010101" pitchFamily="49" charset="-122"/>
                <a:cs typeface="黑体" panose="02010609060101010101" pitchFamily="49" charset="-122"/>
              </a:defRPr>
            </a:lvl1pPr>
            <a:lvl2pPr marL="654938" indent="-251899" fontAlgn="ctr">
              <a:buClrTx/>
              <a:buSzPct val="50000"/>
              <a:buFont typeface="Wingdings" panose="05000000000000000000" pitchFamily="2" charset="2"/>
              <a:buChar char="p"/>
              <a:defRPr baseline="0">
                <a:solidFill>
                  <a:schemeClr val="tx1"/>
                </a:solidFill>
                <a:latin typeface="黑体" panose="02010609060101010101" pitchFamily="49" charset="-122"/>
                <a:ea typeface="黑体" panose="02010609060101010101" pitchFamily="49" charset="-122"/>
              </a:defRPr>
            </a:lvl2pPr>
            <a:lvl3pPr marL="1003998" indent="-201519" fontAlgn="ctr">
              <a:buSzPct val="50000"/>
              <a:buFont typeface="Wingdings" panose="05000000000000000000" pitchFamily="2" charset="2"/>
              <a:buChar char="n"/>
              <a:defRPr lang="zh-CN" altLang="en-US" baseline="0" dirty="0" smtClean="0">
                <a:solidFill>
                  <a:schemeClr val="tx1"/>
                </a:solidFill>
                <a:latin typeface="黑体" panose="02010609060101010101" pitchFamily="49" charset="-122"/>
                <a:ea typeface="黑体" panose="02010609060101010101" pitchFamily="49" charset="-122"/>
              </a:defRPr>
            </a:lvl3pPr>
            <a:lvl4pPr fontAlgn="ctr">
              <a:defRPr baseline="0">
                <a:latin typeface="黑体" panose="02010609060101010101" pitchFamily="49" charset="-122"/>
                <a:ea typeface="黑体" panose="02010609060101010101" pitchFamily="49" charset="-122"/>
              </a:defRPr>
            </a:lvl4pPr>
            <a:lvl5pPr marL="1802879" indent="-201519" fontAlgn="ctr">
              <a:buClrTx/>
              <a:buFont typeface="Huawei Sans" panose="020C0503030203020204" pitchFamily="34" charset="0"/>
              <a:buChar char="~"/>
              <a:defRPr baseline="0">
                <a:latin typeface="黑体" panose="02010609060101010101" pitchFamily="49" charset="-122"/>
                <a:ea typeface="黑体" panose="02010609060101010101" pitchFamily="49"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a:p>
            <a:pPr eaLnBrk="1" hangingPunct="1"/>
            <a:endParaRPr lang="en-US" altLang="zh-CN" dirty="0"/>
          </a:p>
        </p:txBody>
      </p:sp>
      <p:cxnSp>
        <p:nvCxnSpPr>
          <p:cNvPr id="14" name="直线连接符 14">
            <a:extLst>
              <a:ext uri="{FF2B5EF4-FFF2-40B4-BE49-F238E27FC236}">
                <a16:creationId xmlns:a16="http://schemas.microsoft.com/office/drawing/2014/main" id="{C79E9F57-49BC-DC4A-B843-36D48051C848}"/>
              </a:ext>
            </a:extLst>
          </p:cNvPr>
          <p:cNvCxnSpPr>
            <a:cxnSpLocks/>
          </p:cNvCxnSpPr>
          <p:nvPr userDrawn="1"/>
        </p:nvCxnSpPr>
        <p:spPr>
          <a:xfrm flipH="1">
            <a:off x="1029917" y="1349255"/>
            <a:ext cx="4140000" cy="0"/>
          </a:xfrm>
          <a:prstGeom prst="line">
            <a:avLst/>
          </a:prstGeom>
          <a:ln w="28575">
            <a:solidFill>
              <a:srgbClr val="C7000B"/>
            </a:solidFill>
          </a:ln>
          <a:effectLst/>
        </p:spPr>
        <p:style>
          <a:lnRef idx="2">
            <a:schemeClr val="accent1"/>
          </a:lnRef>
          <a:fillRef idx="0">
            <a:schemeClr val="accent1"/>
          </a:fillRef>
          <a:effectRef idx="1">
            <a:schemeClr val="accent1"/>
          </a:effectRef>
          <a:fontRef idx="minor">
            <a:schemeClr val="tx1"/>
          </a:fontRef>
        </p:style>
      </p:cxnSp>
      <p:sp>
        <p:nvSpPr>
          <p:cNvPr id="27" name="文本框 16">
            <a:extLst>
              <a:ext uri="{FF2B5EF4-FFF2-40B4-BE49-F238E27FC236}">
                <a16:creationId xmlns:a16="http://schemas.microsoft.com/office/drawing/2014/main" id="{568EC886-2612-1F43-AB51-21A76A078357}"/>
              </a:ext>
            </a:extLst>
          </p:cNvPr>
          <p:cNvSpPr txBox="1"/>
          <p:nvPr userDrawn="1"/>
        </p:nvSpPr>
        <p:spPr>
          <a:xfrm>
            <a:off x="918916" y="630373"/>
            <a:ext cx="4397358" cy="652486"/>
          </a:xfrm>
          <a:prstGeom prst="rect">
            <a:avLst/>
          </a:prstGeom>
          <a:noFill/>
        </p:spPr>
        <p:txBody>
          <a:bodyPr wrap="none" rtlCol="0">
            <a:spAutoFit/>
          </a:bodyPr>
          <a:lstStyle/>
          <a:p>
            <a:pPr defTabSz="1001223" eaLnBrk="0" fontAlgn="ctr" hangingPunct="0"/>
            <a:r>
              <a:rPr lang="zh-CN" altLang="en-US" sz="3640" b="0" baseline="0" dirty="0">
                <a:solidFill>
                  <a:srgbClr val="404040"/>
                </a:solidFill>
                <a:latin typeface="黑体" panose="02010609060101010101" pitchFamily="49" charset="-122"/>
                <a:ea typeface="黑体" panose="02010609060101010101" pitchFamily="49" charset="-122"/>
                <a:cs typeface="Huawei Sans" panose="020C0503030203020204" pitchFamily="34" charset="0"/>
              </a:rPr>
              <a:t>本节概述和学习目标</a:t>
            </a:r>
          </a:p>
        </p:txBody>
      </p:sp>
    </p:spTree>
    <p:extLst>
      <p:ext uri="{BB962C8B-B14F-4D97-AF65-F5344CB8AC3E}">
        <p14:creationId xmlns:p14="http://schemas.microsoft.com/office/powerpoint/2010/main" val="2528024743"/>
      </p:ext>
    </p:extLst>
  </p:cSld>
  <p:clrMapOvr>
    <a:masterClrMapping/>
  </p:clrMapOvr>
  <p:extLst>
    <p:ext uri="{DCECCB84-F9BA-43D5-87BE-67443E8EF086}">
      <p15:sldGuideLst xmlns:p15="http://schemas.microsoft.com/office/powerpoint/2012/main">
        <p15:guide id="1" pos="642">
          <p15:clr>
            <a:srgbClr val="FBAE40"/>
          </p15:clr>
        </p15:guide>
        <p15:guide id="2" pos="7038">
          <p15:clr>
            <a:srgbClr val="FBAE40"/>
          </p15:clr>
        </p15:guide>
        <p15:guide id="3" orient="horz" pos="1162">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10#思考题">
    <p:spTree>
      <p:nvGrpSpPr>
        <p:cNvPr id="1" name=""/>
        <p:cNvGrpSpPr/>
        <p:nvPr/>
      </p:nvGrpSpPr>
      <p:grpSpPr>
        <a:xfrm>
          <a:off x="0" y="0"/>
          <a:ext cx="0" cy="0"/>
          <a:chOff x="0" y="0"/>
          <a:chExt cx="0" cy="0"/>
        </a:xfrm>
      </p:grpSpPr>
      <p:sp>
        <p:nvSpPr>
          <p:cNvPr id="4" name="文本占位符 6"/>
          <p:cNvSpPr>
            <a:spLocks noGrp="1"/>
          </p:cNvSpPr>
          <p:nvPr>
            <p:ph type="body" sz="quarter" idx="10" hasCustomPrompt="1"/>
          </p:nvPr>
        </p:nvSpPr>
        <p:spPr>
          <a:xfrm>
            <a:off x="1019176" y="1844675"/>
            <a:ext cx="10153650" cy="4068812"/>
          </a:xfrm>
          <a:prstGeom prst="rect">
            <a:avLst/>
          </a:prstGeom>
        </p:spPr>
        <p:txBody>
          <a:bodyPr/>
          <a:lstStyle>
            <a:lvl1pPr marL="457200" marR="0" indent="-457200" algn="just" defTabSz="801688" rtl="0" eaLnBrk="1" fontAlgn="ctr" latinLnBrk="0" hangingPunct="1">
              <a:lnSpc>
                <a:spcPct val="140000"/>
              </a:lnSpc>
              <a:spcBef>
                <a:spcPct val="30000"/>
              </a:spcBef>
              <a:spcAft>
                <a:spcPct val="0"/>
              </a:spcAft>
              <a:buClr>
                <a:schemeClr val="tx1"/>
              </a:buClr>
              <a:buSzPct val="100000"/>
              <a:buFont typeface="+mj-lt"/>
              <a:buAutoNum type="arabicPeriod"/>
              <a:tabLst/>
              <a:defRPr sz="2000" baseline="0">
                <a:latin typeface="黑体" panose="02010609060101010101" pitchFamily="49" charset="-122"/>
                <a:ea typeface="黑体" panose="02010609060101010101" pitchFamily="49" charset="-122"/>
                <a:cs typeface="黑体" panose="02010609060101010101" pitchFamily="49" charset="-122"/>
              </a:defRPr>
            </a:lvl1pPr>
            <a:lvl2pPr marL="744537" indent="-342900" algn="just" fontAlgn="ctr">
              <a:buSzPct val="100000"/>
              <a:buFont typeface="+mj-lt"/>
              <a:buAutoNum type="alphaUcPeriod"/>
              <a:defRPr sz="1800" baseline="0">
                <a:latin typeface="黑体" panose="02010609060101010101" pitchFamily="49" charset="-122"/>
                <a:ea typeface="黑体" panose="02010609060101010101" pitchFamily="49" charset="-122"/>
              </a:defRPr>
            </a:lvl2pPr>
            <a:lvl3pPr>
              <a:defRPr/>
            </a:lvl3pPr>
            <a:lvl5pPr>
              <a:buNone/>
              <a:defRPr/>
            </a:lvl5pPr>
          </a:lstStyle>
          <a:p>
            <a:r>
              <a:rPr lang="zh-CN" altLang="en-US" dirty="0"/>
              <a:t>此版式用于思考题</a:t>
            </a:r>
            <a:r>
              <a:rPr lang="en-US" altLang="zh-CN" dirty="0"/>
              <a:t>-201501</a:t>
            </a:r>
            <a:r>
              <a:rPr lang="zh-CN" altLang="en-US" dirty="0"/>
              <a:t>具体格式（序号格式需以模板展示）</a:t>
            </a:r>
            <a:endParaRPr lang="en-US" altLang="zh-CN" dirty="0"/>
          </a:p>
          <a:p>
            <a:pPr lvl="1"/>
            <a:endParaRPr lang="en-US" altLang="zh-CN" dirty="0"/>
          </a:p>
        </p:txBody>
      </p:sp>
      <p:cxnSp>
        <p:nvCxnSpPr>
          <p:cNvPr id="24" name="直线连接符 14">
            <a:extLst>
              <a:ext uri="{FF2B5EF4-FFF2-40B4-BE49-F238E27FC236}">
                <a16:creationId xmlns:a16="http://schemas.microsoft.com/office/drawing/2014/main" id="{C79E9F57-49BC-DC4A-B843-36D48051C848}"/>
              </a:ext>
            </a:extLst>
          </p:cNvPr>
          <p:cNvCxnSpPr>
            <a:cxnSpLocks/>
          </p:cNvCxnSpPr>
          <p:nvPr userDrawn="1"/>
        </p:nvCxnSpPr>
        <p:spPr>
          <a:xfrm flipH="1">
            <a:off x="1029917" y="1349255"/>
            <a:ext cx="1368000" cy="0"/>
          </a:xfrm>
          <a:prstGeom prst="line">
            <a:avLst/>
          </a:prstGeom>
          <a:ln w="28575">
            <a:solidFill>
              <a:srgbClr val="C7000B"/>
            </a:solidFill>
          </a:ln>
          <a:effectLst/>
        </p:spPr>
        <p:style>
          <a:lnRef idx="2">
            <a:schemeClr val="accent1"/>
          </a:lnRef>
          <a:fillRef idx="0">
            <a:schemeClr val="accent1"/>
          </a:fillRef>
          <a:effectRef idx="1">
            <a:schemeClr val="accent1"/>
          </a:effectRef>
          <a:fontRef idx="minor">
            <a:schemeClr val="tx1"/>
          </a:fontRef>
        </p:style>
      </p:cxnSp>
      <p:sp>
        <p:nvSpPr>
          <p:cNvPr id="25" name="文本框 16">
            <a:extLst>
              <a:ext uri="{FF2B5EF4-FFF2-40B4-BE49-F238E27FC236}">
                <a16:creationId xmlns:a16="http://schemas.microsoft.com/office/drawing/2014/main" id="{568EC886-2612-1F43-AB51-21A76A078357}"/>
              </a:ext>
            </a:extLst>
          </p:cNvPr>
          <p:cNvSpPr txBox="1"/>
          <p:nvPr userDrawn="1"/>
        </p:nvSpPr>
        <p:spPr>
          <a:xfrm>
            <a:off x="918916" y="630373"/>
            <a:ext cx="1584088" cy="651845"/>
          </a:xfrm>
          <a:prstGeom prst="rect">
            <a:avLst/>
          </a:prstGeom>
          <a:noFill/>
        </p:spPr>
        <p:txBody>
          <a:bodyPr wrap="none" rtlCol="0">
            <a:spAutoFit/>
          </a:bodyPr>
          <a:lstStyle/>
          <a:p>
            <a:r>
              <a:rPr kumimoji="1" lang="zh-CN" altLang="en-US" sz="3636" baseline="0" dirty="0">
                <a:solidFill>
                  <a:srgbClr val="404040"/>
                </a:solidFill>
                <a:latin typeface="黑体" panose="02010609060101010101" pitchFamily="49" charset="-122"/>
                <a:ea typeface="黑体" panose="02010609060101010101" pitchFamily="49" charset="-122"/>
                <a:cs typeface="Microsoft YaHei" charset="-122"/>
              </a:rPr>
              <a:t>思考题</a:t>
            </a:r>
          </a:p>
        </p:txBody>
      </p:sp>
    </p:spTree>
    <p:extLst>
      <p:ext uri="{BB962C8B-B14F-4D97-AF65-F5344CB8AC3E}">
        <p14:creationId xmlns:p14="http://schemas.microsoft.com/office/powerpoint/2010/main" val="9636740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11#本节小结（可选）">
    <p:spTree>
      <p:nvGrpSpPr>
        <p:cNvPr id="1" name=""/>
        <p:cNvGrpSpPr/>
        <p:nvPr/>
      </p:nvGrpSpPr>
      <p:grpSpPr>
        <a:xfrm>
          <a:off x="0" y="0"/>
          <a:ext cx="0" cy="0"/>
          <a:chOff x="0" y="0"/>
          <a:chExt cx="0" cy="0"/>
        </a:xfrm>
      </p:grpSpPr>
      <p:sp>
        <p:nvSpPr>
          <p:cNvPr id="10" name="内容占位符 6"/>
          <p:cNvSpPr>
            <a:spLocks noGrp="1"/>
          </p:cNvSpPr>
          <p:nvPr>
            <p:ph sz="quarter" idx="10" hasCustomPrompt="1"/>
          </p:nvPr>
        </p:nvSpPr>
        <p:spPr>
          <a:xfrm>
            <a:off x="1019175" y="1844675"/>
            <a:ext cx="10153650" cy="4082880"/>
          </a:xfrm>
          <a:prstGeom prst="rect">
            <a:avLst/>
          </a:prstGeom>
        </p:spPr>
        <p:txBody>
          <a:bodyPr/>
          <a:lstStyle>
            <a:lvl1pPr algn="just" fontAlgn="ctr">
              <a:buClrTx/>
              <a:defRPr baseline="0">
                <a:latin typeface="黑体" panose="02010609060101010101" pitchFamily="49" charset="-122"/>
                <a:ea typeface="黑体" panose="02010609060101010101" pitchFamily="49" charset="-122"/>
                <a:cs typeface="黑体" panose="02010609060101010101" pitchFamily="49" charset="-122"/>
              </a:defRPr>
            </a:lvl1pPr>
            <a:lvl2pPr algn="just" fontAlgn="ctr">
              <a:buClrTx/>
              <a:defRPr baseline="0">
                <a:latin typeface="黑体" panose="02010609060101010101" pitchFamily="49" charset="-122"/>
                <a:ea typeface="黑体" panose="02010609060101010101" pitchFamily="49" charset="-122"/>
                <a:cs typeface="黑体" panose="02010609060101010101" pitchFamily="49" charset="-122"/>
              </a:defRPr>
            </a:lvl2pPr>
            <a:lvl3pPr algn="just" fontAlgn="ctr">
              <a:buClrTx/>
              <a:defRPr baseline="0">
                <a:latin typeface="黑体" panose="02010609060101010101" pitchFamily="49" charset="-122"/>
                <a:ea typeface="黑体" panose="02010609060101010101" pitchFamily="49" charset="-122"/>
                <a:cs typeface="黑体" panose="02010609060101010101" pitchFamily="49" charset="-122"/>
              </a:defRPr>
            </a:lvl3pPr>
            <a:lvl4pPr algn="just" fontAlgn="ctr">
              <a:buClrTx/>
              <a:defRPr baseline="0">
                <a:latin typeface="黑体" panose="02010609060101010101" pitchFamily="49" charset="-122"/>
                <a:ea typeface="黑体" panose="02010609060101010101" pitchFamily="49" charset="-122"/>
                <a:cs typeface="黑体" panose="02010609060101010101" pitchFamily="49" charset="-122"/>
              </a:defRPr>
            </a:lvl4pPr>
            <a:lvl5pPr algn="just" fontAlgn="ctr">
              <a:buClrTx/>
              <a:defRPr baseline="0">
                <a:latin typeface="黑体" panose="02010609060101010101" pitchFamily="49" charset="-122"/>
                <a:ea typeface="黑体" panose="02010609060101010101" pitchFamily="49" charset="-122"/>
                <a:cs typeface="黑体" panose="02010609060101010101" pitchFamily="49" charset="-122"/>
              </a:defRPr>
            </a:lvl5pPr>
          </a:lstStyle>
          <a:p>
            <a:pPr lvl="0"/>
            <a:r>
              <a:rPr lang="zh-CN" altLang="en-US" dirty="0"/>
              <a:t>此版式用于每一节的小结</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cxnSp>
        <p:nvCxnSpPr>
          <p:cNvPr id="11" name="直线连接符 14">
            <a:extLst>
              <a:ext uri="{FF2B5EF4-FFF2-40B4-BE49-F238E27FC236}">
                <a16:creationId xmlns:a16="http://schemas.microsoft.com/office/drawing/2014/main" id="{C79E9F57-49BC-DC4A-B843-36D48051C848}"/>
              </a:ext>
            </a:extLst>
          </p:cNvPr>
          <p:cNvCxnSpPr>
            <a:cxnSpLocks/>
          </p:cNvCxnSpPr>
          <p:nvPr userDrawn="1"/>
        </p:nvCxnSpPr>
        <p:spPr>
          <a:xfrm flipH="1">
            <a:off x="1029917" y="1349255"/>
            <a:ext cx="1800000" cy="0"/>
          </a:xfrm>
          <a:prstGeom prst="line">
            <a:avLst/>
          </a:prstGeom>
          <a:ln w="28575">
            <a:solidFill>
              <a:srgbClr val="C7000B"/>
            </a:solidFill>
          </a:ln>
          <a:effectLst/>
        </p:spPr>
        <p:style>
          <a:lnRef idx="2">
            <a:schemeClr val="accent1"/>
          </a:lnRef>
          <a:fillRef idx="0">
            <a:schemeClr val="accent1"/>
          </a:fillRef>
          <a:effectRef idx="1">
            <a:schemeClr val="accent1"/>
          </a:effectRef>
          <a:fontRef idx="minor">
            <a:schemeClr val="tx1"/>
          </a:fontRef>
        </p:style>
      </p:cxnSp>
      <p:sp>
        <p:nvSpPr>
          <p:cNvPr id="12" name="文本框 16">
            <a:extLst>
              <a:ext uri="{FF2B5EF4-FFF2-40B4-BE49-F238E27FC236}">
                <a16:creationId xmlns:a16="http://schemas.microsoft.com/office/drawing/2014/main" id="{568EC886-2612-1F43-AB51-21A76A078357}"/>
              </a:ext>
            </a:extLst>
          </p:cNvPr>
          <p:cNvSpPr txBox="1"/>
          <p:nvPr userDrawn="1"/>
        </p:nvSpPr>
        <p:spPr>
          <a:xfrm>
            <a:off x="918916" y="630373"/>
            <a:ext cx="2050561" cy="651845"/>
          </a:xfrm>
          <a:prstGeom prst="rect">
            <a:avLst/>
          </a:prstGeom>
          <a:noFill/>
        </p:spPr>
        <p:txBody>
          <a:bodyPr wrap="none" rtlCol="0">
            <a:spAutoFit/>
          </a:bodyPr>
          <a:lstStyle/>
          <a:p>
            <a:r>
              <a:rPr kumimoji="1" lang="zh-CN" altLang="en-US" sz="3636" baseline="0" dirty="0">
                <a:solidFill>
                  <a:srgbClr val="404040"/>
                </a:solidFill>
                <a:latin typeface="黑体" panose="02010609060101010101" pitchFamily="49" charset="-122"/>
                <a:ea typeface="黑体" panose="02010609060101010101" pitchFamily="49" charset="-122"/>
                <a:cs typeface="Microsoft YaHei" charset="-122"/>
              </a:rPr>
              <a:t>本节小结</a:t>
            </a:r>
          </a:p>
        </p:txBody>
      </p:sp>
    </p:spTree>
    <p:extLst>
      <p:ext uri="{BB962C8B-B14F-4D97-AF65-F5344CB8AC3E}">
        <p14:creationId xmlns:p14="http://schemas.microsoft.com/office/powerpoint/2010/main" val="4052420443"/>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12#本章总结">
    <p:spTree>
      <p:nvGrpSpPr>
        <p:cNvPr id="1" name=""/>
        <p:cNvGrpSpPr/>
        <p:nvPr/>
      </p:nvGrpSpPr>
      <p:grpSpPr>
        <a:xfrm>
          <a:off x="0" y="0"/>
          <a:ext cx="0" cy="0"/>
          <a:chOff x="0" y="0"/>
          <a:chExt cx="0" cy="0"/>
        </a:xfrm>
      </p:grpSpPr>
      <p:sp>
        <p:nvSpPr>
          <p:cNvPr id="10" name="内容占位符 6"/>
          <p:cNvSpPr>
            <a:spLocks noGrp="1"/>
          </p:cNvSpPr>
          <p:nvPr>
            <p:ph sz="quarter" idx="10"/>
          </p:nvPr>
        </p:nvSpPr>
        <p:spPr>
          <a:xfrm>
            <a:off x="1019175" y="1844675"/>
            <a:ext cx="10153650" cy="4082880"/>
          </a:xfrm>
          <a:prstGeom prst="rect">
            <a:avLst/>
          </a:prstGeom>
        </p:spPr>
        <p:txBody>
          <a:bodyPr/>
          <a:lstStyle>
            <a:lvl1pPr algn="just" fontAlgn="ctr">
              <a:buClrTx/>
              <a:defRPr baseline="0">
                <a:latin typeface="Huawei Sans" panose="020C0503030203020204" pitchFamily="34" charset="0"/>
                <a:ea typeface="方正兰亭黑简体" panose="02000000000000000000" pitchFamily="2" charset="-122"/>
                <a:cs typeface="Huawei Sans" panose="020C0503030203020204" pitchFamily="34" charset="0"/>
              </a:defRPr>
            </a:lvl1pPr>
            <a:lvl2pPr algn="just" fontAlgn="ctr">
              <a:buClrTx/>
              <a:defRPr baseline="0">
                <a:latin typeface="Huawei Sans" panose="020C0503030203020204" pitchFamily="34" charset="0"/>
                <a:ea typeface="方正兰亭黑简体" panose="02000000000000000000" pitchFamily="2" charset="-122"/>
                <a:cs typeface="Huawei Sans" panose="020C0503030203020204" pitchFamily="34" charset="0"/>
              </a:defRPr>
            </a:lvl2pPr>
            <a:lvl3pPr algn="just" fontAlgn="ctr">
              <a:buClrTx/>
              <a:defRPr baseline="0">
                <a:latin typeface="Huawei Sans" panose="020C0503030203020204" pitchFamily="34" charset="0"/>
                <a:ea typeface="方正兰亭黑简体" panose="02000000000000000000" pitchFamily="2" charset="-122"/>
                <a:cs typeface="Huawei Sans" panose="020C0503030203020204" pitchFamily="34" charset="0"/>
              </a:defRPr>
            </a:lvl3pPr>
            <a:lvl4pPr algn="just" fontAlgn="ctr">
              <a:buClrTx/>
              <a:defRPr baseline="0">
                <a:latin typeface="Huawei Sans" panose="020C0503030203020204" pitchFamily="34" charset="0"/>
                <a:ea typeface="方正兰亭黑简体" panose="02000000000000000000" pitchFamily="2" charset="-122"/>
                <a:cs typeface="Huawei Sans" panose="020C0503030203020204" pitchFamily="34" charset="0"/>
              </a:defRPr>
            </a:lvl4pPr>
            <a:lvl5pPr algn="just" fontAlgn="ctr">
              <a:buClrTx/>
              <a:defRPr baseline="0">
                <a:latin typeface="Huawei Sans" panose="020C0503030203020204" pitchFamily="34" charset="0"/>
                <a:ea typeface="方正兰亭黑简体" panose="02000000000000000000" pitchFamily="2" charset="-122"/>
                <a:cs typeface="Huawei Sans" panose="020C0503030203020204" pitchFamily="34" charset="0"/>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cxnSp>
        <p:nvCxnSpPr>
          <p:cNvPr id="9" name="直线连接符 14">
            <a:extLst>
              <a:ext uri="{FF2B5EF4-FFF2-40B4-BE49-F238E27FC236}">
                <a16:creationId xmlns:a16="http://schemas.microsoft.com/office/drawing/2014/main" id="{C79E9F57-49BC-DC4A-B843-36D48051C848}"/>
              </a:ext>
            </a:extLst>
          </p:cNvPr>
          <p:cNvCxnSpPr>
            <a:cxnSpLocks/>
          </p:cNvCxnSpPr>
          <p:nvPr userDrawn="1"/>
        </p:nvCxnSpPr>
        <p:spPr>
          <a:xfrm flipH="1">
            <a:off x="1029917" y="1349255"/>
            <a:ext cx="1800000" cy="0"/>
          </a:xfrm>
          <a:prstGeom prst="line">
            <a:avLst/>
          </a:prstGeom>
          <a:ln w="28575">
            <a:solidFill>
              <a:srgbClr val="C7000B"/>
            </a:solidFill>
          </a:ln>
          <a:effectLst/>
        </p:spPr>
        <p:style>
          <a:lnRef idx="2">
            <a:schemeClr val="accent1"/>
          </a:lnRef>
          <a:fillRef idx="0">
            <a:schemeClr val="accent1"/>
          </a:fillRef>
          <a:effectRef idx="1">
            <a:schemeClr val="accent1"/>
          </a:effectRef>
          <a:fontRef idx="minor">
            <a:schemeClr val="tx1"/>
          </a:fontRef>
        </p:style>
      </p:cxnSp>
      <p:sp>
        <p:nvSpPr>
          <p:cNvPr id="11" name="文本框 16">
            <a:extLst>
              <a:ext uri="{FF2B5EF4-FFF2-40B4-BE49-F238E27FC236}">
                <a16:creationId xmlns:a16="http://schemas.microsoft.com/office/drawing/2014/main" id="{568EC886-2612-1F43-AB51-21A76A078357}"/>
              </a:ext>
            </a:extLst>
          </p:cNvPr>
          <p:cNvSpPr txBox="1"/>
          <p:nvPr userDrawn="1"/>
        </p:nvSpPr>
        <p:spPr>
          <a:xfrm>
            <a:off x="918916" y="630373"/>
            <a:ext cx="2050561" cy="651845"/>
          </a:xfrm>
          <a:prstGeom prst="rect">
            <a:avLst/>
          </a:prstGeom>
          <a:noFill/>
        </p:spPr>
        <p:txBody>
          <a:bodyPr wrap="none" rtlCol="0">
            <a:spAutoFit/>
          </a:bodyPr>
          <a:lstStyle/>
          <a:p>
            <a:r>
              <a:rPr kumimoji="1" lang="zh-CN" altLang="en-US" sz="3636" baseline="0" dirty="0">
                <a:solidFill>
                  <a:srgbClr val="404040"/>
                </a:solidFill>
                <a:latin typeface="Huawei Sans" panose="020C0503030203020204" pitchFamily="34" charset="0"/>
                <a:ea typeface="方正兰亭黑简体" panose="02000000000000000000" pitchFamily="2" charset="-122"/>
                <a:cs typeface="Microsoft YaHei" charset="-122"/>
              </a:rPr>
              <a:t>本章总结</a:t>
            </a:r>
          </a:p>
        </p:txBody>
      </p:sp>
    </p:spTree>
    <p:extLst>
      <p:ext uri="{BB962C8B-B14F-4D97-AF65-F5344CB8AC3E}">
        <p14:creationId xmlns:p14="http://schemas.microsoft.com/office/powerpoint/2010/main" val="410235690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3" Type="http://schemas.openxmlformats.org/officeDocument/2006/relationships/slideLayout" Target="../slideLayouts/slideLayout4.xml"/><Relationship Id="rId7" Type="http://schemas.openxmlformats.org/officeDocument/2006/relationships/slideLayout" Target="../slideLayouts/slideLayout8.xml"/><Relationship Id="rId12" Type="http://schemas.openxmlformats.org/officeDocument/2006/relationships/image" Target="../media/image3.png"/><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theme" Target="../theme/theme2.xml"/><Relationship Id="rId5" Type="http://schemas.openxmlformats.org/officeDocument/2006/relationships/slideLayout" Target="../slideLayouts/slideLayout6.xml"/><Relationship Id="rId10" Type="http://schemas.openxmlformats.org/officeDocument/2006/relationships/slideLayout" Target="../slideLayouts/slideLayout11.xml"/><Relationship Id="rId4" Type="http://schemas.openxmlformats.org/officeDocument/2006/relationships/slideLayout" Target="../slideLayouts/slideLayout5.xml"/><Relationship Id="rId9" Type="http://schemas.openxmlformats.org/officeDocument/2006/relationships/slideLayout" Target="../slideLayouts/slideLayout10.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4.xml"/><Relationship Id="rId7" Type="http://schemas.openxmlformats.org/officeDocument/2006/relationships/image" Target="../media/image3.png"/><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theme" Target="../theme/theme3.xml"/><Relationship Id="rId5" Type="http://schemas.openxmlformats.org/officeDocument/2006/relationships/slideLayout" Target="../slideLayouts/slideLayout16.xml"/><Relationship Id="rId4" Type="http://schemas.openxmlformats.org/officeDocument/2006/relationships/slideLayout" Target="../slideLayouts/slideLayout15.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4.xml"/><Relationship Id="rId1"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Text Placeholder 14">
            <a:extLst>
              <a:ext uri="{FF2B5EF4-FFF2-40B4-BE49-F238E27FC236}">
                <a16:creationId xmlns:a16="http://schemas.microsoft.com/office/drawing/2014/main" id="{AF72FAD7-C8C3-754A-A498-D3A7EC29AB73}"/>
              </a:ext>
            </a:extLst>
          </p:cNvPr>
          <p:cNvSpPr>
            <a:spLocks noGrp="1"/>
          </p:cNvSpPr>
          <p:nvPr>
            <p:ph type="body" idx="1"/>
          </p:nvPr>
        </p:nvSpPr>
        <p:spPr>
          <a:xfrm>
            <a:off x="908954" y="6270652"/>
            <a:ext cx="1981542" cy="153611"/>
          </a:xfrm>
          <a:prstGeom prst="rect">
            <a:avLst/>
          </a:prstGeom>
        </p:spPr>
        <p:txBody>
          <a:bodyPr vert="horz" lIns="0" tIns="0" rIns="0" bIns="0" rtlCol="0">
            <a:noAutofit/>
          </a:bodyPr>
          <a:lstStyle/>
          <a:p>
            <a:pPr>
              <a:lnSpc>
                <a:spcPct val="100000"/>
              </a:lnSpc>
            </a:pPr>
            <a:r>
              <a:rPr kumimoji="1" lang="en-US" altLang="zh-CN" sz="1000" dirty="0"/>
              <a:t>Security Level:</a:t>
            </a:r>
            <a:endParaRPr lang="en-US" altLang="zh-CN" sz="1000" dirty="0"/>
          </a:p>
        </p:txBody>
      </p:sp>
      <p:pic>
        <p:nvPicPr>
          <p:cNvPr id="8" name="图片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203089" y="5976169"/>
            <a:ext cx="2257507" cy="482533"/>
          </a:xfrm>
          <a:prstGeom prst="rect">
            <a:avLst/>
          </a:prstGeom>
        </p:spPr>
      </p:pic>
      <p:grpSp>
        <p:nvGrpSpPr>
          <p:cNvPr id="30" name="Group 87">
            <a:extLst>
              <a:ext uri="{FF2B5EF4-FFF2-40B4-BE49-F238E27FC236}">
                <a16:creationId xmlns:a16="http://schemas.microsoft.com/office/drawing/2014/main" id="{37333705-F8D6-2847-B3CB-F2FAB51E2A3B}"/>
              </a:ext>
            </a:extLst>
          </p:cNvPr>
          <p:cNvGrpSpPr>
            <a:grpSpLocks noChangeAspect="1"/>
          </p:cNvGrpSpPr>
          <p:nvPr userDrawn="1"/>
        </p:nvGrpSpPr>
        <p:grpSpPr>
          <a:xfrm>
            <a:off x="12290471" y="2625389"/>
            <a:ext cx="1963323" cy="4233515"/>
            <a:chOff x="5343885" y="-48857"/>
            <a:chExt cx="3263586" cy="7037279"/>
          </a:xfrm>
        </p:grpSpPr>
        <p:sp>
          <p:nvSpPr>
            <p:cNvPr id="31" name="矩形 13">
              <a:extLst>
                <a:ext uri="{FF2B5EF4-FFF2-40B4-BE49-F238E27FC236}">
                  <a16:creationId xmlns:a16="http://schemas.microsoft.com/office/drawing/2014/main" id="{B14DFA89-D483-CF47-82CC-DD86D7CAB09E}"/>
                </a:ext>
              </a:extLst>
            </p:cNvPr>
            <p:cNvSpPr/>
            <p:nvPr userDrawn="1"/>
          </p:nvSpPr>
          <p:spPr>
            <a:xfrm>
              <a:off x="5356401" y="1934171"/>
              <a:ext cx="791510" cy="664397"/>
            </a:xfrm>
            <a:prstGeom prst="rect">
              <a:avLst/>
            </a:prstGeom>
            <a:solidFill>
              <a:srgbClr val="C4005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chemeClr val="tx2"/>
                  </a:solidFill>
                  <a:latin typeface="Arial" charset="0"/>
                  <a:ea typeface="Arial" charset="0"/>
                  <a:cs typeface="Arial" charset="0"/>
                </a:rPr>
                <a:t>RGB</a:t>
              </a:r>
              <a:br>
                <a:rPr kumimoji="1" lang="en-US" altLang="zh-CN" sz="500" b="1" dirty="0">
                  <a:solidFill>
                    <a:schemeClr val="tx2"/>
                  </a:solidFill>
                  <a:latin typeface="Arial" charset="0"/>
                  <a:ea typeface="Arial" charset="0"/>
                  <a:cs typeface="Arial" charset="0"/>
                </a:rPr>
              </a:br>
              <a:r>
                <a:rPr kumimoji="1" lang="en-US" altLang="zh-CN" sz="500" b="1" dirty="0">
                  <a:solidFill>
                    <a:schemeClr val="tx2"/>
                  </a:solidFill>
                  <a:latin typeface="Arial" charset="0"/>
                  <a:ea typeface="Arial" charset="0"/>
                  <a:cs typeface="Arial" charset="0"/>
                </a:rPr>
                <a:t>196/0/84</a:t>
              </a:r>
            </a:p>
          </p:txBody>
        </p:sp>
        <p:sp>
          <p:nvSpPr>
            <p:cNvPr id="32" name="文本框 15">
              <a:extLst>
                <a:ext uri="{FF2B5EF4-FFF2-40B4-BE49-F238E27FC236}">
                  <a16:creationId xmlns:a16="http://schemas.microsoft.com/office/drawing/2014/main" id="{8223ADA0-340A-794B-93B7-24AFF612A719}"/>
                </a:ext>
              </a:extLst>
            </p:cNvPr>
            <p:cNvSpPr txBox="1"/>
            <p:nvPr userDrawn="1"/>
          </p:nvSpPr>
          <p:spPr>
            <a:xfrm>
              <a:off x="5352723" y="1694497"/>
              <a:ext cx="1052647" cy="204645"/>
            </a:xfrm>
            <a:prstGeom prst="rect">
              <a:avLst/>
            </a:prstGeom>
            <a:noFill/>
          </p:spPr>
          <p:txBody>
            <a:bodyPr wrap="square" lIns="0" tIns="0" rIns="0" bIns="0" rtlCol="0" anchor="b" anchorCtr="0">
              <a:spAutoFit/>
            </a:bodyPr>
            <a:lstStyle/>
            <a:p>
              <a:pPr algn="l">
                <a:lnSpc>
                  <a:spcPct val="100000"/>
                </a:lnSpc>
              </a:pPr>
              <a:r>
                <a:rPr kumimoji="1" lang="zh-CN" altLang="en-US" sz="800" b="0" i="0" dirty="0">
                  <a:solidFill>
                    <a:schemeClr val="tx1"/>
                  </a:solidFill>
                  <a:latin typeface="Microsoft YaHei" panose="020B0503020204020204" pitchFamily="34" charset="-122"/>
                  <a:ea typeface="Microsoft YaHei" panose="020B0503020204020204" pitchFamily="34" charset="-122"/>
                </a:rPr>
                <a:t>公司辅助色</a:t>
              </a:r>
            </a:p>
          </p:txBody>
        </p:sp>
        <p:sp>
          <p:nvSpPr>
            <p:cNvPr id="33" name="矩形 13">
              <a:extLst>
                <a:ext uri="{FF2B5EF4-FFF2-40B4-BE49-F238E27FC236}">
                  <a16:creationId xmlns:a16="http://schemas.microsoft.com/office/drawing/2014/main" id="{5F63E0E3-4F22-7948-AB1A-40A84ECA92EC}"/>
                </a:ext>
              </a:extLst>
            </p:cNvPr>
            <p:cNvSpPr/>
            <p:nvPr userDrawn="1"/>
          </p:nvSpPr>
          <p:spPr>
            <a:xfrm>
              <a:off x="6184680" y="1934171"/>
              <a:ext cx="791510" cy="664397"/>
            </a:xfrm>
            <a:prstGeom prst="rect">
              <a:avLst/>
            </a:prstGeom>
            <a:solidFill>
              <a:srgbClr val="CB377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203/55/120</a:t>
              </a:r>
            </a:p>
          </p:txBody>
        </p:sp>
        <p:sp>
          <p:nvSpPr>
            <p:cNvPr id="34" name="矩形 13">
              <a:extLst>
                <a:ext uri="{FF2B5EF4-FFF2-40B4-BE49-F238E27FC236}">
                  <a16:creationId xmlns:a16="http://schemas.microsoft.com/office/drawing/2014/main" id="{29C4A3C6-7C7B-7140-8F73-591E9F49143F}"/>
                </a:ext>
              </a:extLst>
            </p:cNvPr>
            <p:cNvSpPr/>
            <p:nvPr userDrawn="1"/>
          </p:nvSpPr>
          <p:spPr>
            <a:xfrm>
              <a:off x="5356401" y="3403061"/>
              <a:ext cx="791510" cy="664397"/>
            </a:xfrm>
            <a:prstGeom prst="rect">
              <a:avLst/>
            </a:prstGeom>
            <a:solidFill>
              <a:srgbClr val="ED6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237/109/0</a:t>
              </a:r>
            </a:p>
          </p:txBody>
        </p:sp>
        <p:sp>
          <p:nvSpPr>
            <p:cNvPr id="35" name="矩形 13">
              <a:extLst>
                <a:ext uri="{FF2B5EF4-FFF2-40B4-BE49-F238E27FC236}">
                  <a16:creationId xmlns:a16="http://schemas.microsoft.com/office/drawing/2014/main" id="{BE4C9A8D-46B0-5B40-BC47-DB6C4899227F}"/>
                </a:ext>
              </a:extLst>
            </p:cNvPr>
            <p:cNvSpPr/>
            <p:nvPr userDrawn="1"/>
          </p:nvSpPr>
          <p:spPr>
            <a:xfrm>
              <a:off x="6184680" y="2673360"/>
              <a:ext cx="791510" cy="664397"/>
            </a:xfrm>
            <a:prstGeom prst="rect">
              <a:avLst/>
            </a:prstGeom>
            <a:solidFill>
              <a:srgbClr val="99363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78" rtl="0" eaLnBrk="1" fontAlgn="auto" latinLnBrk="0" hangingPunct="1">
                <a:lnSpc>
                  <a:spcPts val="620"/>
                </a:lnSpc>
                <a:spcBef>
                  <a:spcPts val="0"/>
                </a:spcBef>
                <a:spcAft>
                  <a:spcPts val="0"/>
                </a:spcAft>
                <a:buClrTx/>
                <a:buSzTx/>
                <a:buFontTx/>
                <a:buNone/>
                <a:tabLst/>
                <a:defRPr/>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153/54/54</a:t>
              </a:r>
            </a:p>
          </p:txBody>
        </p:sp>
        <p:sp>
          <p:nvSpPr>
            <p:cNvPr id="36" name="矩形 13">
              <a:extLst>
                <a:ext uri="{FF2B5EF4-FFF2-40B4-BE49-F238E27FC236}">
                  <a16:creationId xmlns:a16="http://schemas.microsoft.com/office/drawing/2014/main" id="{612F2ED4-F7A4-9E48-95E1-8D07B3BBE962}"/>
                </a:ext>
              </a:extLst>
            </p:cNvPr>
            <p:cNvSpPr/>
            <p:nvPr userDrawn="1"/>
          </p:nvSpPr>
          <p:spPr>
            <a:xfrm>
              <a:off x="5356401" y="4866463"/>
              <a:ext cx="791510" cy="664397"/>
            </a:xfrm>
            <a:prstGeom prst="rect">
              <a:avLst/>
            </a:prstGeom>
            <a:solidFill>
              <a:srgbClr val="62B23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98/178/48</a:t>
              </a:r>
            </a:p>
          </p:txBody>
        </p:sp>
        <p:sp>
          <p:nvSpPr>
            <p:cNvPr id="37" name="矩形 13">
              <a:extLst>
                <a:ext uri="{FF2B5EF4-FFF2-40B4-BE49-F238E27FC236}">
                  <a16:creationId xmlns:a16="http://schemas.microsoft.com/office/drawing/2014/main" id="{A9E1D476-C288-8945-A68A-1F20C557294B}"/>
                </a:ext>
              </a:extLst>
            </p:cNvPr>
            <p:cNvSpPr/>
            <p:nvPr userDrawn="1"/>
          </p:nvSpPr>
          <p:spPr>
            <a:xfrm>
              <a:off x="6184680" y="3415851"/>
              <a:ext cx="791510" cy="664397"/>
            </a:xfrm>
            <a:prstGeom prst="rect">
              <a:avLst/>
            </a:prstGeom>
            <a:solidFill>
              <a:srgbClr val="F2894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242/137/68</a:t>
              </a:r>
              <a:endParaRPr kumimoji="1" lang="mr-IN" altLang="zh-CN" sz="500" b="1" dirty="0">
                <a:solidFill>
                  <a:srgbClr val="FFFFFF"/>
                </a:solidFill>
                <a:latin typeface="Arial" charset="0"/>
                <a:ea typeface="Arial" charset="0"/>
                <a:cs typeface="Arial" charset="0"/>
              </a:endParaRPr>
            </a:p>
          </p:txBody>
        </p:sp>
        <p:sp>
          <p:nvSpPr>
            <p:cNvPr id="38" name="矩形 13">
              <a:extLst>
                <a:ext uri="{FF2B5EF4-FFF2-40B4-BE49-F238E27FC236}">
                  <a16:creationId xmlns:a16="http://schemas.microsoft.com/office/drawing/2014/main" id="{42823EBB-E62E-F149-AC9A-09950051F283}"/>
                </a:ext>
              </a:extLst>
            </p:cNvPr>
            <p:cNvSpPr/>
            <p:nvPr userDrawn="1"/>
          </p:nvSpPr>
          <p:spPr>
            <a:xfrm>
              <a:off x="5353240" y="184963"/>
              <a:ext cx="791510" cy="664397"/>
            </a:xfrm>
            <a:prstGeom prst="rect">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chemeClr val="tx2"/>
                  </a:solidFill>
                  <a:latin typeface="Arial" charset="0"/>
                  <a:ea typeface="Arial" charset="0"/>
                  <a:cs typeface="Arial" charset="0"/>
                </a:rPr>
                <a:t>PANTONE 185C</a:t>
              </a:r>
            </a:p>
            <a:p>
              <a:pPr algn="ctr">
                <a:lnSpc>
                  <a:spcPts val="620"/>
                </a:lnSpc>
                <a:spcBef>
                  <a:spcPts val="0"/>
                </a:spcBef>
              </a:pPr>
              <a:r>
                <a:rPr kumimoji="1" lang="en-US" altLang="zh-CN" sz="500" b="1" dirty="0">
                  <a:solidFill>
                    <a:schemeClr val="tx2"/>
                  </a:solidFill>
                  <a:latin typeface="Arial" charset="0"/>
                  <a:ea typeface="Arial" charset="0"/>
                  <a:cs typeface="Arial" charset="0"/>
                </a:rPr>
                <a:t>RGB </a:t>
              </a:r>
              <a:br>
                <a:rPr kumimoji="1" lang="en-US" altLang="zh-CN" sz="500" b="1" dirty="0">
                  <a:solidFill>
                    <a:schemeClr val="tx2"/>
                  </a:solidFill>
                  <a:latin typeface="Arial" charset="0"/>
                  <a:ea typeface="Arial" charset="0"/>
                  <a:cs typeface="Arial" charset="0"/>
                </a:rPr>
              </a:br>
              <a:r>
                <a:rPr kumimoji="1" lang="en-US" altLang="zh-CN" sz="500" b="1" dirty="0">
                  <a:solidFill>
                    <a:schemeClr val="tx2"/>
                  </a:solidFill>
                  <a:latin typeface="Arial" charset="0"/>
                  <a:ea typeface="Arial" charset="0"/>
                  <a:cs typeface="Arial" charset="0"/>
                </a:rPr>
                <a:t>199/0/11  </a:t>
              </a:r>
            </a:p>
          </p:txBody>
        </p:sp>
        <p:sp>
          <p:nvSpPr>
            <p:cNvPr id="39" name="文本框 15">
              <a:extLst>
                <a:ext uri="{FF2B5EF4-FFF2-40B4-BE49-F238E27FC236}">
                  <a16:creationId xmlns:a16="http://schemas.microsoft.com/office/drawing/2014/main" id="{EA01C299-6FF2-3642-AAEC-A1DF62D9C654}"/>
                </a:ext>
              </a:extLst>
            </p:cNvPr>
            <p:cNvSpPr txBox="1"/>
            <p:nvPr userDrawn="1"/>
          </p:nvSpPr>
          <p:spPr>
            <a:xfrm>
              <a:off x="5343885" y="-48857"/>
              <a:ext cx="726488" cy="204645"/>
            </a:xfrm>
            <a:prstGeom prst="rect">
              <a:avLst/>
            </a:prstGeom>
            <a:noFill/>
          </p:spPr>
          <p:txBody>
            <a:bodyPr wrap="square" lIns="0" tIns="0" rIns="0" bIns="0" rtlCol="0" anchor="b" anchorCtr="0">
              <a:spAutoFit/>
            </a:bodyPr>
            <a:lstStyle/>
            <a:p>
              <a:pPr algn="l">
                <a:lnSpc>
                  <a:spcPct val="100000"/>
                </a:lnSpc>
              </a:pPr>
              <a:r>
                <a:rPr kumimoji="1" lang="zh-CN" altLang="en-US" sz="800" b="0" i="0" dirty="0">
                  <a:solidFill>
                    <a:schemeClr val="tx1"/>
                  </a:solidFill>
                  <a:latin typeface="Microsoft YaHei" panose="020B0503020204020204" pitchFamily="34" charset="-122"/>
                  <a:ea typeface="Microsoft YaHei" panose="020B0503020204020204" pitchFamily="34" charset="-122"/>
                </a:rPr>
                <a:t>公司色</a:t>
              </a:r>
            </a:p>
          </p:txBody>
        </p:sp>
        <p:sp>
          <p:nvSpPr>
            <p:cNvPr id="40" name="矩形 13">
              <a:extLst>
                <a:ext uri="{FF2B5EF4-FFF2-40B4-BE49-F238E27FC236}">
                  <a16:creationId xmlns:a16="http://schemas.microsoft.com/office/drawing/2014/main" id="{B84AB502-165F-764A-9621-65CA8CBBEAEA}"/>
                </a:ext>
              </a:extLst>
            </p:cNvPr>
            <p:cNvSpPr/>
            <p:nvPr userDrawn="1"/>
          </p:nvSpPr>
          <p:spPr>
            <a:xfrm>
              <a:off x="5352600" y="918047"/>
              <a:ext cx="791510" cy="664397"/>
            </a:xfrm>
            <a:prstGeom prst="rect">
              <a:avLst/>
            </a:prstGeom>
            <a:solidFill>
              <a:srgbClr val="C8102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chemeClr val="tx2"/>
                  </a:solidFill>
                  <a:latin typeface="Arial" charset="0"/>
                  <a:ea typeface="Arial" charset="0"/>
                  <a:cs typeface="Arial" charset="0"/>
                </a:rPr>
                <a:t>PANTONE 186C</a:t>
              </a:r>
            </a:p>
            <a:p>
              <a:pPr algn="ctr">
                <a:lnSpc>
                  <a:spcPts val="620"/>
                </a:lnSpc>
              </a:pPr>
              <a:r>
                <a:rPr kumimoji="1" lang="en-US" altLang="zh-CN" sz="500" b="1" dirty="0">
                  <a:solidFill>
                    <a:schemeClr val="tx2"/>
                  </a:solidFill>
                  <a:latin typeface="Arial" charset="0"/>
                  <a:ea typeface="Arial" charset="0"/>
                  <a:cs typeface="Arial" charset="0"/>
                </a:rPr>
                <a:t>RGB</a:t>
              </a:r>
              <a:br>
                <a:rPr kumimoji="1" lang="en-US" altLang="zh-CN" sz="500" b="1" dirty="0">
                  <a:solidFill>
                    <a:schemeClr val="tx2"/>
                  </a:solidFill>
                  <a:latin typeface="Arial" charset="0"/>
                  <a:ea typeface="Arial" charset="0"/>
                  <a:cs typeface="Arial" charset="0"/>
                </a:rPr>
              </a:br>
              <a:r>
                <a:rPr kumimoji="1" lang="en-US" altLang="zh-CN" sz="500" b="1" dirty="0">
                  <a:solidFill>
                    <a:schemeClr val="tx2"/>
                  </a:solidFill>
                  <a:latin typeface="Arial" charset="0"/>
                  <a:ea typeface="Arial" charset="0"/>
                  <a:cs typeface="Arial" charset="0"/>
                </a:rPr>
                <a:t>200/16/46  </a:t>
              </a:r>
            </a:p>
          </p:txBody>
        </p:sp>
        <p:sp>
          <p:nvSpPr>
            <p:cNvPr id="41" name="矩形 13">
              <a:extLst>
                <a:ext uri="{FF2B5EF4-FFF2-40B4-BE49-F238E27FC236}">
                  <a16:creationId xmlns:a16="http://schemas.microsoft.com/office/drawing/2014/main" id="{CB8870E8-3E95-764C-B621-A168E194CC7A}"/>
                </a:ext>
              </a:extLst>
            </p:cNvPr>
            <p:cNvSpPr/>
            <p:nvPr userDrawn="1"/>
          </p:nvSpPr>
          <p:spPr>
            <a:xfrm>
              <a:off x="5354164" y="2665974"/>
              <a:ext cx="791510" cy="664397"/>
            </a:xfrm>
            <a:prstGeom prst="rect">
              <a:avLst/>
            </a:prstGeom>
            <a:solidFill>
              <a:srgbClr val="7F000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127/0/1</a:t>
              </a:r>
            </a:p>
          </p:txBody>
        </p:sp>
        <p:sp>
          <p:nvSpPr>
            <p:cNvPr id="42" name="矩形 13">
              <a:extLst>
                <a:ext uri="{FF2B5EF4-FFF2-40B4-BE49-F238E27FC236}">
                  <a16:creationId xmlns:a16="http://schemas.microsoft.com/office/drawing/2014/main" id="{356EF69A-1936-544F-A95F-0664F4E186D5}"/>
                </a:ext>
              </a:extLst>
            </p:cNvPr>
            <p:cNvSpPr/>
            <p:nvPr userDrawn="1"/>
          </p:nvSpPr>
          <p:spPr>
            <a:xfrm>
              <a:off x="5354164" y="4134866"/>
              <a:ext cx="791510" cy="664397"/>
            </a:xfrm>
            <a:prstGeom prst="rect">
              <a:avLst/>
            </a:prstGeom>
            <a:solidFill>
              <a:srgbClr val="FCC8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52/200/0</a:t>
              </a:r>
            </a:p>
          </p:txBody>
        </p:sp>
        <p:sp>
          <p:nvSpPr>
            <p:cNvPr id="43" name="矩形 13">
              <a:extLst>
                <a:ext uri="{FF2B5EF4-FFF2-40B4-BE49-F238E27FC236}">
                  <a16:creationId xmlns:a16="http://schemas.microsoft.com/office/drawing/2014/main" id="{03EBAB43-95A5-1C4A-8458-B86EB3D51FCA}"/>
                </a:ext>
              </a:extLst>
            </p:cNvPr>
            <p:cNvSpPr/>
            <p:nvPr userDrawn="1"/>
          </p:nvSpPr>
          <p:spPr>
            <a:xfrm>
              <a:off x="5354164" y="5596166"/>
              <a:ext cx="791510" cy="664397"/>
            </a:xfrm>
            <a:prstGeom prst="rect">
              <a:avLst/>
            </a:prstGeom>
            <a:solidFill>
              <a:srgbClr val="30B5C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48/181/197</a:t>
              </a:r>
            </a:p>
          </p:txBody>
        </p:sp>
        <p:sp>
          <p:nvSpPr>
            <p:cNvPr id="44" name="矩形 13">
              <a:extLst>
                <a:ext uri="{FF2B5EF4-FFF2-40B4-BE49-F238E27FC236}">
                  <a16:creationId xmlns:a16="http://schemas.microsoft.com/office/drawing/2014/main" id="{371A8520-F934-304C-B57F-B49F768694E2}"/>
                </a:ext>
              </a:extLst>
            </p:cNvPr>
            <p:cNvSpPr/>
            <p:nvPr userDrawn="1"/>
          </p:nvSpPr>
          <p:spPr>
            <a:xfrm>
              <a:off x="6194511" y="4866463"/>
              <a:ext cx="791510" cy="664397"/>
            </a:xfrm>
            <a:prstGeom prst="rect">
              <a:avLst/>
            </a:prstGeom>
            <a:solidFill>
              <a:srgbClr val="81C15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129/193/95</a:t>
              </a:r>
            </a:p>
          </p:txBody>
        </p:sp>
        <p:sp>
          <p:nvSpPr>
            <p:cNvPr id="45" name="矩形 13">
              <a:extLst>
                <a:ext uri="{FF2B5EF4-FFF2-40B4-BE49-F238E27FC236}">
                  <a16:creationId xmlns:a16="http://schemas.microsoft.com/office/drawing/2014/main" id="{B83004D7-279B-C14E-9FCF-870FA1B74FDF}"/>
                </a:ext>
              </a:extLst>
            </p:cNvPr>
            <p:cNvSpPr/>
            <p:nvPr userDrawn="1"/>
          </p:nvSpPr>
          <p:spPr>
            <a:xfrm>
              <a:off x="6192274" y="4134866"/>
              <a:ext cx="791510" cy="664397"/>
            </a:xfrm>
            <a:prstGeom prst="rect">
              <a:avLst/>
            </a:prstGeom>
            <a:solidFill>
              <a:srgbClr val="FDD35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253/211/81</a:t>
              </a:r>
            </a:p>
          </p:txBody>
        </p:sp>
        <p:sp>
          <p:nvSpPr>
            <p:cNvPr id="46" name="矩形 13">
              <a:extLst>
                <a:ext uri="{FF2B5EF4-FFF2-40B4-BE49-F238E27FC236}">
                  <a16:creationId xmlns:a16="http://schemas.microsoft.com/office/drawing/2014/main" id="{99635968-4E69-CC41-9D78-6DF253FE3035}"/>
                </a:ext>
              </a:extLst>
            </p:cNvPr>
            <p:cNvSpPr/>
            <p:nvPr userDrawn="1"/>
          </p:nvSpPr>
          <p:spPr>
            <a:xfrm>
              <a:off x="6192274" y="5596166"/>
              <a:ext cx="791510" cy="664397"/>
            </a:xfrm>
            <a:prstGeom prst="rect">
              <a:avLst/>
            </a:prstGeom>
            <a:solidFill>
              <a:srgbClr val="56C4D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86/196/210</a:t>
              </a:r>
            </a:p>
          </p:txBody>
        </p:sp>
        <p:sp>
          <p:nvSpPr>
            <p:cNvPr id="47" name="矩形 13">
              <a:extLst>
                <a:ext uri="{FF2B5EF4-FFF2-40B4-BE49-F238E27FC236}">
                  <a16:creationId xmlns:a16="http://schemas.microsoft.com/office/drawing/2014/main" id="{BDBE4949-07B7-F046-AD95-68E4B0C11CCD}"/>
                </a:ext>
              </a:extLst>
            </p:cNvPr>
            <p:cNvSpPr/>
            <p:nvPr/>
          </p:nvSpPr>
          <p:spPr>
            <a:xfrm>
              <a:off x="6186245" y="184963"/>
              <a:ext cx="791510" cy="664397"/>
            </a:xfrm>
            <a:prstGeom prst="rect">
              <a:avLst/>
            </a:prstGeom>
            <a:solidFill>
              <a:srgbClr val="D3394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211/57/65</a:t>
              </a:r>
            </a:p>
          </p:txBody>
        </p:sp>
        <p:sp>
          <p:nvSpPr>
            <p:cNvPr id="48" name="矩形 13">
              <a:extLst>
                <a:ext uri="{FF2B5EF4-FFF2-40B4-BE49-F238E27FC236}">
                  <a16:creationId xmlns:a16="http://schemas.microsoft.com/office/drawing/2014/main" id="{AA9F9E00-6A31-F14B-A2E4-79908835FD14}"/>
                </a:ext>
              </a:extLst>
            </p:cNvPr>
            <p:cNvSpPr/>
            <p:nvPr/>
          </p:nvSpPr>
          <p:spPr>
            <a:xfrm>
              <a:off x="6185604" y="918047"/>
              <a:ext cx="791510" cy="664397"/>
            </a:xfrm>
            <a:prstGeom prst="rect">
              <a:avLst/>
            </a:prstGeom>
            <a:solidFill>
              <a:srgbClr val="D3385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p>
            <a:p>
              <a:pPr algn="ctr">
                <a:lnSpc>
                  <a:spcPts val="620"/>
                </a:lnSpc>
              </a:pPr>
              <a:r>
                <a:rPr kumimoji="1" lang="en-US" altLang="zh-CN" sz="500" b="1" dirty="0">
                  <a:solidFill>
                    <a:srgbClr val="FFFFFF"/>
                  </a:solidFill>
                  <a:latin typeface="Arial" charset="0"/>
                  <a:ea typeface="Arial" charset="0"/>
                  <a:cs typeface="Arial" charset="0"/>
                </a:rPr>
                <a:t>211/56/89</a:t>
              </a:r>
            </a:p>
          </p:txBody>
        </p:sp>
        <p:sp>
          <p:nvSpPr>
            <p:cNvPr id="49" name="矩形 13">
              <a:extLst>
                <a:ext uri="{FF2B5EF4-FFF2-40B4-BE49-F238E27FC236}">
                  <a16:creationId xmlns:a16="http://schemas.microsoft.com/office/drawing/2014/main" id="{38715A31-485E-B744-B409-43F9F04B48F7}"/>
                </a:ext>
              </a:extLst>
            </p:cNvPr>
            <p:cNvSpPr/>
            <p:nvPr/>
          </p:nvSpPr>
          <p:spPr>
            <a:xfrm>
              <a:off x="6996262" y="1934171"/>
              <a:ext cx="791510" cy="664397"/>
            </a:xfrm>
            <a:prstGeom prst="rect">
              <a:avLst/>
            </a:prstGeom>
            <a:solidFill>
              <a:srgbClr val="DD80A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221/128/170</a:t>
              </a:r>
            </a:p>
          </p:txBody>
        </p:sp>
        <p:sp>
          <p:nvSpPr>
            <p:cNvPr id="50" name="矩形 13">
              <a:extLst>
                <a:ext uri="{FF2B5EF4-FFF2-40B4-BE49-F238E27FC236}">
                  <a16:creationId xmlns:a16="http://schemas.microsoft.com/office/drawing/2014/main" id="{4AE1609B-25DD-2C4A-B05B-D18ADBC39C71}"/>
                </a:ext>
              </a:extLst>
            </p:cNvPr>
            <p:cNvSpPr/>
            <p:nvPr/>
          </p:nvSpPr>
          <p:spPr>
            <a:xfrm>
              <a:off x="6996262" y="2673360"/>
              <a:ext cx="791510" cy="664397"/>
            </a:xfrm>
            <a:prstGeom prst="rect">
              <a:avLst/>
            </a:prstGeom>
            <a:solidFill>
              <a:srgbClr val="BF80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78" rtl="0" eaLnBrk="1" fontAlgn="auto" latinLnBrk="0" hangingPunct="1">
                <a:lnSpc>
                  <a:spcPts val="620"/>
                </a:lnSpc>
                <a:spcBef>
                  <a:spcPts val="0"/>
                </a:spcBef>
                <a:spcAft>
                  <a:spcPts val="0"/>
                </a:spcAft>
                <a:buClrTx/>
                <a:buSzTx/>
                <a:buFontTx/>
                <a:buNone/>
                <a:tabLst/>
                <a:defRPr/>
              </a:pPr>
              <a:r>
                <a:rPr kumimoji="1" lang="en-US" altLang="zh-CN" sz="500" b="1" dirty="0">
                  <a:solidFill>
                    <a:srgbClr val="595757"/>
                  </a:solidFill>
                  <a:latin typeface="Arial" charset="0"/>
                  <a:ea typeface="Arial" charset="0"/>
                  <a:cs typeface="Arial" charset="0"/>
                </a:rPr>
                <a:t>RGB 191/128/130</a:t>
              </a:r>
            </a:p>
          </p:txBody>
        </p:sp>
        <p:sp>
          <p:nvSpPr>
            <p:cNvPr id="51" name="矩形 13">
              <a:extLst>
                <a:ext uri="{FF2B5EF4-FFF2-40B4-BE49-F238E27FC236}">
                  <a16:creationId xmlns:a16="http://schemas.microsoft.com/office/drawing/2014/main" id="{ECE90F9F-DBBC-0B49-A42C-8B62397E473E}"/>
                </a:ext>
              </a:extLst>
            </p:cNvPr>
            <p:cNvSpPr/>
            <p:nvPr/>
          </p:nvSpPr>
          <p:spPr>
            <a:xfrm>
              <a:off x="6996262" y="3415851"/>
              <a:ext cx="791510" cy="664397"/>
            </a:xfrm>
            <a:prstGeom prst="rect">
              <a:avLst/>
            </a:prstGeom>
            <a:solidFill>
              <a:srgbClr val="F6B78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246/183/140</a:t>
              </a:r>
              <a:endParaRPr kumimoji="1" lang="mr-IN" altLang="zh-CN" sz="500" b="1" dirty="0">
                <a:solidFill>
                  <a:srgbClr val="595757"/>
                </a:solidFill>
                <a:latin typeface="Arial" charset="0"/>
                <a:ea typeface="Arial" charset="0"/>
                <a:cs typeface="Arial" charset="0"/>
              </a:endParaRPr>
            </a:p>
          </p:txBody>
        </p:sp>
        <p:sp>
          <p:nvSpPr>
            <p:cNvPr id="52" name="矩形 13">
              <a:extLst>
                <a:ext uri="{FF2B5EF4-FFF2-40B4-BE49-F238E27FC236}">
                  <a16:creationId xmlns:a16="http://schemas.microsoft.com/office/drawing/2014/main" id="{D5B387BA-F8B8-B54E-966E-F24E271747C4}"/>
                </a:ext>
              </a:extLst>
            </p:cNvPr>
            <p:cNvSpPr/>
            <p:nvPr/>
          </p:nvSpPr>
          <p:spPr>
            <a:xfrm>
              <a:off x="7006093" y="4866463"/>
              <a:ext cx="791510" cy="664397"/>
            </a:xfrm>
            <a:prstGeom prst="rect">
              <a:avLst/>
            </a:prstGeom>
            <a:solidFill>
              <a:srgbClr val="AFD89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176/216/156</a:t>
              </a:r>
            </a:p>
          </p:txBody>
        </p:sp>
        <p:sp>
          <p:nvSpPr>
            <p:cNvPr id="53" name="矩形 13">
              <a:extLst>
                <a:ext uri="{FF2B5EF4-FFF2-40B4-BE49-F238E27FC236}">
                  <a16:creationId xmlns:a16="http://schemas.microsoft.com/office/drawing/2014/main" id="{E6C9B99E-8C1C-2B49-B82E-3C754B8E5C02}"/>
                </a:ext>
              </a:extLst>
            </p:cNvPr>
            <p:cNvSpPr/>
            <p:nvPr/>
          </p:nvSpPr>
          <p:spPr>
            <a:xfrm>
              <a:off x="7003856" y="4134866"/>
              <a:ext cx="791510" cy="664397"/>
            </a:xfrm>
            <a:prstGeom prst="rect">
              <a:avLst/>
            </a:prstGeom>
            <a:solidFill>
              <a:srgbClr val="FDE39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253/227/181</a:t>
              </a:r>
            </a:p>
          </p:txBody>
        </p:sp>
        <p:sp>
          <p:nvSpPr>
            <p:cNvPr id="54" name="矩形 13">
              <a:extLst>
                <a:ext uri="{FF2B5EF4-FFF2-40B4-BE49-F238E27FC236}">
                  <a16:creationId xmlns:a16="http://schemas.microsoft.com/office/drawing/2014/main" id="{0106BFA2-9DE1-3A42-A6C6-69BCE0FA34F4}"/>
                </a:ext>
              </a:extLst>
            </p:cNvPr>
            <p:cNvSpPr/>
            <p:nvPr/>
          </p:nvSpPr>
          <p:spPr>
            <a:xfrm>
              <a:off x="7003856" y="5596166"/>
              <a:ext cx="791510" cy="664397"/>
            </a:xfrm>
            <a:prstGeom prst="rect">
              <a:avLst/>
            </a:prstGeom>
            <a:solidFill>
              <a:srgbClr val="94DAE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148/218/226</a:t>
              </a:r>
            </a:p>
          </p:txBody>
        </p:sp>
        <p:sp>
          <p:nvSpPr>
            <p:cNvPr id="55" name="矩形 13">
              <a:extLst>
                <a:ext uri="{FF2B5EF4-FFF2-40B4-BE49-F238E27FC236}">
                  <a16:creationId xmlns:a16="http://schemas.microsoft.com/office/drawing/2014/main" id="{F760C1C5-4342-C346-A7D2-D101978EDF66}"/>
                </a:ext>
              </a:extLst>
            </p:cNvPr>
            <p:cNvSpPr/>
            <p:nvPr/>
          </p:nvSpPr>
          <p:spPr>
            <a:xfrm>
              <a:off x="6997826" y="184963"/>
              <a:ext cx="791510" cy="664397"/>
            </a:xfrm>
            <a:prstGeom prst="rect">
              <a:avLst/>
            </a:prstGeom>
            <a:solidFill>
              <a:srgbClr val="E2818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226/129/137</a:t>
              </a:r>
            </a:p>
          </p:txBody>
        </p:sp>
        <p:sp>
          <p:nvSpPr>
            <p:cNvPr id="56" name="矩形 13">
              <a:extLst>
                <a:ext uri="{FF2B5EF4-FFF2-40B4-BE49-F238E27FC236}">
                  <a16:creationId xmlns:a16="http://schemas.microsoft.com/office/drawing/2014/main" id="{5BB50A4A-0B64-7E4C-824C-1EBCA1A992CF}"/>
                </a:ext>
              </a:extLst>
            </p:cNvPr>
            <p:cNvSpPr/>
            <p:nvPr/>
          </p:nvSpPr>
          <p:spPr>
            <a:xfrm>
              <a:off x="6997185" y="918047"/>
              <a:ext cx="791510" cy="664397"/>
            </a:xfrm>
            <a:prstGeom prst="rect">
              <a:avLst/>
            </a:prstGeom>
            <a:solidFill>
              <a:srgbClr val="E2819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226/129/152</a:t>
              </a:r>
            </a:p>
          </p:txBody>
        </p:sp>
        <p:sp>
          <p:nvSpPr>
            <p:cNvPr id="57" name="矩形 13">
              <a:extLst>
                <a:ext uri="{FF2B5EF4-FFF2-40B4-BE49-F238E27FC236}">
                  <a16:creationId xmlns:a16="http://schemas.microsoft.com/office/drawing/2014/main" id="{756A7E25-6C44-8A44-A8C5-61D19BC9EDAF}"/>
                </a:ext>
              </a:extLst>
            </p:cNvPr>
            <p:cNvSpPr/>
            <p:nvPr userDrawn="1"/>
          </p:nvSpPr>
          <p:spPr>
            <a:xfrm>
              <a:off x="7806130" y="1934171"/>
              <a:ext cx="791510" cy="664397"/>
            </a:xfrm>
            <a:prstGeom prst="rect">
              <a:avLst/>
            </a:prstGeom>
            <a:solidFill>
              <a:srgbClr val="EBB3C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235/179/204</a:t>
              </a:r>
            </a:p>
          </p:txBody>
        </p:sp>
        <p:sp>
          <p:nvSpPr>
            <p:cNvPr id="58" name="矩形 13">
              <a:extLst>
                <a:ext uri="{FF2B5EF4-FFF2-40B4-BE49-F238E27FC236}">
                  <a16:creationId xmlns:a16="http://schemas.microsoft.com/office/drawing/2014/main" id="{96588389-39CD-DF4E-B9AC-92091E25724E}"/>
                </a:ext>
              </a:extLst>
            </p:cNvPr>
            <p:cNvSpPr/>
            <p:nvPr/>
          </p:nvSpPr>
          <p:spPr>
            <a:xfrm>
              <a:off x="7806130" y="2673360"/>
              <a:ext cx="791510" cy="664397"/>
            </a:xfrm>
            <a:prstGeom prst="rect">
              <a:avLst/>
            </a:prstGeom>
            <a:solidFill>
              <a:srgbClr val="D8B3B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78" rtl="0" eaLnBrk="1" fontAlgn="auto" latinLnBrk="0" hangingPunct="1">
                <a:lnSpc>
                  <a:spcPts val="620"/>
                </a:lnSpc>
                <a:spcBef>
                  <a:spcPts val="0"/>
                </a:spcBef>
                <a:spcAft>
                  <a:spcPts val="0"/>
                </a:spcAft>
                <a:buClrTx/>
                <a:buSzTx/>
                <a:buFontTx/>
                <a:buNone/>
                <a:tabLst/>
                <a:defRPr/>
              </a:pPr>
              <a:r>
                <a:rPr kumimoji="1" lang="en-US" altLang="zh-CN" sz="500" b="1" dirty="0">
                  <a:solidFill>
                    <a:srgbClr val="595757"/>
                  </a:solidFill>
                  <a:latin typeface="Arial" charset="0"/>
                  <a:ea typeface="Arial" charset="0"/>
                  <a:cs typeface="Arial" charset="0"/>
                </a:rPr>
                <a:t>RGB 216/179/179</a:t>
              </a:r>
            </a:p>
          </p:txBody>
        </p:sp>
        <p:sp>
          <p:nvSpPr>
            <p:cNvPr id="59" name="矩形 13">
              <a:extLst>
                <a:ext uri="{FF2B5EF4-FFF2-40B4-BE49-F238E27FC236}">
                  <a16:creationId xmlns:a16="http://schemas.microsoft.com/office/drawing/2014/main" id="{20725C9F-31AE-DB44-B70A-B4ECDEC0BC00}"/>
                </a:ext>
              </a:extLst>
            </p:cNvPr>
            <p:cNvSpPr/>
            <p:nvPr/>
          </p:nvSpPr>
          <p:spPr>
            <a:xfrm>
              <a:off x="7806130" y="3415851"/>
              <a:ext cx="791510" cy="664397"/>
            </a:xfrm>
            <a:prstGeom prst="rect">
              <a:avLst/>
            </a:prstGeom>
            <a:solidFill>
              <a:srgbClr val="FAD3B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250/211/187</a:t>
              </a:r>
              <a:endParaRPr kumimoji="1" lang="mr-IN" altLang="zh-CN" sz="500" b="1" dirty="0">
                <a:solidFill>
                  <a:srgbClr val="595757"/>
                </a:solidFill>
                <a:latin typeface="Arial" charset="0"/>
                <a:ea typeface="Arial" charset="0"/>
                <a:cs typeface="Arial" charset="0"/>
              </a:endParaRPr>
            </a:p>
          </p:txBody>
        </p:sp>
        <p:sp>
          <p:nvSpPr>
            <p:cNvPr id="60" name="矩形 13">
              <a:extLst>
                <a:ext uri="{FF2B5EF4-FFF2-40B4-BE49-F238E27FC236}">
                  <a16:creationId xmlns:a16="http://schemas.microsoft.com/office/drawing/2014/main" id="{AC5BCC27-B68D-0743-8E0B-E25F8D01C3A4}"/>
                </a:ext>
              </a:extLst>
            </p:cNvPr>
            <p:cNvSpPr/>
            <p:nvPr/>
          </p:nvSpPr>
          <p:spPr>
            <a:xfrm>
              <a:off x="7815961" y="4866463"/>
              <a:ext cx="791510" cy="664397"/>
            </a:xfrm>
            <a:prstGeom prst="rect">
              <a:avLst/>
            </a:prstGeom>
            <a:solidFill>
              <a:srgbClr val="D0E8C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208/232/196</a:t>
              </a:r>
            </a:p>
          </p:txBody>
        </p:sp>
        <p:sp>
          <p:nvSpPr>
            <p:cNvPr id="61" name="矩形 13">
              <a:extLst>
                <a:ext uri="{FF2B5EF4-FFF2-40B4-BE49-F238E27FC236}">
                  <a16:creationId xmlns:a16="http://schemas.microsoft.com/office/drawing/2014/main" id="{51C2E83A-C975-6945-B2FD-5B22BBB53DB7}"/>
                </a:ext>
              </a:extLst>
            </p:cNvPr>
            <p:cNvSpPr/>
            <p:nvPr/>
          </p:nvSpPr>
          <p:spPr>
            <a:xfrm>
              <a:off x="7813724" y="4134866"/>
              <a:ext cx="791510" cy="664397"/>
            </a:xfrm>
            <a:prstGeom prst="rect">
              <a:avLst/>
            </a:prstGeom>
            <a:solidFill>
              <a:srgbClr val="FEEE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254/238/193</a:t>
              </a:r>
            </a:p>
          </p:txBody>
        </p:sp>
        <p:sp>
          <p:nvSpPr>
            <p:cNvPr id="62" name="矩形 13">
              <a:extLst>
                <a:ext uri="{FF2B5EF4-FFF2-40B4-BE49-F238E27FC236}">
                  <a16:creationId xmlns:a16="http://schemas.microsoft.com/office/drawing/2014/main" id="{BEE9A95F-6965-354F-A2C7-2E8C81DDA52F}"/>
                </a:ext>
              </a:extLst>
            </p:cNvPr>
            <p:cNvSpPr/>
            <p:nvPr/>
          </p:nvSpPr>
          <p:spPr>
            <a:xfrm>
              <a:off x="7813724" y="5596166"/>
              <a:ext cx="791510" cy="664397"/>
            </a:xfrm>
            <a:prstGeom prst="rect">
              <a:avLst/>
            </a:prstGeom>
            <a:solidFill>
              <a:srgbClr val="BEE9E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190/23/238</a:t>
              </a:r>
            </a:p>
          </p:txBody>
        </p:sp>
        <p:sp>
          <p:nvSpPr>
            <p:cNvPr id="63" name="矩形 13">
              <a:extLst>
                <a:ext uri="{FF2B5EF4-FFF2-40B4-BE49-F238E27FC236}">
                  <a16:creationId xmlns:a16="http://schemas.microsoft.com/office/drawing/2014/main" id="{509164EB-3DC4-7A4F-9E7C-06EBC981CD0A}"/>
                </a:ext>
              </a:extLst>
            </p:cNvPr>
            <p:cNvSpPr/>
            <p:nvPr/>
          </p:nvSpPr>
          <p:spPr>
            <a:xfrm>
              <a:off x="7807694" y="184963"/>
              <a:ext cx="791510" cy="664397"/>
            </a:xfrm>
            <a:prstGeom prst="rect">
              <a:avLst/>
            </a:prstGeom>
            <a:solidFill>
              <a:srgbClr val="EEB3B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239/178/184</a:t>
              </a:r>
            </a:p>
          </p:txBody>
        </p:sp>
        <p:sp>
          <p:nvSpPr>
            <p:cNvPr id="64" name="矩形 13">
              <a:extLst>
                <a:ext uri="{FF2B5EF4-FFF2-40B4-BE49-F238E27FC236}">
                  <a16:creationId xmlns:a16="http://schemas.microsoft.com/office/drawing/2014/main" id="{667867DD-D3E6-3040-A7B5-39345C0CE2E3}"/>
                </a:ext>
              </a:extLst>
            </p:cNvPr>
            <p:cNvSpPr/>
            <p:nvPr/>
          </p:nvSpPr>
          <p:spPr>
            <a:xfrm>
              <a:off x="7807054" y="918047"/>
              <a:ext cx="791510" cy="664397"/>
            </a:xfrm>
            <a:prstGeom prst="rect">
              <a:avLst/>
            </a:prstGeom>
            <a:solidFill>
              <a:srgbClr val="EEB3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238/179/193</a:t>
              </a:r>
            </a:p>
          </p:txBody>
        </p:sp>
        <p:sp>
          <p:nvSpPr>
            <p:cNvPr id="65" name="矩形 13">
              <a:extLst>
                <a:ext uri="{FF2B5EF4-FFF2-40B4-BE49-F238E27FC236}">
                  <a16:creationId xmlns:a16="http://schemas.microsoft.com/office/drawing/2014/main" id="{9EE10597-3782-AB46-8453-89FA049C6C46}"/>
                </a:ext>
              </a:extLst>
            </p:cNvPr>
            <p:cNvSpPr/>
            <p:nvPr userDrawn="1"/>
          </p:nvSpPr>
          <p:spPr>
            <a:xfrm>
              <a:off x="5354169" y="6324025"/>
              <a:ext cx="513579" cy="664397"/>
            </a:xfrm>
            <a:prstGeom prst="rect">
              <a:avLst/>
            </a:prstGeom>
            <a:solidFill>
              <a:srgbClr val="22181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35/24/21</a:t>
              </a:r>
            </a:p>
          </p:txBody>
        </p:sp>
        <p:sp>
          <p:nvSpPr>
            <p:cNvPr id="66" name="矩形 13">
              <a:extLst>
                <a:ext uri="{FF2B5EF4-FFF2-40B4-BE49-F238E27FC236}">
                  <a16:creationId xmlns:a16="http://schemas.microsoft.com/office/drawing/2014/main" id="{966B3529-B594-884C-BED0-5887B34BBBB8}"/>
                </a:ext>
              </a:extLst>
            </p:cNvPr>
            <p:cNvSpPr/>
            <p:nvPr userDrawn="1"/>
          </p:nvSpPr>
          <p:spPr>
            <a:xfrm>
              <a:off x="5900626" y="6324025"/>
              <a:ext cx="513579" cy="664397"/>
            </a:xfrm>
            <a:prstGeom prst="rect">
              <a:avLst/>
            </a:prstGeom>
            <a:solidFill>
              <a:srgbClr val="59575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p>
            <a:p>
              <a:pPr algn="ctr">
                <a:lnSpc>
                  <a:spcPts val="620"/>
                </a:lnSpc>
              </a:pPr>
              <a:r>
                <a:rPr kumimoji="1" lang="en-US" altLang="zh-CN" sz="500" b="1" dirty="0">
                  <a:solidFill>
                    <a:srgbClr val="FFFFFF"/>
                  </a:solidFill>
                  <a:latin typeface="Arial" charset="0"/>
                  <a:ea typeface="Arial" charset="0"/>
                  <a:cs typeface="Arial" charset="0"/>
                </a:rPr>
                <a:t>89/87/87</a:t>
              </a:r>
            </a:p>
          </p:txBody>
        </p:sp>
        <p:sp>
          <p:nvSpPr>
            <p:cNvPr id="67" name="矩形 13">
              <a:extLst>
                <a:ext uri="{FF2B5EF4-FFF2-40B4-BE49-F238E27FC236}">
                  <a16:creationId xmlns:a16="http://schemas.microsoft.com/office/drawing/2014/main" id="{0B0545C9-147F-584F-80D2-EF13876D7D33}"/>
                </a:ext>
              </a:extLst>
            </p:cNvPr>
            <p:cNvSpPr/>
            <p:nvPr userDrawn="1"/>
          </p:nvSpPr>
          <p:spPr>
            <a:xfrm>
              <a:off x="6450318" y="6324025"/>
              <a:ext cx="513579" cy="664397"/>
            </a:xfrm>
            <a:prstGeom prst="rect">
              <a:avLst/>
            </a:prstGeom>
            <a:solidFill>
              <a:srgbClr val="88888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p>
            <a:p>
              <a:pPr algn="ctr">
                <a:lnSpc>
                  <a:spcPts val="620"/>
                </a:lnSpc>
              </a:pPr>
              <a:r>
                <a:rPr kumimoji="1" lang="en-US" altLang="zh-CN" sz="500" b="1" dirty="0">
                  <a:solidFill>
                    <a:srgbClr val="FFFFFF"/>
                  </a:solidFill>
                  <a:latin typeface="Arial" charset="0"/>
                  <a:ea typeface="Arial" charset="0"/>
                  <a:cs typeface="Arial" charset="0"/>
                </a:rPr>
                <a:t>137/137/</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137</a:t>
              </a:r>
            </a:p>
          </p:txBody>
        </p:sp>
        <p:sp>
          <p:nvSpPr>
            <p:cNvPr id="68" name="矩形 13">
              <a:extLst>
                <a:ext uri="{FF2B5EF4-FFF2-40B4-BE49-F238E27FC236}">
                  <a16:creationId xmlns:a16="http://schemas.microsoft.com/office/drawing/2014/main" id="{44FD0A0B-0D45-3340-A523-465AC24134BF}"/>
                </a:ext>
              </a:extLst>
            </p:cNvPr>
            <p:cNvSpPr/>
            <p:nvPr userDrawn="1"/>
          </p:nvSpPr>
          <p:spPr>
            <a:xfrm>
              <a:off x="6998296" y="6324025"/>
              <a:ext cx="513579" cy="664397"/>
            </a:xfrm>
            <a:prstGeom prst="rect">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p>
            <a:p>
              <a:pPr algn="ctr">
                <a:lnSpc>
                  <a:spcPts val="620"/>
                </a:lnSpc>
              </a:pPr>
              <a:r>
                <a:rPr kumimoji="1" lang="en-US" altLang="zh-CN" sz="500" b="1" dirty="0">
                  <a:solidFill>
                    <a:srgbClr val="FFFFFF"/>
                  </a:solidFill>
                  <a:latin typeface="Arial" charset="0"/>
                  <a:ea typeface="Arial" charset="0"/>
                  <a:cs typeface="Arial" charset="0"/>
                </a:rPr>
                <a:t>181/181/</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181</a:t>
              </a:r>
            </a:p>
          </p:txBody>
        </p:sp>
        <p:sp>
          <p:nvSpPr>
            <p:cNvPr id="69" name="矩形 13">
              <a:extLst>
                <a:ext uri="{FF2B5EF4-FFF2-40B4-BE49-F238E27FC236}">
                  <a16:creationId xmlns:a16="http://schemas.microsoft.com/office/drawing/2014/main" id="{2C404A07-276B-3648-BB25-4EDB5905448C}"/>
                </a:ext>
              </a:extLst>
            </p:cNvPr>
            <p:cNvSpPr/>
            <p:nvPr userDrawn="1"/>
          </p:nvSpPr>
          <p:spPr>
            <a:xfrm>
              <a:off x="7541580" y="6324025"/>
              <a:ext cx="513579" cy="664397"/>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221/221/</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221</a:t>
              </a:r>
            </a:p>
          </p:txBody>
        </p:sp>
        <p:sp>
          <p:nvSpPr>
            <p:cNvPr id="70" name="矩形 13">
              <a:extLst>
                <a:ext uri="{FF2B5EF4-FFF2-40B4-BE49-F238E27FC236}">
                  <a16:creationId xmlns:a16="http://schemas.microsoft.com/office/drawing/2014/main" id="{72B0F29C-A346-8946-9B8E-8F1B9DFF7AD0}"/>
                </a:ext>
              </a:extLst>
            </p:cNvPr>
            <p:cNvSpPr/>
            <p:nvPr userDrawn="1"/>
          </p:nvSpPr>
          <p:spPr>
            <a:xfrm>
              <a:off x="8083608" y="6324025"/>
              <a:ext cx="513579" cy="664397"/>
            </a:xfrm>
            <a:prstGeom prst="rect">
              <a:avLst/>
            </a:prstGeom>
            <a:solidFill>
              <a:srgbClr val="FFFFFF"/>
            </a:solidFill>
            <a:ln w="6350">
              <a:solidFill>
                <a:srgbClr val="B5B5B5"/>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a:t>
              </a:r>
            </a:p>
            <a:p>
              <a:pPr algn="ctr">
                <a:lnSpc>
                  <a:spcPts val="620"/>
                </a:lnSpc>
              </a:pPr>
              <a:r>
                <a:rPr kumimoji="1" lang="en-US" altLang="zh-CN" sz="500" b="1" dirty="0">
                  <a:solidFill>
                    <a:srgbClr val="595757"/>
                  </a:solidFill>
                  <a:latin typeface="Arial" charset="0"/>
                  <a:ea typeface="Arial" charset="0"/>
                  <a:cs typeface="Arial" charset="0"/>
                </a:rPr>
                <a:t>255/255/</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255</a:t>
              </a:r>
            </a:p>
          </p:txBody>
        </p:sp>
      </p:grpSp>
    </p:spTree>
    <p:extLst>
      <p:ext uri="{BB962C8B-B14F-4D97-AF65-F5344CB8AC3E}">
        <p14:creationId xmlns:p14="http://schemas.microsoft.com/office/powerpoint/2010/main" val="867226749"/>
      </p:ext>
    </p:extLst>
  </p:cSld>
  <p:clrMap bg1="lt1" tx1="dk1" bg2="lt2" tx2="dk2" accent1="accent1" accent2="accent2" accent3="accent3" accent4="accent4" accent5="accent5" accent6="accent6" hlink="hlink" folHlink="folHlink"/>
  <p:sldLayoutIdLst>
    <p:sldLayoutId id="2147483842"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2800" kern="1200" baseline="0">
          <a:solidFill>
            <a:schemeClr val="tx1"/>
          </a:solidFill>
          <a:latin typeface="Huawei Sans" panose="020C0503030203020204" pitchFamily="34" charset="0"/>
          <a:ea typeface="方正兰亭黑简体" panose="02000000000000000000" pitchFamily="2"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748" userDrawn="1">
          <p15:clr>
            <a:srgbClr val="F26B43"/>
          </p15:clr>
        </p15:guide>
        <p15:guide id="2" pos="574" userDrawn="1">
          <p15:clr>
            <a:srgbClr val="F26B43"/>
          </p15:clr>
        </p15:guide>
        <p15:guide id="3" orient="horz" pos="572" userDrawn="1">
          <p15:clr>
            <a:srgbClr val="F26B43"/>
          </p15:clr>
        </p15:guide>
        <p15:guide id="4" orient="horz" pos="1230" userDrawn="1">
          <p15:clr>
            <a:srgbClr val="F26B43"/>
          </p15:clr>
        </p15:guide>
        <p15:guide id="5" orient="horz" pos="2160" userDrawn="1">
          <p15:clr>
            <a:srgbClr val="F26B43"/>
          </p15:clr>
        </p15:guide>
        <p15:guide id="6" pos="384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EBEBEB"/>
        </a:solidFill>
        <a:effectLst/>
      </p:bgPr>
    </p:bg>
    <p:spTree>
      <p:nvGrpSpPr>
        <p:cNvPr id="1" name=""/>
        <p:cNvGrpSpPr/>
        <p:nvPr/>
      </p:nvGrpSpPr>
      <p:grpSpPr>
        <a:xfrm>
          <a:off x="0" y="0"/>
          <a:ext cx="0" cy="0"/>
          <a:chOff x="0" y="0"/>
          <a:chExt cx="0" cy="0"/>
        </a:xfrm>
      </p:grpSpPr>
      <p:sp>
        <p:nvSpPr>
          <p:cNvPr id="24" name="TextBox 3">
            <a:extLst>
              <a:ext uri="{FF2B5EF4-FFF2-40B4-BE49-F238E27FC236}">
                <a16:creationId xmlns:a16="http://schemas.microsoft.com/office/drawing/2014/main" id="{EABEE2EE-BF4D-7A4A-B3C6-9E47668CCD98}"/>
              </a:ext>
            </a:extLst>
          </p:cNvPr>
          <p:cNvSpPr txBox="1"/>
          <p:nvPr userDrawn="1"/>
        </p:nvSpPr>
        <p:spPr>
          <a:xfrm>
            <a:off x="734131" y="6402806"/>
            <a:ext cx="499729" cy="150296"/>
          </a:xfrm>
          <a:prstGeom prst="rect">
            <a:avLst/>
          </a:prstGeom>
          <a:noFill/>
        </p:spPr>
        <p:txBody>
          <a:bodyPr wrap="square" lIns="0" tIns="0" rIns="0" bIns="0" rtlCol="0">
            <a:spAutoFit/>
          </a:bodyPr>
          <a:lstStyle/>
          <a:p>
            <a:pPr marL="0" marR="0" lvl="0" indent="0" algn="l" defTabSz="890849" rtl="0" eaLnBrk="1" fontAlgn="auto" latinLnBrk="0" hangingPunct="1">
              <a:lnSpc>
                <a:spcPct val="100000"/>
              </a:lnSpc>
              <a:spcBef>
                <a:spcPts val="0"/>
              </a:spcBef>
              <a:spcAft>
                <a:spcPts val="0"/>
              </a:spcAft>
              <a:buClrTx/>
              <a:buSzTx/>
              <a:buFontTx/>
              <a:buNone/>
              <a:tabLst/>
              <a:defRPr/>
            </a:pPr>
            <a:fld id="{C3837181-38C6-AD4F-B8BA-B444770388BB}" type="slidenum">
              <a:rPr lang="en-US" sz="974" baseline="0" smtClean="0">
                <a:solidFill>
                  <a:srgbClr val="1D1D1B"/>
                </a:solidFill>
                <a:latin typeface="Huawei Sans" panose="020C0503030203020204" pitchFamily="34" charset="0"/>
                <a:ea typeface="方正兰亭黑简体" panose="02000000000000000000" pitchFamily="2" charset="-122"/>
                <a:cs typeface="Huawei Sans" panose="020C0503030203020204" pitchFamily="34" charset="0"/>
              </a:rPr>
              <a:pPr marL="0" marR="0" lvl="0" indent="0" algn="l" defTabSz="890849" rtl="0" eaLnBrk="1" fontAlgn="auto" latinLnBrk="0" hangingPunct="1">
                <a:lnSpc>
                  <a:spcPct val="100000"/>
                </a:lnSpc>
                <a:spcBef>
                  <a:spcPts val="0"/>
                </a:spcBef>
                <a:spcAft>
                  <a:spcPts val="0"/>
                </a:spcAft>
                <a:buClrTx/>
                <a:buSzTx/>
                <a:buFontTx/>
                <a:buNone/>
                <a:tabLst/>
                <a:defRPr/>
              </a:pPr>
              <a:t>‹#›</a:t>
            </a:fld>
            <a:endParaRPr lang="en-US" sz="974" baseline="0" dirty="0">
              <a:solidFill>
                <a:srgbClr val="1D1D1B"/>
              </a:solidFill>
              <a:latin typeface="Huawei Sans" panose="020C0503030203020204" pitchFamily="34" charset="0"/>
              <a:ea typeface="方正兰亭黑简体" panose="02000000000000000000" pitchFamily="2" charset="-122"/>
              <a:cs typeface="Huawei Sans" panose="020C0503030203020204" pitchFamily="34" charset="0"/>
            </a:endParaRPr>
          </a:p>
        </p:txBody>
      </p:sp>
      <p:pic>
        <p:nvPicPr>
          <p:cNvPr id="25" name="图片 24"/>
          <p:cNvPicPr>
            <a:picLocks noChangeAspect="1"/>
          </p:cNvPicPr>
          <p:nvPr userDrawn="1"/>
        </p:nvPicPr>
        <p:blipFill>
          <a:blip r:embed="rId12" cstate="print">
            <a:extLst>
              <a:ext uri="{28A0092B-C50C-407E-A947-70E740481C1C}">
                <a14:useLocalDpi xmlns:a14="http://schemas.microsoft.com/office/drawing/2010/main" val="0"/>
              </a:ext>
            </a:extLst>
          </a:blip>
          <a:stretch>
            <a:fillRect/>
          </a:stretch>
        </p:blipFill>
        <p:spPr>
          <a:xfrm>
            <a:off x="10195999" y="6319870"/>
            <a:ext cx="1269075" cy="271153"/>
          </a:xfrm>
          <a:prstGeom prst="rect">
            <a:avLst/>
          </a:prstGeom>
        </p:spPr>
      </p:pic>
      <p:grpSp>
        <p:nvGrpSpPr>
          <p:cNvPr id="27" name="Group 87">
            <a:extLst>
              <a:ext uri="{FF2B5EF4-FFF2-40B4-BE49-F238E27FC236}">
                <a16:creationId xmlns:a16="http://schemas.microsoft.com/office/drawing/2014/main" id="{37333705-F8D6-2847-B3CB-F2FAB51E2A3B}"/>
              </a:ext>
            </a:extLst>
          </p:cNvPr>
          <p:cNvGrpSpPr>
            <a:grpSpLocks noChangeAspect="1"/>
          </p:cNvGrpSpPr>
          <p:nvPr userDrawn="1"/>
        </p:nvGrpSpPr>
        <p:grpSpPr>
          <a:xfrm>
            <a:off x="12290471" y="2625389"/>
            <a:ext cx="1963323" cy="4233515"/>
            <a:chOff x="5343885" y="-48857"/>
            <a:chExt cx="3263586" cy="7037279"/>
          </a:xfrm>
        </p:grpSpPr>
        <p:sp>
          <p:nvSpPr>
            <p:cNvPr id="28" name="矩形 13">
              <a:extLst>
                <a:ext uri="{FF2B5EF4-FFF2-40B4-BE49-F238E27FC236}">
                  <a16:creationId xmlns:a16="http://schemas.microsoft.com/office/drawing/2014/main" id="{B14DFA89-D483-CF47-82CC-DD86D7CAB09E}"/>
                </a:ext>
              </a:extLst>
            </p:cNvPr>
            <p:cNvSpPr/>
            <p:nvPr userDrawn="1"/>
          </p:nvSpPr>
          <p:spPr>
            <a:xfrm>
              <a:off x="5356401" y="1934171"/>
              <a:ext cx="791510" cy="664397"/>
            </a:xfrm>
            <a:prstGeom prst="rect">
              <a:avLst/>
            </a:prstGeom>
            <a:solidFill>
              <a:srgbClr val="C4005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chemeClr val="tx2"/>
                  </a:solidFill>
                  <a:latin typeface="Arial" charset="0"/>
                  <a:ea typeface="Arial" charset="0"/>
                  <a:cs typeface="Arial" charset="0"/>
                </a:rPr>
                <a:t>RGB</a:t>
              </a:r>
              <a:br>
                <a:rPr kumimoji="1" lang="en-US" altLang="zh-CN" sz="500" b="1" dirty="0">
                  <a:solidFill>
                    <a:schemeClr val="tx2"/>
                  </a:solidFill>
                  <a:latin typeface="Arial" charset="0"/>
                  <a:ea typeface="Arial" charset="0"/>
                  <a:cs typeface="Arial" charset="0"/>
                </a:rPr>
              </a:br>
              <a:r>
                <a:rPr kumimoji="1" lang="en-US" altLang="zh-CN" sz="500" b="1" dirty="0">
                  <a:solidFill>
                    <a:schemeClr val="tx2"/>
                  </a:solidFill>
                  <a:latin typeface="Arial" charset="0"/>
                  <a:ea typeface="Arial" charset="0"/>
                  <a:cs typeface="Arial" charset="0"/>
                </a:rPr>
                <a:t>196/0/84</a:t>
              </a:r>
            </a:p>
          </p:txBody>
        </p:sp>
        <p:sp>
          <p:nvSpPr>
            <p:cNvPr id="29" name="文本框 15">
              <a:extLst>
                <a:ext uri="{FF2B5EF4-FFF2-40B4-BE49-F238E27FC236}">
                  <a16:creationId xmlns:a16="http://schemas.microsoft.com/office/drawing/2014/main" id="{8223ADA0-340A-794B-93B7-24AFF612A719}"/>
                </a:ext>
              </a:extLst>
            </p:cNvPr>
            <p:cNvSpPr txBox="1"/>
            <p:nvPr userDrawn="1"/>
          </p:nvSpPr>
          <p:spPr>
            <a:xfrm>
              <a:off x="5352723" y="1694497"/>
              <a:ext cx="1052647" cy="204645"/>
            </a:xfrm>
            <a:prstGeom prst="rect">
              <a:avLst/>
            </a:prstGeom>
            <a:noFill/>
          </p:spPr>
          <p:txBody>
            <a:bodyPr wrap="square" lIns="0" tIns="0" rIns="0" bIns="0" rtlCol="0" anchor="b" anchorCtr="0">
              <a:spAutoFit/>
            </a:bodyPr>
            <a:lstStyle/>
            <a:p>
              <a:pPr algn="l">
                <a:lnSpc>
                  <a:spcPct val="100000"/>
                </a:lnSpc>
              </a:pPr>
              <a:r>
                <a:rPr kumimoji="1" lang="zh-CN" altLang="en-US" sz="800" b="0" i="0" dirty="0">
                  <a:solidFill>
                    <a:schemeClr val="tx1"/>
                  </a:solidFill>
                  <a:latin typeface="Microsoft YaHei" panose="020B0503020204020204" pitchFamily="34" charset="-122"/>
                  <a:ea typeface="Microsoft YaHei" panose="020B0503020204020204" pitchFamily="34" charset="-122"/>
                </a:rPr>
                <a:t>公司辅助色</a:t>
              </a:r>
            </a:p>
          </p:txBody>
        </p:sp>
        <p:sp>
          <p:nvSpPr>
            <p:cNvPr id="30" name="矩形 13">
              <a:extLst>
                <a:ext uri="{FF2B5EF4-FFF2-40B4-BE49-F238E27FC236}">
                  <a16:creationId xmlns:a16="http://schemas.microsoft.com/office/drawing/2014/main" id="{5F63E0E3-4F22-7948-AB1A-40A84ECA92EC}"/>
                </a:ext>
              </a:extLst>
            </p:cNvPr>
            <p:cNvSpPr/>
            <p:nvPr userDrawn="1"/>
          </p:nvSpPr>
          <p:spPr>
            <a:xfrm>
              <a:off x="6184680" y="1934171"/>
              <a:ext cx="791510" cy="664397"/>
            </a:xfrm>
            <a:prstGeom prst="rect">
              <a:avLst/>
            </a:prstGeom>
            <a:solidFill>
              <a:srgbClr val="CB377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203/55/120</a:t>
              </a:r>
            </a:p>
          </p:txBody>
        </p:sp>
        <p:sp>
          <p:nvSpPr>
            <p:cNvPr id="31" name="矩形 13">
              <a:extLst>
                <a:ext uri="{FF2B5EF4-FFF2-40B4-BE49-F238E27FC236}">
                  <a16:creationId xmlns:a16="http://schemas.microsoft.com/office/drawing/2014/main" id="{29C4A3C6-7C7B-7140-8F73-591E9F49143F}"/>
                </a:ext>
              </a:extLst>
            </p:cNvPr>
            <p:cNvSpPr/>
            <p:nvPr userDrawn="1"/>
          </p:nvSpPr>
          <p:spPr>
            <a:xfrm>
              <a:off x="5356401" y="3403061"/>
              <a:ext cx="791510" cy="664397"/>
            </a:xfrm>
            <a:prstGeom prst="rect">
              <a:avLst/>
            </a:prstGeom>
            <a:solidFill>
              <a:srgbClr val="ED6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237/109/0</a:t>
              </a:r>
            </a:p>
          </p:txBody>
        </p:sp>
        <p:sp>
          <p:nvSpPr>
            <p:cNvPr id="32" name="矩形 13">
              <a:extLst>
                <a:ext uri="{FF2B5EF4-FFF2-40B4-BE49-F238E27FC236}">
                  <a16:creationId xmlns:a16="http://schemas.microsoft.com/office/drawing/2014/main" id="{BE4C9A8D-46B0-5B40-BC47-DB6C4899227F}"/>
                </a:ext>
              </a:extLst>
            </p:cNvPr>
            <p:cNvSpPr/>
            <p:nvPr userDrawn="1"/>
          </p:nvSpPr>
          <p:spPr>
            <a:xfrm>
              <a:off x="6184680" y="2673360"/>
              <a:ext cx="791510" cy="664397"/>
            </a:xfrm>
            <a:prstGeom prst="rect">
              <a:avLst/>
            </a:prstGeom>
            <a:solidFill>
              <a:srgbClr val="99363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78" rtl="0" eaLnBrk="1" fontAlgn="auto" latinLnBrk="0" hangingPunct="1">
                <a:lnSpc>
                  <a:spcPts val="620"/>
                </a:lnSpc>
                <a:spcBef>
                  <a:spcPts val="0"/>
                </a:spcBef>
                <a:spcAft>
                  <a:spcPts val="0"/>
                </a:spcAft>
                <a:buClrTx/>
                <a:buSzTx/>
                <a:buFontTx/>
                <a:buNone/>
                <a:tabLst/>
                <a:defRPr/>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153/54/54</a:t>
              </a:r>
            </a:p>
          </p:txBody>
        </p:sp>
        <p:sp>
          <p:nvSpPr>
            <p:cNvPr id="33" name="矩形 13">
              <a:extLst>
                <a:ext uri="{FF2B5EF4-FFF2-40B4-BE49-F238E27FC236}">
                  <a16:creationId xmlns:a16="http://schemas.microsoft.com/office/drawing/2014/main" id="{612F2ED4-F7A4-9E48-95E1-8D07B3BBE962}"/>
                </a:ext>
              </a:extLst>
            </p:cNvPr>
            <p:cNvSpPr/>
            <p:nvPr userDrawn="1"/>
          </p:nvSpPr>
          <p:spPr>
            <a:xfrm>
              <a:off x="5356401" y="4866463"/>
              <a:ext cx="791510" cy="664397"/>
            </a:xfrm>
            <a:prstGeom prst="rect">
              <a:avLst/>
            </a:prstGeom>
            <a:solidFill>
              <a:srgbClr val="62B23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98/178/48</a:t>
              </a:r>
            </a:p>
          </p:txBody>
        </p:sp>
        <p:sp>
          <p:nvSpPr>
            <p:cNvPr id="34" name="矩形 13">
              <a:extLst>
                <a:ext uri="{FF2B5EF4-FFF2-40B4-BE49-F238E27FC236}">
                  <a16:creationId xmlns:a16="http://schemas.microsoft.com/office/drawing/2014/main" id="{A9E1D476-C288-8945-A68A-1F20C557294B}"/>
                </a:ext>
              </a:extLst>
            </p:cNvPr>
            <p:cNvSpPr/>
            <p:nvPr userDrawn="1"/>
          </p:nvSpPr>
          <p:spPr>
            <a:xfrm>
              <a:off x="6184680" y="3415851"/>
              <a:ext cx="791510" cy="664397"/>
            </a:xfrm>
            <a:prstGeom prst="rect">
              <a:avLst/>
            </a:prstGeom>
            <a:solidFill>
              <a:srgbClr val="F2894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242/137/68</a:t>
              </a:r>
              <a:endParaRPr kumimoji="1" lang="mr-IN" altLang="zh-CN" sz="500" b="1" dirty="0">
                <a:solidFill>
                  <a:srgbClr val="FFFFFF"/>
                </a:solidFill>
                <a:latin typeface="Arial" charset="0"/>
                <a:ea typeface="Arial" charset="0"/>
                <a:cs typeface="Arial" charset="0"/>
              </a:endParaRPr>
            </a:p>
          </p:txBody>
        </p:sp>
        <p:sp>
          <p:nvSpPr>
            <p:cNvPr id="35" name="矩形 13">
              <a:extLst>
                <a:ext uri="{FF2B5EF4-FFF2-40B4-BE49-F238E27FC236}">
                  <a16:creationId xmlns:a16="http://schemas.microsoft.com/office/drawing/2014/main" id="{42823EBB-E62E-F149-AC9A-09950051F283}"/>
                </a:ext>
              </a:extLst>
            </p:cNvPr>
            <p:cNvSpPr/>
            <p:nvPr userDrawn="1"/>
          </p:nvSpPr>
          <p:spPr>
            <a:xfrm>
              <a:off x="5353240" y="184963"/>
              <a:ext cx="791510" cy="664397"/>
            </a:xfrm>
            <a:prstGeom prst="rect">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chemeClr val="tx2"/>
                  </a:solidFill>
                  <a:latin typeface="Arial" charset="0"/>
                  <a:ea typeface="Arial" charset="0"/>
                  <a:cs typeface="Arial" charset="0"/>
                </a:rPr>
                <a:t>PANTONE 185C</a:t>
              </a:r>
            </a:p>
            <a:p>
              <a:pPr algn="ctr">
                <a:lnSpc>
                  <a:spcPts val="620"/>
                </a:lnSpc>
                <a:spcBef>
                  <a:spcPts val="0"/>
                </a:spcBef>
              </a:pPr>
              <a:r>
                <a:rPr kumimoji="1" lang="en-US" altLang="zh-CN" sz="500" b="1" dirty="0">
                  <a:solidFill>
                    <a:schemeClr val="tx2"/>
                  </a:solidFill>
                  <a:latin typeface="Arial" charset="0"/>
                  <a:ea typeface="Arial" charset="0"/>
                  <a:cs typeface="Arial" charset="0"/>
                </a:rPr>
                <a:t>RGB </a:t>
              </a:r>
              <a:br>
                <a:rPr kumimoji="1" lang="en-US" altLang="zh-CN" sz="500" b="1" dirty="0">
                  <a:solidFill>
                    <a:schemeClr val="tx2"/>
                  </a:solidFill>
                  <a:latin typeface="Arial" charset="0"/>
                  <a:ea typeface="Arial" charset="0"/>
                  <a:cs typeface="Arial" charset="0"/>
                </a:rPr>
              </a:br>
              <a:r>
                <a:rPr kumimoji="1" lang="en-US" altLang="zh-CN" sz="500" b="1" dirty="0">
                  <a:solidFill>
                    <a:schemeClr val="tx2"/>
                  </a:solidFill>
                  <a:latin typeface="Arial" charset="0"/>
                  <a:ea typeface="Arial" charset="0"/>
                  <a:cs typeface="Arial" charset="0"/>
                </a:rPr>
                <a:t>199/0/11  </a:t>
              </a:r>
            </a:p>
          </p:txBody>
        </p:sp>
        <p:sp>
          <p:nvSpPr>
            <p:cNvPr id="36" name="文本框 15">
              <a:extLst>
                <a:ext uri="{FF2B5EF4-FFF2-40B4-BE49-F238E27FC236}">
                  <a16:creationId xmlns:a16="http://schemas.microsoft.com/office/drawing/2014/main" id="{EA01C299-6FF2-3642-AAEC-A1DF62D9C654}"/>
                </a:ext>
              </a:extLst>
            </p:cNvPr>
            <p:cNvSpPr txBox="1"/>
            <p:nvPr userDrawn="1"/>
          </p:nvSpPr>
          <p:spPr>
            <a:xfrm>
              <a:off x="5343885" y="-48857"/>
              <a:ext cx="726488" cy="204645"/>
            </a:xfrm>
            <a:prstGeom prst="rect">
              <a:avLst/>
            </a:prstGeom>
            <a:noFill/>
          </p:spPr>
          <p:txBody>
            <a:bodyPr wrap="square" lIns="0" tIns="0" rIns="0" bIns="0" rtlCol="0" anchor="b" anchorCtr="0">
              <a:spAutoFit/>
            </a:bodyPr>
            <a:lstStyle/>
            <a:p>
              <a:pPr algn="l">
                <a:lnSpc>
                  <a:spcPct val="100000"/>
                </a:lnSpc>
              </a:pPr>
              <a:r>
                <a:rPr kumimoji="1" lang="zh-CN" altLang="en-US" sz="800" b="0" i="0" dirty="0">
                  <a:solidFill>
                    <a:schemeClr val="tx1"/>
                  </a:solidFill>
                  <a:latin typeface="Microsoft YaHei" panose="020B0503020204020204" pitchFamily="34" charset="-122"/>
                  <a:ea typeface="Microsoft YaHei" panose="020B0503020204020204" pitchFamily="34" charset="-122"/>
                </a:rPr>
                <a:t>公司色</a:t>
              </a:r>
            </a:p>
          </p:txBody>
        </p:sp>
        <p:sp>
          <p:nvSpPr>
            <p:cNvPr id="37" name="矩形 13">
              <a:extLst>
                <a:ext uri="{FF2B5EF4-FFF2-40B4-BE49-F238E27FC236}">
                  <a16:creationId xmlns:a16="http://schemas.microsoft.com/office/drawing/2014/main" id="{B84AB502-165F-764A-9621-65CA8CBBEAEA}"/>
                </a:ext>
              </a:extLst>
            </p:cNvPr>
            <p:cNvSpPr/>
            <p:nvPr userDrawn="1"/>
          </p:nvSpPr>
          <p:spPr>
            <a:xfrm>
              <a:off x="5352600" y="918047"/>
              <a:ext cx="791510" cy="664397"/>
            </a:xfrm>
            <a:prstGeom prst="rect">
              <a:avLst/>
            </a:prstGeom>
            <a:solidFill>
              <a:srgbClr val="C8102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chemeClr val="tx2"/>
                  </a:solidFill>
                  <a:latin typeface="Arial" charset="0"/>
                  <a:ea typeface="Arial" charset="0"/>
                  <a:cs typeface="Arial" charset="0"/>
                </a:rPr>
                <a:t>PANTONE 186C</a:t>
              </a:r>
            </a:p>
            <a:p>
              <a:pPr algn="ctr">
                <a:lnSpc>
                  <a:spcPts val="620"/>
                </a:lnSpc>
              </a:pPr>
              <a:r>
                <a:rPr kumimoji="1" lang="en-US" altLang="zh-CN" sz="500" b="1" dirty="0">
                  <a:solidFill>
                    <a:schemeClr val="tx2"/>
                  </a:solidFill>
                  <a:latin typeface="Arial" charset="0"/>
                  <a:ea typeface="Arial" charset="0"/>
                  <a:cs typeface="Arial" charset="0"/>
                </a:rPr>
                <a:t>RGB</a:t>
              </a:r>
              <a:br>
                <a:rPr kumimoji="1" lang="en-US" altLang="zh-CN" sz="500" b="1" dirty="0">
                  <a:solidFill>
                    <a:schemeClr val="tx2"/>
                  </a:solidFill>
                  <a:latin typeface="Arial" charset="0"/>
                  <a:ea typeface="Arial" charset="0"/>
                  <a:cs typeface="Arial" charset="0"/>
                </a:rPr>
              </a:br>
              <a:r>
                <a:rPr kumimoji="1" lang="en-US" altLang="zh-CN" sz="500" b="1" dirty="0">
                  <a:solidFill>
                    <a:schemeClr val="tx2"/>
                  </a:solidFill>
                  <a:latin typeface="Arial" charset="0"/>
                  <a:ea typeface="Arial" charset="0"/>
                  <a:cs typeface="Arial" charset="0"/>
                </a:rPr>
                <a:t>200/16/46  </a:t>
              </a:r>
            </a:p>
          </p:txBody>
        </p:sp>
        <p:sp>
          <p:nvSpPr>
            <p:cNvPr id="38" name="矩形 13">
              <a:extLst>
                <a:ext uri="{FF2B5EF4-FFF2-40B4-BE49-F238E27FC236}">
                  <a16:creationId xmlns:a16="http://schemas.microsoft.com/office/drawing/2014/main" id="{CB8870E8-3E95-764C-B621-A168E194CC7A}"/>
                </a:ext>
              </a:extLst>
            </p:cNvPr>
            <p:cNvSpPr/>
            <p:nvPr userDrawn="1"/>
          </p:nvSpPr>
          <p:spPr>
            <a:xfrm>
              <a:off x="5354164" y="2665974"/>
              <a:ext cx="791510" cy="664397"/>
            </a:xfrm>
            <a:prstGeom prst="rect">
              <a:avLst/>
            </a:prstGeom>
            <a:solidFill>
              <a:srgbClr val="7F000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127/0/1</a:t>
              </a:r>
            </a:p>
          </p:txBody>
        </p:sp>
        <p:sp>
          <p:nvSpPr>
            <p:cNvPr id="39" name="矩形 13">
              <a:extLst>
                <a:ext uri="{FF2B5EF4-FFF2-40B4-BE49-F238E27FC236}">
                  <a16:creationId xmlns:a16="http://schemas.microsoft.com/office/drawing/2014/main" id="{356EF69A-1936-544F-A95F-0664F4E186D5}"/>
                </a:ext>
              </a:extLst>
            </p:cNvPr>
            <p:cNvSpPr/>
            <p:nvPr userDrawn="1"/>
          </p:nvSpPr>
          <p:spPr>
            <a:xfrm>
              <a:off x="5354164" y="4134866"/>
              <a:ext cx="791510" cy="664397"/>
            </a:xfrm>
            <a:prstGeom prst="rect">
              <a:avLst/>
            </a:prstGeom>
            <a:solidFill>
              <a:srgbClr val="FCC8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52/200/0</a:t>
              </a:r>
            </a:p>
          </p:txBody>
        </p:sp>
        <p:sp>
          <p:nvSpPr>
            <p:cNvPr id="40" name="矩形 13">
              <a:extLst>
                <a:ext uri="{FF2B5EF4-FFF2-40B4-BE49-F238E27FC236}">
                  <a16:creationId xmlns:a16="http://schemas.microsoft.com/office/drawing/2014/main" id="{03EBAB43-95A5-1C4A-8458-B86EB3D51FCA}"/>
                </a:ext>
              </a:extLst>
            </p:cNvPr>
            <p:cNvSpPr/>
            <p:nvPr userDrawn="1"/>
          </p:nvSpPr>
          <p:spPr>
            <a:xfrm>
              <a:off x="5354164" y="5596166"/>
              <a:ext cx="791510" cy="664397"/>
            </a:xfrm>
            <a:prstGeom prst="rect">
              <a:avLst/>
            </a:prstGeom>
            <a:solidFill>
              <a:srgbClr val="30B5C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48/181/197</a:t>
              </a:r>
            </a:p>
          </p:txBody>
        </p:sp>
        <p:sp>
          <p:nvSpPr>
            <p:cNvPr id="41" name="矩形 13">
              <a:extLst>
                <a:ext uri="{FF2B5EF4-FFF2-40B4-BE49-F238E27FC236}">
                  <a16:creationId xmlns:a16="http://schemas.microsoft.com/office/drawing/2014/main" id="{371A8520-F934-304C-B57F-B49F768694E2}"/>
                </a:ext>
              </a:extLst>
            </p:cNvPr>
            <p:cNvSpPr/>
            <p:nvPr userDrawn="1"/>
          </p:nvSpPr>
          <p:spPr>
            <a:xfrm>
              <a:off x="6194511" y="4866463"/>
              <a:ext cx="791510" cy="664397"/>
            </a:xfrm>
            <a:prstGeom prst="rect">
              <a:avLst/>
            </a:prstGeom>
            <a:solidFill>
              <a:srgbClr val="81C15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129/193/95</a:t>
              </a:r>
            </a:p>
          </p:txBody>
        </p:sp>
        <p:sp>
          <p:nvSpPr>
            <p:cNvPr id="42" name="矩形 13">
              <a:extLst>
                <a:ext uri="{FF2B5EF4-FFF2-40B4-BE49-F238E27FC236}">
                  <a16:creationId xmlns:a16="http://schemas.microsoft.com/office/drawing/2014/main" id="{B83004D7-279B-C14E-9FCF-870FA1B74FDF}"/>
                </a:ext>
              </a:extLst>
            </p:cNvPr>
            <p:cNvSpPr/>
            <p:nvPr userDrawn="1"/>
          </p:nvSpPr>
          <p:spPr>
            <a:xfrm>
              <a:off x="6192274" y="4134866"/>
              <a:ext cx="791510" cy="664397"/>
            </a:xfrm>
            <a:prstGeom prst="rect">
              <a:avLst/>
            </a:prstGeom>
            <a:solidFill>
              <a:srgbClr val="FDD35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253/211/81</a:t>
              </a:r>
            </a:p>
          </p:txBody>
        </p:sp>
        <p:sp>
          <p:nvSpPr>
            <p:cNvPr id="43" name="矩形 13">
              <a:extLst>
                <a:ext uri="{FF2B5EF4-FFF2-40B4-BE49-F238E27FC236}">
                  <a16:creationId xmlns:a16="http://schemas.microsoft.com/office/drawing/2014/main" id="{99635968-4E69-CC41-9D78-6DF253FE3035}"/>
                </a:ext>
              </a:extLst>
            </p:cNvPr>
            <p:cNvSpPr/>
            <p:nvPr userDrawn="1"/>
          </p:nvSpPr>
          <p:spPr>
            <a:xfrm>
              <a:off x="6192274" y="5596166"/>
              <a:ext cx="791510" cy="664397"/>
            </a:xfrm>
            <a:prstGeom prst="rect">
              <a:avLst/>
            </a:prstGeom>
            <a:solidFill>
              <a:srgbClr val="56C4D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86/196/210</a:t>
              </a:r>
            </a:p>
          </p:txBody>
        </p:sp>
        <p:sp>
          <p:nvSpPr>
            <p:cNvPr id="44" name="矩形 13">
              <a:extLst>
                <a:ext uri="{FF2B5EF4-FFF2-40B4-BE49-F238E27FC236}">
                  <a16:creationId xmlns:a16="http://schemas.microsoft.com/office/drawing/2014/main" id="{BDBE4949-07B7-F046-AD95-68E4B0C11CCD}"/>
                </a:ext>
              </a:extLst>
            </p:cNvPr>
            <p:cNvSpPr/>
            <p:nvPr/>
          </p:nvSpPr>
          <p:spPr>
            <a:xfrm>
              <a:off x="6186245" y="184963"/>
              <a:ext cx="791510" cy="664397"/>
            </a:xfrm>
            <a:prstGeom prst="rect">
              <a:avLst/>
            </a:prstGeom>
            <a:solidFill>
              <a:srgbClr val="D3394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211/57/65</a:t>
              </a:r>
            </a:p>
          </p:txBody>
        </p:sp>
        <p:sp>
          <p:nvSpPr>
            <p:cNvPr id="65" name="矩形 13">
              <a:extLst>
                <a:ext uri="{FF2B5EF4-FFF2-40B4-BE49-F238E27FC236}">
                  <a16:creationId xmlns:a16="http://schemas.microsoft.com/office/drawing/2014/main" id="{AA9F9E00-6A31-F14B-A2E4-79908835FD14}"/>
                </a:ext>
              </a:extLst>
            </p:cNvPr>
            <p:cNvSpPr/>
            <p:nvPr/>
          </p:nvSpPr>
          <p:spPr>
            <a:xfrm>
              <a:off x="6185604" y="918047"/>
              <a:ext cx="791510" cy="664397"/>
            </a:xfrm>
            <a:prstGeom prst="rect">
              <a:avLst/>
            </a:prstGeom>
            <a:solidFill>
              <a:srgbClr val="D3385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p>
            <a:p>
              <a:pPr algn="ctr">
                <a:lnSpc>
                  <a:spcPts val="620"/>
                </a:lnSpc>
              </a:pPr>
              <a:r>
                <a:rPr kumimoji="1" lang="en-US" altLang="zh-CN" sz="500" b="1" dirty="0">
                  <a:solidFill>
                    <a:srgbClr val="FFFFFF"/>
                  </a:solidFill>
                  <a:latin typeface="Arial" charset="0"/>
                  <a:ea typeface="Arial" charset="0"/>
                  <a:cs typeface="Arial" charset="0"/>
                </a:rPr>
                <a:t>211/56/89</a:t>
              </a:r>
            </a:p>
          </p:txBody>
        </p:sp>
        <p:sp>
          <p:nvSpPr>
            <p:cNvPr id="66" name="矩形 13">
              <a:extLst>
                <a:ext uri="{FF2B5EF4-FFF2-40B4-BE49-F238E27FC236}">
                  <a16:creationId xmlns:a16="http://schemas.microsoft.com/office/drawing/2014/main" id="{38715A31-485E-B744-B409-43F9F04B48F7}"/>
                </a:ext>
              </a:extLst>
            </p:cNvPr>
            <p:cNvSpPr/>
            <p:nvPr/>
          </p:nvSpPr>
          <p:spPr>
            <a:xfrm>
              <a:off x="6996262" y="1934171"/>
              <a:ext cx="791510" cy="664397"/>
            </a:xfrm>
            <a:prstGeom prst="rect">
              <a:avLst/>
            </a:prstGeom>
            <a:solidFill>
              <a:srgbClr val="DD80A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221/128/170</a:t>
              </a:r>
            </a:p>
          </p:txBody>
        </p:sp>
        <p:sp>
          <p:nvSpPr>
            <p:cNvPr id="67" name="矩形 13">
              <a:extLst>
                <a:ext uri="{FF2B5EF4-FFF2-40B4-BE49-F238E27FC236}">
                  <a16:creationId xmlns:a16="http://schemas.microsoft.com/office/drawing/2014/main" id="{4AE1609B-25DD-2C4A-B05B-D18ADBC39C71}"/>
                </a:ext>
              </a:extLst>
            </p:cNvPr>
            <p:cNvSpPr/>
            <p:nvPr/>
          </p:nvSpPr>
          <p:spPr>
            <a:xfrm>
              <a:off x="6996262" y="2673360"/>
              <a:ext cx="791510" cy="664397"/>
            </a:xfrm>
            <a:prstGeom prst="rect">
              <a:avLst/>
            </a:prstGeom>
            <a:solidFill>
              <a:srgbClr val="BF80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78" rtl="0" eaLnBrk="1" fontAlgn="auto" latinLnBrk="0" hangingPunct="1">
                <a:lnSpc>
                  <a:spcPts val="620"/>
                </a:lnSpc>
                <a:spcBef>
                  <a:spcPts val="0"/>
                </a:spcBef>
                <a:spcAft>
                  <a:spcPts val="0"/>
                </a:spcAft>
                <a:buClrTx/>
                <a:buSzTx/>
                <a:buFontTx/>
                <a:buNone/>
                <a:tabLst/>
                <a:defRPr/>
              </a:pPr>
              <a:r>
                <a:rPr kumimoji="1" lang="en-US" altLang="zh-CN" sz="500" b="1" dirty="0">
                  <a:solidFill>
                    <a:srgbClr val="595757"/>
                  </a:solidFill>
                  <a:latin typeface="Arial" charset="0"/>
                  <a:ea typeface="Arial" charset="0"/>
                  <a:cs typeface="Arial" charset="0"/>
                </a:rPr>
                <a:t>RGB 191/128/130</a:t>
              </a:r>
            </a:p>
          </p:txBody>
        </p:sp>
        <p:sp>
          <p:nvSpPr>
            <p:cNvPr id="68" name="矩形 13">
              <a:extLst>
                <a:ext uri="{FF2B5EF4-FFF2-40B4-BE49-F238E27FC236}">
                  <a16:creationId xmlns:a16="http://schemas.microsoft.com/office/drawing/2014/main" id="{ECE90F9F-DBBC-0B49-A42C-8B62397E473E}"/>
                </a:ext>
              </a:extLst>
            </p:cNvPr>
            <p:cNvSpPr/>
            <p:nvPr/>
          </p:nvSpPr>
          <p:spPr>
            <a:xfrm>
              <a:off x="6996262" y="3415851"/>
              <a:ext cx="791510" cy="664397"/>
            </a:xfrm>
            <a:prstGeom prst="rect">
              <a:avLst/>
            </a:prstGeom>
            <a:solidFill>
              <a:srgbClr val="F6B78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246/183/140</a:t>
              </a:r>
              <a:endParaRPr kumimoji="1" lang="mr-IN" altLang="zh-CN" sz="500" b="1" dirty="0">
                <a:solidFill>
                  <a:srgbClr val="595757"/>
                </a:solidFill>
                <a:latin typeface="Arial" charset="0"/>
                <a:ea typeface="Arial" charset="0"/>
                <a:cs typeface="Arial" charset="0"/>
              </a:endParaRPr>
            </a:p>
          </p:txBody>
        </p:sp>
        <p:sp>
          <p:nvSpPr>
            <p:cNvPr id="69" name="矩形 13">
              <a:extLst>
                <a:ext uri="{FF2B5EF4-FFF2-40B4-BE49-F238E27FC236}">
                  <a16:creationId xmlns:a16="http://schemas.microsoft.com/office/drawing/2014/main" id="{D5B387BA-F8B8-B54E-966E-F24E271747C4}"/>
                </a:ext>
              </a:extLst>
            </p:cNvPr>
            <p:cNvSpPr/>
            <p:nvPr/>
          </p:nvSpPr>
          <p:spPr>
            <a:xfrm>
              <a:off x="7006093" y="4866463"/>
              <a:ext cx="791510" cy="664397"/>
            </a:xfrm>
            <a:prstGeom prst="rect">
              <a:avLst/>
            </a:prstGeom>
            <a:solidFill>
              <a:srgbClr val="AFD89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176/216/156</a:t>
              </a:r>
            </a:p>
          </p:txBody>
        </p:sp>
        <p:sp>
          <p:nvSpPr>
            <p:cNvPr id="70" name="矩形 13">
              <a:extLst>
                <a:ext uri="{FF2B5EF4-FFF2-40B4-BE49-F238E27FC236}">
                  <a16:creationId xmlns:a16="http://schemas.microsoft.com/office/drawing/2014/main" id="{E6C9B99E-8C1C-2B49-B82E-3C754B8E5C02}"/>
                </a:ext>
              </a:extLst>
            </p:cNvPr>
            <p:cNvSpPr/>
            <p:nvPr/>
          </p:nvSpPr>
          <p:spPr>
            <a:xfrm>
              <a:off x="7003856" y="4134866"/>
              <a:ext cx="791510" cy="664397"/>
            </a:xfrm>
            <a:prstGeom prst="rect">
              <a:avLst/>
            </a:prstGeom>
            <a:solidFill>
              <a:srgbClr val="FDE39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253/227/181</a:t>
              </a:r>
            </a:p>
          </p:txBody>
        </p:sp>
        <p:sp>
          <p:nvSpPr>
            <p:cNvPr id="71" name="矩形 13">
              <a:extLst>
                <a:ext uri="{FF2B5EF4-FFF2-40B4-BE49-F238E27FC236}">
                  <a16:creationId xmlns:a16="http://schemas.microsoft.com/office/drawing/2014/main" id="{0106BFA2-9DE1-3A42-A6C6-69BCE0FA34F4}"/>
                </a:ext>
              </a:extLst>
            </p:cNvPr>
            <p:cNvSpPr/>
            <p:nvPr/>
          </p:nvSpPr>
          <p:spPr>
            <a:xfrm>
              <a:off x="7003856" y="5596166"/>
              <a:ext cx="791510" cy="664397"/>
            </a:xfrm>
            <a:prstGeom prst="rect">
              <a:avLst/>
            </a:prstGeom>
            <a:solidFill>
              <a:srgbClr val="94DAE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148/218/226</a:t>
              </a:r>
            </a:p>
          </p:txBody>
        </p:sp>
        <p:sp>
          <p:nvSpPr>
            <p:cNvPr id="72" name="矩形 13">
              <a:extLst>
                <a:ext uri="{FF2B5EF4-FFF2-40B4-BE49-F238E27FC236}">
                  <a16:creationId xmlns:a16="http://schemas.microsoft.com/office/drawing/2014/main" id="{F760C1C5-4342-C346-A7D2-D101978EDF66}"/>
                </a:ext>
              </a:extLst>
            </p:cNvPr>
            <p:cNvSpPr/>
            <p:nvPr/>
          </p:nvSpPr>
          <p:spPr>
            <a:xfrm>
              <a:off x="6997826" y="184963"/>
              <a:ext cx="791510" cy="664397"/>
            </a:xfrm>
            <a:prstGeom prst="rect">
              <a:avLst/>
            </a:prstGeom>
            <a:solidFill>
              <a:srgbClr val="E2818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226/129/137</a:t>
              </a:r>
            </a:p>
          </p:txBody>
        </p:sp>
        <p:sp>
          <p:nvSpPr>
            <p:cNvPr id="73" name="矩形 13">
              <a:extLst>
                <a:ext uri="{FF2B5EF4-FFF2-40B4-BE49-F238E27FC236}">
                  <a16:creationId xmlns:a16="http://schemas.microsoft.com/office/drawing/2014/main" id="{5BB50A4A-0B64-7E4C-824C-1EBCA1A992CF}"/>
                </a:ext>
              </a:extLst>
            </p:cNvPr>
            <p:cNvSpPr/>
            <p:nvPr/>
          </p:nvSpPr>
          <p:spPr>
            <a:xfrm>
              <a:off x="6997185" y="918047"/>
              <a:ext cx="791510" cy="664397"/>
            </a:xfrm>
            <a:prstGeom prst="rect">
              <a:avLst/>
            </a:prstGeom>
            <a:solidFill>
              <a:srgbClr val="E2819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226/129/152</a:t>
              </a:r>
            </a:p>
          </p:txBody>
        </p:sp>
        <p:sp>
          <p:nvSpPr>
            <p:cNvPr id="74" name="矩形 13">
              <a:extLst>
                <a:ext uri="{FF2B5EF4-FFF2-40B4-BE49-F238E27FC236}">
                  <a16:creationId xmlns:a16="http://schemas.microsoft.com/office/drawing/2014/main" id="{756A7E25-6C44-8A44-A8C5-61D19BC9EDAF}"/>
                </a:ext>
              </a:extLst>
            </p:cNvPr>
            <p:cNvSpPr/>
            <p:nvPr userDrawn="1"/>
          </p:nvSpPr>
          <p:spPr>
            <a:xfrm>
              <a:off x="7806130" y="1934171"/>
              <a:ext cx="791510" cy="664397"/>
            </a:xfrm>
            <a:prstGeom prst="rect">
              <a:avLst/>
            </a:prstGeom>
            <a:solidFill>
              <a:srgbClr val="EBB3C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235/179/204</a:t>
              </a:r>
            </a:p>
          </p:txBody>
        </p:sp>
        <p:sp>
          <p:nvSpPr>
            <p:cNvPr id="75" name="矩形 13">
              <a:extLst>
                <a:ext uri="{FF2B5EF4-FFF2-40B4-BE49-F238E27FC236}">
                  <a16:creationId xmlns:a16="http://schemas.microsoft.com/office/drawing/2014/main" id="{96588389-39CD-DF4E-B9AC-92091E25724E}"/>
                </a:ext>
              </a:extLst>
            </p:cNvPr>
            <p:cNvSpPr/>
            <p:nvPr/>
          </p:nvSpPr>
          <p:spPr>
            <a:xfrm>
              <a:off x="7806130" y="2673360"/>
              <a:ext cx="791510" cy="664397"/>
            </a:xfrm>
            <a:prstGeom prst="rect">
              <a:avLst/>
            </a:prstGeom>
            <a:solidFill>
              <a:srgbClr val="D8B3B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78" rtl="0" eaLnBrk="1" fontAlgn="auto" latinLnBrk="0" hangingPunct="1">
                <a:lnSpc>
                  <a:spcPts val="620"/>
                </a:lnSpc>
                <a:spcBef>
                  <a:spcPts val="0"/>
                </a:spcBef>
                <a:spcAft>
                  <a:spcPts val="0"/>
                </a:spcAft>
                <a:buClrTx/>
                <a:buSzTx/>
                <a:buFontTx/>
                <a:buNone/>
                <a:tabLst/>
                <a:defRPr/>
              </a:pPr>
              <a:r>
                <a:rPr kumimoji="1" lang="en-US" altLang="zh-CN" sz="500" b="1" dirty="0">
                  <a:solidFill>
                    <a:srgbClr val="595757"/>
                  </a:solidFill>
                  <a:latin typeface="Arial" charset="0"/>
                  <a:ea typeface="Arial" charset="0"/>
                  <a:cs typeface="Arial" charset="0"/>
                </a:rPr>
                <a:t>RGB 216/179/179</a:t>
              </a:r>
            </a:p>
          </p:txBody>
        </p:sp>
        <p:sp>
          <p:nvSpPr>
            <p:cNvPr id="76" name="矩形 13">
              <a:extLst>
                <a:ext uri="{FF2B5EF4-FFF2-40B4-BE49-F238E27FC236}">
                  <a16:creationId xmlns:a16="http://schemas.microsoft.com/office/drawing/2014/main" id="{20725C9F-31AE-DB44-B70A-B4ECDEC0BC00}"/>
                </a:ext>
              </a:extLst>
            </p:cNvPr>
            <p:cNvSpPr/>
            <p:nvPr/>
          </p:nvSpPr>
          <p:spPr>
            <a:xfrm>
              <a:off x="7806130" y="3415851"/>
              <a:ext cx="791510" cy="664397"/>
            </a:xfrm>
            <a:prstGeom prst="rect">
              <a:avLst/>
            </a:prstGeom>
            <a:solidFill>
              <a:srgbClr val="FAD3B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250/211/187</a:t>
              </a:r>
              <a:endParaRPr kumimoji="1" lang="mr-IN" altLang="zh-CN" sz="500" b="1" dirty="0">
                <a:solidFill>
                  <a:srgbClr val="595757"/>
                </a:solidFill>
                <a:latin typeface="Arial" charset="0"/>
                <a:ea typeface="Arial" charset="0"/>
                <a:cs typeface="Arial" charset="0"/>
              </a:endParaRPr>
            </a:p>
          </p:txBody>
        </p:sp>
        <p:sp>
          <p:nvSpPr>
            <p:cNvPr id="77" name="矩形 13">
              <a:extLst>
                <a:ext uri="{FF2B5EF4-FFF2-40B4-BE49-F238E27FC236}">
                  <a16:creationId xmlns:a16="http://schemas.microsoft.com/office/drawing/2014/main" id="{AC5BCC27-B68D-0743-8E0B-E25F8D01C3A4}"/>
                </a:ext>
              </a:extLst>
            </p:cNvPr>
            <p:cNvSpPr/>
            <p:nvPr/>
          </p:nvSpPr>
          <p:spPr>
            <a:xfrm>
              <a:off x="7815961" y="4866463"/>
              <a:ext cx="791510" cy="664397"/>
            </a:xfrm>
            <a:prstGeom prst="rect">
              <a:avLst/>
            </a:prstGeom>
            <a:solidFill>
              <a:srgbClr val="D0E8C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208/232/196</a:t>
              </a:r>
            </a:p>
          </p:txBody>
        </p:sp>
        <p:sp>
          <p:nvSpPr>
            <p:cNvPr id="78" name="矩形 13">
              <a:extLst>
                <a:ext uri="{FF2B5EF4-FFF2-40B4-BE49-F238E27FC236}">
                  <a16:creationId xmlns:a16="http://schemas.microsoft.com/office/drawing/2014/main" id="{51C2E83A-C975-6945-B2FD-5B22BBB53DB7}"/>
                </a:ext>
              </a:extLst>
            </p:cNvPr>
            <p:cNvSpPr/>
            <p:nvPr/>
          </p:nvSpPr>
          <p:spPr>
            <a:xfrm>
              <a:off x="7813724" y="4134866"/>
              <a:ext cx="791510" cy="664397"/>
            </a:xfrm>
            <a:prstGeom prst="rect">
              <a:avLst/>
            </a:prstGeom>
            <a:solidFill>
              <a:srgbClr val="FEEE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254/238/193</a:t>
              </a:r>
            </a:p>
          </p:txBody>
        </p:sp>
        <p:sp>
          <p:nvSpPr>
            <p:cNvPr id="79" name="矩形 13">
              <a:extLst>
                <a:ext uri="{FF2B5EF4-FFF2-40B4-BE49-F238E27FC236}">
                  <a16:creationId xmlns:a16="http://schemas.microsoft.com/office/drawing/2014/main" id="{BEE9A95F-6965-354F-A2C7-2E8C81DDA52F}"/>
                </a:ext>
              </a:extLst>
            </p:cNvPr>
            <p:cNvSpPr/>
            <p:nvPr/>
          </p:nvSpPr>
          <p:spPr>
            <a:xfrm>
              <a:off x="7813724" y="5596166"/>
              <a:ext cx="791510" cy="664397"/>
            </a:xfrm>
            <a:prstGeom prst="rect">
              <a:avLst/>
            </a:prstGeom>
            <a:solidFill>
              <a:srgbClr val="BEE9E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190/23/238</a:t>
              </a:r>
            </a:p>
          </p:txBody>
        </p:sp>
        <p:sp>
          <p:nvSpPr>
            <p:cNvPr id="80" name="矩形 13">
              <a:extLst>
                <a:ext uri="{FF2B5EF4-FFF2-40B4-BE49-F238E27FC236}">
                  <a16:creationId xmlns:a16="http://schemas.microsoft.com/office/drawing/2014/main" id="{509164EB-3DC4-7A4F-9E7C-06EBC981CD0A}"/>
                </a:ext>
              </a:extLst>
            </p:cNvPr>
            <p:cNvSpPr/>
            <p:nvPr/>
          </p:nvSpPr>
          <p:spPr>
            <a:xfrm>
              <a:off x="7807694" y="184963"/>
              <a:ext cx="791510" cy="664397"/>
            </a:xfrm>
            <a:prstGeom prst="rect">
              <a:avLst/>
            </a:prstGeom>
            <a:solidFill>
              <a:srgbClr val="EEB3B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239/178/184</a:t>
              </a:r>
            </a:p>
          </p:txBody>
        </p:sp>
        <p:sp>
          <p:nvSpPr>
            <p:cNvPr id="81" name="矩形 13">
              <a:extLst>
                <a:ext uri="{FF2B5EF4-FFF2-40B4-BE49-F238E27FC236}">
                  <a16:creationId xmlns:a16="http://schemas.microsoft.com/office/drawing/2014/main" id="{667867DD-D3E6-3040-A7B5-39345C0CE2E3}"/>
                </a:ext>
              </a:extLst>
            </p:cNvPr>
            <p:cNvSpPr/>
            <p:nvPr/>
          </p:nvSpPr>
          <p:spPr>
            <a:xfrm>
              <a:off x="7807054" y="918047"/>
              <a:ext cx="791510" cy="664397"/>
            </a:xfrm>
            <a:prstGeom prst="rect">
              <a:avLst/>
            </a:prstGeom>
            <a:solidFill>
              <a:srgbClr val="EEB3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238/179/193</a:t>
              </a:r>
            </a:p>
          </p:txBody>
        </p:sp>
        <p:sp>
          <p:nvSpPr>
            <p:cNvPr id="82" name="矩形 13">
              <a:extLst>
                <a:ext uri="{FF2B5EF4-FFF2-40B4-BE49-F238E27FC236}">
                  <a16:creationId xmlns:a16="http://schemas.microsoft.com/office/drawing/2014/main" id="{9EE10597-3782-AB46-8453-89FA049C6C46}"/>
                </a:ext>
              </a:extLst>
            </p:cNvPr>
            <p:cNvSpPr/>
            <p:nvPr userDrawn="1"/>
          </p:nvSpPr>
          <p:spPr>
            <a:xfrm>
              <a:off x="5354169" y="6324025"/>
              <a:ext cx="513579" cy="664397"/>
            </a:xfrm>
            <a:prstGeom prst="rect">
              <a:avLst/>
            </a:prstGeom>
            <a:solidFill>
              <a:srgbClr val="22181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35/24/21</a:t>
              </a:r>
            </a:p>
          </p:txBody>
        </p:sp>
        <p:sp>
          <p:nvSpPr>
            <p:cNvPr id="83" name="矩形 13">
              <a:extLst>
                <a:ext uri="{FF2B5EF4-FFF2-40B4-BE49-F238E27FC236}">
                  <a16:creationId xmlns:a16="http://schemas.microsoft.com/office/drawing/2014/main" id="{966B3529-B594-884C-BED0-5887B34BBBB8}"/>
                </a:ext>
              </a:extLst>
            </p:cNvPr>
            <p:cNvSpPr/>
            <p:nvPr userDrawn="1"/>
          </p:nvSpPr>
          <p:spPr>
            <a:xfrm>
              <a:off x="5900626" y="6324025"/>
              <a:ext cx="513579" cy="664397"/>
            </a:xfrm>
            <a:prstGeom prst="rect">
              <a:avLst/>
            </a:prstGeom>
            <a:solidFill>
              <a:srgbClr val="59575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p>
            <a:p>
              <a:pPr algn="ctr">
                <a:lnSpc>
                  <a:spcPts val="620"/>
                </a:lnSpc>
              </a:pPr>
              <a:r>
                <a:rPr kumimoji="1" lang="en-US" altLang="zh-CN" sz="500" b="1" dirty="0">
                  <a:solidFill>
                    <a:srgbClr val="FFFFFF"/>
                  </a:solidFill>
                  <a:latin typeface="Arial" charset="0"/>
                  <a:ea typeface="Arial" charset="0"/>
                  <a:cs typeface="Arial" charset="0"/>
                </a:rPr>
                <a:t>89/87/87</a:t>
              </a:r>
            </a:p>
          </p:txBody>
        </p:sp>
        <p:sp>
          <p:nvSpPr>
            <p:cNvPr id="84" name="矩形 13">
              <a:extLst>
                <a:ext uri="{FF2B5EF4-FFF2-40B4-BE49-F238E27FC236}">
                  <a16:creationId xmlns:a16="http://schemas.microsoft.com/office/drawing/2014/main" id="{0B0545C9-147F-584F-80D2-EF13876D7D33}"/>
                </a:ext>
              </a:extLst>
            </p:cNvPr>
            <p:cNvSpPr/>
            <p:nvPr userDrawn="1"/>
          </p:nvSpPr>
          <p:spPr>
            <a:xfrm>
              <a:off x="6450318" y="6324025"/>
              <a:ext cx="513579" cy="664397"/>
            </a:xfrm>
            <a:prstGeom prst="rect">
              <a:avLst/>
            </a:prstGeom>
            <a:solidFill>
              <a:srgbClr val="88888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p>
            <a:p>
              <a:pPr algn="ctr">
                <a:lnSpc>
                  <a:spcPts val="620"/>
                </a:lnSpc>
              </a:pPr>
              <a:r>
                <a:rPr kumimoji="1" lang="en-US" altLang="zh-CN" sz="500" b="1" dirty="0">
                  <a:solidFill>
                    <a:srgbClr val="FFFFFF"/>
                  </a:solidFill>
                  <a:latin typeface="Arial" charset="0"/>
                  <a:ea typeface="Arial" charset="0"/>
                  <a:cs typeface="Arial" charset="0"/>
                </a:rPr>
                <a:t>137/137/</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137</a:t>
              </a:r>
            </a:p>
          </p:txBody>
        </p:sp>
        <p:sp>
          <p:nvSpPr>
            <p:cNvPr id="85" name="矩形 13">
              <a:extLst>
                <a:ext uri="{FF2B5EF4-FFF2-40B4-BE49-F238E27FC236}">
                  <a16:creationId xmlns:a16="http://schemas.microsoft.com/office/drawing/2014/main" id="{44FD0A0B-0D45-3340-A523-465AC24134BF}"/>
                </a:ext>
              </a:extLst>
            </p:cNvPr>
            <p:cNvSpPr/>
            <p:nvPr userDrawn="1"/>
          </p:nvSpPr>
          <p:spPr>
            <a:xfrm>
              <a:off x="6998296" y="6324025"/>
              <a:ext cx="513579" cy="664397"/>
            </a:xfrm>
            <a:prstGeom prst="rect">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p>
            <a:p>
              <a:pPr algn="ctr">
                <a:lnSpc>
                  <a:spcPts val="620"/>
                </a:lnSpc>
              </a:pPr>
              <a:r>
                <a:rPr kumimoji="1" lang="en-US" altLang="zh-CN" sz="500" b="1" dirty="0">
                  <a:solidFill>
                    <a:srgbClr val="FFFFFF"/>
                  </a:solidFill>
                  <a:latin typeface="Arial" charset="0"/>
                  <a:ea typeface="Arial" charset="0"/>
                  <a:cs typeface="Arial" charset="0"/>
                </a:rPr>
                <a:t>181/181/</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181</a:t>
              </a:r>
            </a:p>
          </p:txBody>
        </p:sp>
        <p:sp>
          <p:nvSpPr>
            <p:cNvPr id="86" name="矩形 13">
              <a:extLst>
                <a:ext uri="{FF2B5EF4-FFF2-40B4-BE49-F238E27FC236}">
                  <a16:creationId xmlns:a16="http://schemas.microsoft.com/office/drawing/2014/main" id="{2C404A07-276B-3648-BB25-4EDB5905448C}"/>
                </a:ext>
              </a:extLst>
            </p:cNvPr>
            <p:cNvSpPr/>
            <p:nvPr userDrawn="1"/>
          </p:nvSpPr>
          <p:spPr>
            <a:xfrm>
              <a:off x="7541580" y="6324025"/>
              <a:ext cx="513579" cy="664397"/>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221/221/</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221</a:t>
              </a:r>
            </a:p>
          </p:txBody>
        </p:sp>
        <p:sp>
          <p:nvSpPr>
            <p:cNvPr id="87" name="矩形 13">
              <a:extLst>
                <a:ext uri="{FF2B5EF4-FFF2-40B4-BE49-F238E27FC236}">
                  <a16:creationId xmlns:a16="http://schemas.microsoft.com/office/drawing/2014/main" id="{72B0F29C-A346-8946-9B8E-8F1B9DFF7AD0}"/>
                </a:ext>
              </a:extLst>
            </p:cNvPr>
            <p:cNvSpPr/>
            <p:nvPr userDrawn="1"/>
          </p:nvSpPr>
          <p:spPr>
            <a:xfrm>
              <a:off x="8083608" y="6324025"/>
              <a:ext cx="513579" cy="664397"/>
            </a:xfrm>
            <a:prstGeom prst="rect">
              <a:avLst/>
            </a:prstGeom>
            <a:solidFill>
              <a:srgbClr val="FFFFFF"/>
            </a:solidFill>
            <a:ln w="6350">
              <a:solidFill>
                <a:srgbClr val="B5B5B5"/>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a:t>
              </a:r>
            </a:p>
            <a:p>
              <a:pPr algn="ctr">
                <a:lnSpc>
                  <a:spcPts val="620"/>
                </a:lnSpc>
              </a:pPr>
              <a:r>
                <a:rPr kumimoji="1" lang="en-US" altLang="zh-CN" sz="500" b="1" dirty="0">
                  <a:solidFill>
                    <a:srgbClr val="595757"/>
                  </a:solidFill>
                  <a:latin typeface="Arial" charset="0"/>
                  <a:ea typeface="Arial" charset="0"/>
                  <a:cs typeface="Arial" charset="0"/>
                </a:rPr>
                <a:t>255/255/</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255</a:t>
              </a:r>
            </a:p>
          </p:txBody>
        </p:sp>
      </p:grpSp>
    </p:spTree>
    <p:extLst>
      <p:ext uri="{BB962C8B-B14F-4D97-AF65-F5344CB8AC3E}">
        <p14:creationId xmlns:p14="http://schemas.microsoft.com/office/powerpoint/2010/main" val="730999807"/>
      </p:ext>
    </p:extLst>
  </p:cSld>
  <p:clrMap bg1="lt1" tx1="dk1" bg2="lt2" tx2="dk2" accent1="accent1" accent2="accent2" accent3="accent3" accent4="accent4" accent5="accent5" accent6="accent6" hlink="hlink" folHlink="folHlink"/>
  <p:sldLayoutIdLst>
    <p:sldLayoutId id="2147483843" r:id="rId1"/>
    <p:sldLayoutId id="2147483828" r:id="rId2"/>
    <p:sldLayoutId id="2147483844" r:id="rId3"/>
    <p:sldLayoutId id="2147483866" r:id="rId4"/>
    <p:sldLayoutId id="2147483846" r:id="rId5"/>
    <p:sldLayoutId id="2147483871" r:id="rId6"/>
    <p:sldLayoutId id="2147483836" r:id="rId7"/>
    <p:sldLayoutId id="2147483837" r:id="rId8"/>
    <p:sldLayoutId id="2147483838" r:id="rId9"/>
    <p:sldLayoutId id="2147483839" r:id="rId10"/>
  </p:sldLayoutIdLst>
  <p:txStyles>
    <p:titleStyle>
      <a:lvl1pPr algn="l" defTabSz="914034" rtl="0" eaLnBrk="1" fontAlgn="ctr" latinLnBrk="0" hangingPunct="1">
        <a:lnSpc>
          <a:spcPct val="90000"/>
        </a:lnSpc>
        <a:spcBef>
          <a:spcPct val="0"/>
        </a:spcBef>
        <a:buNone/>
        <a:defRPr lang="zh-CN" altLang="en-US" sz="3200" kern="1200" baseline="0" dirty="0">
          <a:solidFill>
            <a:schemeClr val="tx1"/>
          </a:solidFill>
          <a:latin typeface="Huawei Sans" panose="020C0503030203020204" pitchFamily="34" charset="0"/>
          <a:ea typeface="方正兰亭黑简体" panose="02000000000000000000" pitchFamily="2" charset="-122"/>
          <a:cs typeface="+mn-cs"/>
        </a:defRPr>
      </a:lvl1pPr>
    </p:titleStyle>
    <p:bodyStyle>
      <a:lvl1pPr marL="302279" indent="-302279" algn="l" defTabSz="914034" rtl="0" eaLnBrk="1" fontAlgn="ctr" latinLnBrk="0" hangingPunct="1">
        <a:lnSpc>
          <a:spcPct val="140000"/>
        </a:lnSpc>
        <a:spcBef>
          <a:spcPts val="792"/>
        </a:spcBef>
        <a:buSzPct val="50000"/>
        <a:buFont typeface="Wingdings" panose="05000000000000000000" pitchFamily="2" charset="2"/>
        <a:buChar char="l"/>
        <a:defRPr sz="2199" kern="1200">
          <a:solidFill>
            <a:schemeClr val="tx1"/>
          </a:solidFill>
          <a:latin typeface="Huawei Sans" panose="020C0503030203020204" pitchFamily="34" charset="0"/>
          <a:ea typeface="方正兰亭黑简体" panose="02000000000000000000" pitchFamily="2" charset="-122"/>
          <a:cs typeface="+mn-cs"/>
        </a:defRPr>
      </a:lvl1pPr>
      <a:lvl2pPr marL="654938" indent="-251899" algn="l" defTabSz="914034" rtl="0" eaLnBrk="1" fontAlgn="ctr" latinLnBrk="0" hangingPunct="1">
        <a:lnSpc>
          <a:spcPct val="140000"/>
        </a:lnSpc>
        <a:spcBef>
          <a:spcPts val="720"/>
        </a:spcBef>
        <a:buClrTx/>
        <a:buSzPct val="50000"/>
        <a:buFont typeface="Wingdings" panose="05000000000000000000" pitchFamily="2" charset="2"/>
        <a:buChar char="p"/>
        <a:defRPr sz="1999" kern="1200">
          <a:solidFill>
            <a:schemeClr val="tx1"/>
          </a:solidFill>
          <a:latin typeface="Huawei Sans" panose="020C0503030203020204" pitchFamily="34" charset="0"/>
          <a:ea typeface="方正兰亭黑简体" panose="02000000000000000000" pitchFamily="2" charset="-122"/>
          <a:cs typeface="+mn-cs"/>
        </a:defRPr>
      </a:lvl2pPr>
      <a:lvl3pPr marL="1003998" indent="-201519" algn="l" defTabSz="914034" rtl="0" eaLnBrk="1" fontAlgn="ctr" latinLnBrk="0" hangingPunct="1">
        <a:lnSpc>
          <a:spcPct val="140000"/>
        </a:lnSpc>
        <a:spcBef>
          <a:spcPts val="648"/>
        </a:spcBef>
        <a:buClrTx/>
        <a:buSzPct val="50000"/>
        <a:buFont typeface="Wingdings" panose="05000000000000000000" pitchFamily="2" charset="2"/>
        <a:buChar char="n"/>
        <a:defRPr sz="1799" kern="1200">
          <a:solidFill>
            <a:schemeClr val="tx1"/>
          </a:solidFill>
          <a:latin typeface="Huawei Sans" panose="020C0503030203020204" pitchFamily="34" charset="0"/>
          <a:ea typeface="方正兰亭黑简体" panose="02000000000000000000" pitchFamily="2" charset="-122"/>
          <a:cs typeface="+mn-cs"/>
        </a:defRPr>
      </a:lvl3pPr>
      <a:lvl4pPr marL="1399840" indent="-197921" algn="l" defTabSz="914034" rtl="0" eaLnBrk="1" fontAlgn="ctr" latinLnBrk="0" hangingPunct="1">
        <a:lnSpc>
          <a:spcPct val="140000"/>
        </a:lnSpc>
        <a:spcBef>
          <a:spcPts val="576"/>
        </a:spcBef>
        <a:buFont typeface="Huawei Sans" panose="020C0503030203020204" pitchFamily="34" charset="0"/>
        <a:buChar char="−"/>
        <a:defRPr sz="1599" kern="1200">
          <a:solidFill>
            <a:schemeClr val="tx1"/>
          </a:solidFill>
          <a:latin typeface="Huawei Sans" panose="020C0503030203020204" pitchFamily="34" charset="0"/>
          <a:ea typeface="方正兰亭黑简体" panose="02000000000000000000" pitchFamily="2" charset="-122"/>
          <a:cs typeface="+mn-cs"/>
        </a:defRPr>
      </a:lvl4pPr>
      <a:lvl5pPr marL="1802879" indent="-201519" algn="l" defTabSz="914034" rtl="0" eaLnBrk="1" fontAlgn="ctr" latinLnBrk="0" hangingPunct="1">
        <a:lnSpc>
          <a:spcPct val="140000"/>
        </a:lnSpc>
        <a:spcBef>
          <a:spcPts val="576"/>
        </a:spcBef>
        <a:buFont typeface="Huawei Sans" panose="020C0503030203020204" pitchFamily="34" charset="0"/>
        <a:buChar char="~"/>
        <a:defRPr sz="1399" kern="1200">
          <a:solidFill>
            <a:schemeClr val="tx1"/>
          </a:solidFill>
          <a:latin typeface="Huawei Sans" panose="020C0503030203020204" pitchFamily="34" charset="0"/>
          <a:ea typeface="方正兰亭黑简体" panose="02000000000000000000" pitchFamily="2" charset="-122"/>
          <a:cs typeface="+mn-cs"/>
        </a:defRPr>
      </a:lvl5pPr>
      <a:lvl6pPr marL="2513594"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611"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628"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4646"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p:bodyStyle>
    <p:otherStyle>
      <a:defPPr>
        <a:defRPr lang="zh-CN"/>
      </a:defPPr>
      <a:lvl1pPr marL="0" algn="l" defTabSz="914034" rtl="0" eaLnBrk="1" latinLnBrk="0" hangingPunct="1">
        <a:defRPr sz="1799" kern="1200">
          <a:solidFill>
            <a:schemeClr val="tx1"/>
          </a:solidFill>
          <a:latin typeface="+mn-lt"/>
          <a:ea typeface="+mn-ea"/>
          <a:cs typeface="+mn-cs"/>
        </a:defRPr>
      </a:lvl1pPr>
      <a:lvl2pPr marL="457017" algn="l" defTabSz="914034" rtl="0" eaLnBrk="1" latinLnBrk="0" hangingPunct="1">
        <a:defRPr sz="1799" kern="1200">
          <a:solidFill>
            <a:schemeClr val="tx1"/>
          </a:solidFill>
          <a:latin typeface="+mn-lt"/>
          <a:ea typeface="+mn-ea"/>
          <a:cs typeface="+mn-cs"/>
        </a:defRPr>
      </a:lvl2pPr>
      <a:lvl3pPr marL="914034" algn="l" defTabSz="914034" rtl="0" eaLnBrk="1" latinLnBrk="0" hangingPunct="1">
        <a:defRPr sz="1799" kern="1200">
          <a:solidFill>
            <a:schemeClr val="tx1"/>
          </a:solidFill>
          <a:latin typeface="+mn-lt"/>
          <a:ea typeface="+mn-ea"/>
          <a:cs typeface="+mn-cs"/>
        </a:defRPr>
      </a:lvl3pPr>
      <a:lvl4pPr marL="1371051" algn="l" defTabSz="914034" rtl="0" eaLnBrk="1" latinLnBrk="0" hangingPunct="1">
        <a:defRPr sz="1799" kern="1200">
          <a:solidFill>
            <a:schemeClr val="tx1"/>
          </a:solidFill>
          <a:latin typeface="+mn-lt"/>
          <a:ea typeface="+mn-ea"/>
          <a:cs typeface="+mn-cs"/>
        </a:defRPr>
      </a:lvl4pPr>
      <a:lvl5pPr marL="1828068" algn="l" defTabSz="914034" rtl="0" eaLnBrk="1" latinLnBrk="0" hangingPunct="1">
        <a:defRPr sz="1799" kern="1200">
          <a:solidFill>
            <a:schemeClr val="tx1"/>
          </a:solidFill>
          <a:latin typeface="+mn-lt"/>
          <a:ea typeface="+mn-ea"/>
          <a:cs typeface="+mn-cs"/>
        </a:defRPr>
      </a:lvl5pPr>
      <a:lvl6pPr marL="2285086" algn="l" defTabSz="914034" rtl="0" eaLnBrk="1" latinLnBrk="0" hangingPunct="1">
        <a:defRPr sz="1799" kern="1200">
          <a:solidFill>
            <a:schemeClr val="tx1"/>
          </a:solidFill>
          <a:latin typeface="+mn-lt"/>
          <a:ea typeface="+mn-ea"/>
          <a:cs typeface="+mn-cs"/>
        </a:defRPr>
      </a:lvl6pPr>
      <a:lvl7pPr marL="2742103" algn="l" defTabSz="914034" rtl="0" eaLnBrk="1" latinLnBrk="0" hangingPunct="1">
        <a:defRPr sz="1799" kern="1200">
          <a:solidFill>
            <a:schemeClr val="tx1"/>
          </a:solidFill>
          <a:latin typeface="+mn-lt"/>
          <a:ea typeface="+mn-ea"/>
          <a:cs typeface="+mn-cs"/>
        </a:defRPr>
      </a:lvl7pPr>
      <a:lvl8pPr marL="3199120" algn="l" defTabSz="914034" rtl="0" eaLnBrk="1" latinLnBrk="0" hangingPunct="1">
        <a:defRPr sz="1799" kern="1200">
          <a:solidFill>
            <a:schemeClr val="tx1"/>
          </a:solidFill>
          <a:latin typeface="+mn-lt"/>
          <a:ea typeface="+mn-ea"/>
          <a:cs typeface="+mn-cs"/>
        </a:defRPr>
      </a:lvl8pPr>
      <a:lvl9pPr marL="3656137" algn="l" defTabSz="914034"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15:guide id="2" pos="642" userDrawn="1">
          <p15:clr>
            <a:srgbClr val="F26B43"/>
          </p15:clr>
        </p15:guide>
        <p15:guide id="4" pos="7038" userDrawn="1">
          <p15:clr>
            <a:srgbClr val="F26B43"/>
          </p15:clr>
        </p15:guide>
        <p15:guide id="5" orient="horz" pos="2341" userDrawn="1">
          <p15:clr>
            <a:srgbClr val="F26B43"/>
          </p15:clr>
        </p15:guide>
        <p15:guide id="6" orient="horz" pos="3906" userDrawn="1">
          <p15:clr>
            <a:srgbClr val="F26B43"/>
          </p15:clr>
        </p15:guide>
        <p15:guide id="7" orient="horz" pos="1162" userDrawn="1">
          <p15:clr>
            <a:srgbClr val="F26B43"/>
          </p15:clr>
        </p15:guide>
        <p15:guide id="8" pos="3840" userDrawn="1">
          <p15:clr>
            <a:srgbClr val="F26B43"/>
          </p15:clr>
        </p15:guide>
        <p15:guide id="9" orient="horz" pos="731" userDrawn="1">
          <p15:clr>
            <a:srgbClr val="F26B43"/>
          </p15:clr>
        </p15:guide>
        <p15:guide id="10" orient="horz" pos="867"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7" name="Rectangle 6"/>
          <p:cNvSpPr>
            <a:spLocks noGrp="1" noChangeArrowheads="1"/>
          </p:cNvSpPr>
          <p:nvPr>
            <p:ph type="title"/>
          </p:nvPr>
        </p:nvSpPr>
        <p:spPr bwMode="auto">
          <a:xfrm>
            <a:off x="734131" y="457499"/>
            <a:ext cx="10726032" cy="980113"/>
          </a:xfrm>
          <a:prstGeom prst="rect">
            <a:avLst/>
          </a:prstGeom>
        </p:spPr>
        <p:txBody>
          <a:bodyPr lIns="0" tIns="0" rIns="0" bIns="0" anchor="t">
            <a:normAutofit/>
          </a:bodyPr>
          <a:lstStyle/>
          <a:p>
            <a:pPr marL="0" lvl="0" indent="0" defTabSz="1187798">
              <a:lnSpc>
                <a:spcPts val="3430"/>
              </a:lnSpc>
              <a:spcBef>
                <a:spcPts val="0"/>
              </a:spcBef>
              <a:buFont typeface="Arial" panose="020B0604020202020204" pitchFamily="34" charset="0"/>
            </a:pPr>
            <a:r>
              <a:rPr lang="zh-CN" altLang="en-US" dirty="0"/>
              <a:t>单击此处编辑母版标题样式</a:t>
            </a:r>
          </a:p>
        </p:txBody>
      </p:sp>
      <p:sp>
        <p:nvSpPr>
          <p:cNvPr id="28" name="Rectangle 57"/>
          <p:cNvSpPr>
            <a:spLocks noGrp="1" noChangeArrowheads="1"/>
          </p:cNvSpPr>
          <p:nvPr>
            <p:ph type="body" idx="1"/>
          </p:nvPr>
        </p:nvSpPr>
        <p:spPr bwMode="auto">
          <a:xfrm>
            <a:off x="731838" y="1484313"/>
            <a:ext cx="10728325" cy="4443760"/>
          </a:xfrm>
          <a:prstGeom prst="rect">
            <a:avLst/>
          </a:prstGeom>
          <a:noFill/>
          <a:ln w="9525">
            <a:noFill/>
            <a:miter lim="800000"/>
            <a:headEnd/>
            <a:tailEnd/>
          </a:ln>
        </p:spPr>
        <p:txBody>
          <a:bodyPr vert="horz" wrap="square" lIns="80141" tIns="40071" rIns="80141" bIns="40071" numCol="1" anchor="t" anchorCtr="0" compatLnSpc="1">
            <a:prstTxWarp prst="textNoShape">
              <a:avLst/>
            </a:prstTxWarp>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24" name="TextBox 3">
            <a:extLst>
              <a:ext uri="{FF2B5EF4-FFF2-40B4-BE49-F238E27FC236}">
                <a16:creationId xmlns:a16="http://schemas.microsoft.com/office/drawing/2014/main" id="{EABEE2EE-BF4D-7A4A-B3C6-9E47668CCD98}"/>
              </a:ext>
            </a:extLst>
          </p:cNvPr>
          <p:cNvSpPr txBox="1"/>
          <p:nvPr userDrawn="1"/>
        </p:nvSpPr>
        <p:spPr>
          <a:xfrm>
            <a:off x="734131" y="6402806"/>
            <a:ext cx="499729" cy="150296"/>
          </a:xfrm>
          <a:prstGeom prst="rect">
            <a:avLst/>
          </a:prstGeom>
          <a:noFill/>
        </p:spPr>
        <p:txBody>
          <a:bodyPr wrap="square" lIns="0" tIns="0" rIns="0" bIns="0" rtlCol="0">
            <a:spAutoFit/>
          </a:bodyPr>
          <a:lstStyle/>
          <a:p>
            <a:pPr marL="0" marR="0" lvl="0" indent="0" algn="l" defTabSz="890849" rtl="0" eaLnBrk="1" fontAlgn="auto" latinLnBrk="0" hangingPunct="1">
              <a:lnSpc>
                <a:spcPct val="100000"/>
              </a:lnSpc>
              <a:spcBef>
                <a:spcPts val="0"/>
              </a:spcBef>
              <a:spcAft>
                <a:spcPts val="0"/>
              </a:spcAft>
              <a:buClrTx/>
              <a:buSzTx/>
              <a:buFontTx/>
              <a:buNone/>
              <a:tabLst/>
              <a:defRPr/>
            </a:pPr>
            <a:fld id="{C3837181-38C6-AD4F-B8BA-B444770388BB}" type="slidenum">
              <a:rPr lang="en-US" sz="974" baseline="0" smtClean="0">
                <a:solidFill>
                  <a:srgbClr val="1D1D1B"/>
                </a:solidFill>
                <a:latin typeface="黑体" panose="02010609060101010101" pitchFamily="49" charset="-122"/>
                <a:ea typeface="黑体" panose="02010609060101010101" pitchFamily="49" charset="-122"/>
                <a:cs typeface="Huawei Sans" panose="020C0503030203020204" pitchFamily="34" charset="0"/>
              </a:rPr>
              <a:pPr marL="0" marR="0" lvl="0" indent="0" algn="l" defTabSz="890849" rtl="0" eaLnBrk="1" fontAlgn="auto" latinLnBrk="0" hangingPunct="1">
                <a:lnSpc>
                  <a:spcPct val="100000"/>
                </a:lnSpc>
                <a:spcBef>
                  <a:spcPts val="0"/>
                </a:spcBef>
                <a:spcAft>
                  <a:spcPts val="0"/>
                </a:spcAft>
                <a:buClrTx/>
                <a:buSzTx/>
                <a:buFontTx/>
                <a:buNone/>
                <a:tabLst/>
                <a:defRPr/>
              </a:pPr>
              <a:t>‹#›</a:t>
            </a:fld>
            <a:endParaRPr lang="en-US" sz="974" baseline="0" dirty="0">
              <a:solidFill>
                <a:srgbClr val="1D1D1B"/>
              </a:solidFill>
              <a:latin typeface="黑体" panose="02010609060101010101" pitchFamily="49" charset="-122"/>
              <a:ea typeface="黑体" panose="02010609060101010101" pitchFamily="49" charset="-122"/>
              <a:cs typeface="Huawei Sans" panose="020C0503030203020204" pitchFamily="34" charset="0"/>
            </a:endParaRPr>
          </a:p>
        </p:txBody>
      </p:sp>
      <p:pic>
        <p:nvPicPr>
          <p:cNvPr id="25" name="图片 24"/>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0195999" y="6319870"/>
            <a:ext cx="1269075" cy="271153"/>
          </a:xfrm>
          <a:prstGeom prst="rect">
            <a:avLst/>
          </a:prstGeom>
        </p:spPr>
      </p:pic>
      <p:grpSp>
        <p:nvGrpSpPr>
          <p:cNvPr id="29" name="Group 87">
            <a:extLst>
              <a:ext uri="{FF2B5EF4-FFF2-40B4-BE49-F238E27FC236}">
                <a16:creationId xmlns:a16="http://schemas.microsoft.com/office/drawing/2014/main" id="{37333705-F8D6-2847-B3CB-F2FAB51E2A3B}"/>
              </a:ext>
            </a:extLst>
          </p:cNvPr>
          <p:cNvGrpSpPr>
            <a:grpSpLocks noChangeAspect="1"/>
          </p:cNvGrpSpPr>
          <p:nvPr userDrawn="1"/>
        </p:nvGrpSpPr>
        <p:grpSpPr>
          <a:xfrm>
            <a:off x="12290471" y="2625389"/>
            <a:ext cx="1963323" cy="4233515"/>
            <a:chOff x="5343885" y="-48857"/>
            <a:chExt cx="3263586" cy="7037279"/>
          </a:xfrm>
        </p:grpSpPr>
        <p:sp>
          <p:nvSpPr>
            <p:cNvPr id="30" name="矩形 13">
              <a:extLst>
                <a:ext uri="{FF2B5EF4-FFF2-40B4-BE49-F238E27FC236}">
                  <a16:creationId xmlns:a16="http://schemas.microsoft.com/office/drawing/2014/main" id="{B14DFA89-D483-CF47-82CC-DD86D7CAB09E}"/>
                </a:ext>
              </a:extLst>
            </p:cNvPr>
            <p:cNvSpPr/>
            <p:nvPr userDrawn="1"/>
          </p:nvSpPr>
          <p:spPr>
            <a:xfrm>
              <a:off x="5356401" y="1934171"/>
              <a:ext cx="791510" cy="664397"/>
            </a:xfrm>
            <a:prstGeom prst="rect">
              <a:avLst/>
            </a:prstGeom>
            <a:solidFill>
              <a:srgbClr val="C4005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chemeClr val="tx2"/>
                  </a:solidFill>
                  <a:latin typeface="黑体" panose="02010609060101010101" pitchFamily="49" charset="-122"/>
                  <a:ea typeface="黑体" panose="02010609060101010101" pitchFamily="49" charset="-122"/>
                  <a:cs typeface="Arial" charset="0"/>
                </a:rPr>
                <a:t>RGB</a:t>
              </a:r>
              <a:br>
                <a:rPr kumimoji="1" lang="en-US" altLang="zh-CN" sz="500" b="1" dirty="0">
                  <a:solidFill>
                    <a:schemeClr val="tx2"/>
                  </a:solidFill>
                  <a:latin typeface="黑体" panose="02010609060101010101" pitchFamily="49" charset="-122"/>
                  <a:ea typeface="黑体" panose="02010609060101010101" pitchFamily="49" charset="-122"/>
                  <a:cs typeface="Arial" charset="0"/>
                </a:rPr>
              </a:br>
              <a:r>
                <a:rPr kumimoji="1" lang="en-US" altLang="zh-CN" sz="500" b="1" dirty="0">
                  <a:solidFill>
                    <a:schemeClr val="tx2"/>
                  </a:solidFill>
                  <a:latin typeface="黑体" panose="02010609060101010101" pitchFamily="49" charset="-122"/>
                  <a:ea typeface="黑体" panose="02010609060101010101" pitchFamily="49" charset="-122"/>
                  <a:cs typeface="Arial" charset="0"/>
                </a:rPr>
                <a:t>196/0/84</a:t>
              </a:r>
            </a:p>
          </p:txBody>
        </p:sp>
        <p:sp>
          <p:nvSpPr>
            <p:cNvPr id="31" name="文本框 15">
              <a:extLst>
                <a:ext uri="{FF2B5EF4-FFF2-40B4-BE49-F238E27FC236}">
                  <a16:creationId xmlns:a16="http://schemas.microsoft.com/office/drawing/2014/main" id="{8223ADA0-340A-794B-93B7-24AFF612A719}"/>
                </a:ext>
              </a:extLst>
            </p:cNvPr>
            <p:cNvSpPr txBox="1"/>
            <p:nvPr userDrawn="1"/>
          </p:nvSpPr>
          <p:spPr>
            <a:xfrm>
              <a:off x="5352723" y="1694497"/>
              <a:ext cx="1052647" cy="204645"/>
            </a:xfrm>
            <a:prstGeom prst="rect">
              <a:avLst/>
            </a:prstGeom>
            <a:noFill/>
          </p:spPr>
          <p:txBody>
            <a:bodyPr wrap="square" lIns="0" tIns="0" rIns="0" bIns="0" rtlCol="0" anchor="b" anchorCtr="0">
              <a:spAutoFit/>
            </a:bodyPr>
            <a:lstStyle/>
            <a:p>
              <a:pPr algn="l">
                <a:lnSpc>
                  <a:spcPct val="100000"/>
                </a:lnSpc>
              </a:pPr>
              <a:r>
                <a:rPr kumimoji="1" lang="zh-CN" altLang="en-US" sz="800" b="0" i="0" dirty="0">
                  <a:solidFill>
                    <a:schemeClr val="tx1"/>
                  </a:solidFill>
                  <a:latin typeface="黑体" panose="02010609060101010101" pitchFamily="49" charset="-122"/>
                  <a:ea typeface="黑体" panose="02010609060101010101" pitchFamily="49" charset="-122"/>
                </a:rPr>
                <a:t>公司辅助色</a:t>
              </a:r>
            </a:p>
          </p:txBody>
        </p:sp>
        <p:sp>
          <p:nvSpPr>
            <p:cNvPr id="32" name="矩形 13">
              <a:extLst>
                <a:ext uri="{FF2B5EF4-FFF2-40B4-BE49-F238E27FC236}">
                  <a16:creationId xmlns:a16="http://schemas.microsoft.com/office/drawing/2014/main" id="{5F63E0E3-4F22-7948-AB1A-40A84ECA92EC}"/>
                </a:ext>
              </a:extLst>
            </p:cNvPr>
            <p:cNvSpPr/>
            <p:nvPr userDrawn="1"/>
          </p:nvSpPr>
          <p:spPr>
            <a:xfrm>
              <a:off x="6184680" y="1934171"/>
              <a:ext cx="791510" cy="664397"/>
            </a:xfrm>
            <a:prstGeom prst="rect">
              <a:avLst/>
            </a:prstGeom>
            <a:solidFill>
              <a:srgbClr val="CB377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黑体" panose="02010609060101010101" pitchFamily="49" charset="-122"/>
                  <a:ea typeface="黑体" panose="02010609060101010101" pitchFamily="49" charset="-122"/>
                  <a:cs typeface="Arial" charset="0"/>
                </a:rPr>
                <a:t>RGB</a:t>
              </a:r>
              <a:br>
                <a:rPr kumimoji="1" lang="en-US" altLang="zh-CN" sz="500" b="1" dirty="0">
                  <a:solidFill>
                    <a:srgbClr val="FFFFFF"/>
                  </a:solidFill>
                  <a:latin typeface="黑体" panose="02010609060101010101" pitchFamily="49" charset="-122"/>
                  <a:ea typeface="黑体" panose="02010609060101010101" pitchFamily="49" charset="-122"/>
                  <a:cs typeface="Arial" charset="0"/>
                </a:rPr>
              </a:br>
              <a:r>
                <a:rPr kumimoji="1" lang="en-US" altLang="zh-CN" sz="500" b="1" dirty="0">
                  <a:solidFill>
                    <a:srgbClr val="FFFFFF"/>
                  </a:solidFill>
                  <a:latin typeface="黑体" panose="02010609060101010101" pitchFamily="49" charset="-122"/>
                  <a:ea typeface="黑体" panose="02010609060101010101" pitchFamily="49" charset="-122"/>
                  <a:cs typeface="Arial" charset="0"/>
                </a:rPr>
                <a:t>203/55/120</a:t>
              </a:r>
            </a:p>
          </p:txBody>
        </p:sp>
        <p:sp>
          <p:nvSpPr>
            <p:cNvPr id="33" name="矩形 13">
              <a:extLst>
                <a:ext uri="{FF2B5EF4-FFF2-40B4-BE49-F238E27FC236}">
                  <a16:creationId xmlns:a16="http://schemas.microsoft.com/office/drawing/2014/main" id="{29C4A3C6-7C7B-7140-8F73-591E9F49143F}"/>
                </a:ext>
              </a:extLst>
            </p:cNvPr>
            <p:cNvSpPr/>
            <p:nvPr userDrawn="1"/>
          </p:nvSpPr>
          <p:spPr>
            <a:xfrm>
              <a:off x="5356401" y="3403061"/>
              <a:ext cx="791510" cy="664397"/>
            </a:xfrm>
            <a:prstGeom prst="rect">
              <a:avLst/>
            </a:prstGeom>
            <a:solidFill>
              <a:srgbClr val="ED6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黑体" panose="02010609060101010101" pitchFamily="49" charset="-122"/>
                  <a:ea typeface="黑体" panose="02010609060101010101" pitchFamily="49" charset="-122"/>
                  <a:cs typeface="Arial" charset="0"/>
                </a:rPr>
                <a:t>RGB</a:t>
              </a:r>
              <a:br>
                <a:rPr kumimoji="1" lang="en-US" altLang="zh-CN" sz="500" b="1" dirty="0">
                  <a:solidFill>
                    <a:srgbClr val="FFFFFF"/>
                  </a:solidFill>
                  <a:latin typeface="黑体" panose="02010609060101010101" pitchFamily="49" charset="-122"/>
                  <a:ea typeface="黑体" panose="02010609060101010101" pitchFamily="49" charset="-122"/>
                  <a:cs typeface="Arial" charset="0"/>
                </a:rPr>
              </a:br>
              <a:r>
                <a:rPr kumimoji="1" lang="en-US" altLang="zh-CN" sz="500" b="1" dirty="0">
                  <a:solidFill>
                    <a:srgbClr val="FFFFFF"/>
                  </a:solidFill>
                  <a:latin typeface="黑体" panose="02010609060101010101" pitchFamily="49" charset="-122"/>
                  <a:ea typeface="黑体" panose="02010609060101010101" pitchFamily="49" charset="-122"/>
                  <a:cs typeface="Arial" charset="0"/>
                </a:rPr>
                <a:t>237/109/0</a:t>
              </a:r>
            </a:p>
          </p:txBody>
        </p:sp>
        <p:sp>
          <p:nvSpPr>
            <p:cNvPr id="34" name="矩形 13">
              <a:extLst>
                <a:ext uri="{FF2B5EF4-FFF2-40B4-BE49-F238E27FC236}">
                  <a16:creationId xmlns:a16="http://schemas.microsoft.com/office/drawing/2014/main" id="{BE4C9A8D-46B0-5B40-BC47-DB6C4899227F}"/>
                </a:ext>
              </a:extLst>
            </p:cNvPr>
            <p:cNvSpPr/>
            <p:nvPr userDrawn="1"/>
          </p:nvSpPr>
          <p:spPr>
            <a:xfrm>
              <a:off x="6184680" y="2673360"/>
              <a:ext cx="791510" cy="664397"/>
            </a:xfrm>
            <a:prstGeom prst="rect">
              <a:avLst/>
            </a:prstGeom>
            <a:solidFill>
              <a:srgbClr val="99363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78" rtl="0" eaLnBrk="1" fontAlgn="auto" latinLnBrk="0" hangingPunct="1">
                <a:lnSpc>
                  <a:spcPts val="620"/>
                </a:lnSpc>
                <a:spcBef>
                  <a:spcPts val="0"/>
                </a:spcBef>
                <a:spcAft>
                  <a:spcPts val="0"/>
                </a:spcAft>
                <a:buClrTx/>
                <a:buSzTx/>
                <a:buFontTx/>
                <a:buNone/>
                <a:tabLst/>
                <a:defRPr/>
              </a:pPr>
              <a:r>
                <a:rPr kumimoji="1" lang="en-US" altLang="zh-CN" sz="500" b="1" dirty="0">
                  <a:solidFill>
                    <a:srgbClr val="FFFFFF"/>
                  </a:solidFill>
                  <a:latin typeface="黑体" panose="02010609060101010101" pitchFamily="49" charset="-122"/>
                  <a:ea typeface="黑体" panose="02010609060101010101" pitchFamily="49" charset="-122"/>
                  <a:cs typeface="Arial" charset="0"/>
                </a:rPr>
                <a:t>RGB</a:t>
              </a:r>
              <a:br>
                <a:rPr kumimoji="1" lang="en-US" altLang="zh-CN" sz="500" b="1" dirty="0">
                  <a:solidFill>
                    <a:srgbClr val="FFFFFF"/>
                  </a:solidFill>
                  <a:latin typeface="黑体" panose="02010609060101010101" pitchFamily="49" charset="-122"/>
                  <a:ea typeface="黑体" panose="02010609060101010101" pitchFamily="49" charset="-122"/>
                  <a:cs typeface="Arial" charset="0"/>
                </a:rPr>
              </a:br>
              <a:r>
                <a:rPr kumimoji="1" lang="en-US" altLang="zh-CN" sz="500" b="1" dirty="0">
                  <a:solidFill>
                    <a:srgbClr val="FFFFFF"/>
                  </a:solidFill>
                  <a:latin typeface="黑体" panose="02010609060101010101" pitchFamily="49" charset="-122"/>
                  <a:ea typeface="黑体" panose="02010609060101010101" pitchFamily="49" charset="-122"/>
                  <a:cs typeface="Arial" charset="0"/>
                </a:rPr>
                <a:t>153/54/54</a:t>
              </a:r>
            </a:p>
          </p:txBody>
        </p:sp>
        <p:sp>
          <p:nvSpPr>
            <p:cNvPr id="35" name="矩形 13">
              <a:extLst>
                <a:ext uri="{FF2B5EF4-FFF2-40B4-BE49-F238E27FC236}">
                  <a16:creationId xmlns:a16="http://schemas.microsoft.com/office/drawing/2014/main" id="{612F2ED4-F7A4-9E48-95E1-8D07B3BBE962}"/>
                </a:ext>
              </a:extLst>
            </p:cNvPr>
            <p:cNvSpPr/>
            <p:nvPr userDrawn="1"/>
          </p:nvSpPr>
          <p:spPr>
            <a:xfrm>
              <a:off x="5356401" y="4866463"/>
              <a:ext cx="791510" cy="664397"/>
            </a:xfrm>
            <a:prstGeom prst="rect">
              <a:avLst/>
            </a:prstGeom>
            <a:solidFill>
              <a:srgbClr val="62B23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黑体" panose="02010609060101010101" pitchFamily="49" charset="-122"/>
                  <a:ea typeface="黑体" panose="02010609060101010101" pitchFamily="49" charset="-122"/>
                  <a:cs typeface="Arial" charset="0"/>
                </a:rPr>
                <a:t>RGB </a:t>
              </a:r>
              <a:br>
                <a:rPr kumimoji="1" lang="en-US" altLang="zh-CN" sz="500" b="1" dirty="0">
                  <a:solidFill>
                    <a:srgbClr val="FFFFFF"/>
                  </a:solidFill>
                  <a:latin typeface="黑体" panose="02010609060101010101" pitchFamily="49" charset="-122"/>
                  <a:ea typeface="黑体" panose="02010609060101010101" pitchFamily="49" charset="-122"/>
                  <a:cs typeface="Arial" charset="0"/>
                </a:rPr>
              </a:br>
              <a:r>
                <a:rPr kumimoji="1" lang="en-US" altLang="zh-CN" sz="500" b="1" dirty="0">
                  <a:solidFill>
                    <a:srgbClr val="FFFFFF"/>
                  </a:solidFill>
                  <a:latin typeface="黑体" panose="02010609060101010101" pitchFamily="49" charset="-122"/>
                  <a:ea typeface="黑体" panose="02010609060101010101" pitchFamily="49" charset="-122"/>
                  <a:cs typeface="Arial" charset="0"/>
                </a:rPr>
                <a:t>98/178/48</a:t>
              </a:r>
            </a:p>
          </p:txBody>
        </p:sp>
        <p:sp>
          <p:nvSpPr>
            <p:cNvPr id="36" name="矩形 13">
              <a:extLst>
                <a:ext uri="{FF2B5EF4-FFF2-40B4-BE49-F238E27FC236}">
                  <a16:creationId xmlns:a16="http://schemas.microsoft.com/office/drawing/2014/main" id="{A9E1D476-C288-8945-A68A-1F20C557294B}"/>
                </a:ext>
              </a:extLst>
            </p:cNvPr>
            <p:cNvSpPr/>
            <p:nvPr userDrawn="1"/>
          </p:nvSpPr>
          <p:spPr>
            <a:xfrm>
              <a:off x="6184680" y="3415851"/>
              <a:ext cx="791510" cy="664397"/>
            </a:xfrm>
            <a:prstGeom prst="rect">
              <a:avLst/>
            </a:prstGeom>
            <a:solidFill>
              <a:srgbClr val="F2894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黑体" panose="02010609060101010101" pitchFamily="49" charset="-122"/>
                  <a:ea typeface="黑体" panose="02010609060101010101" pitchFamily="49" charset="-122"/>
                  <a:cs typeface="Arial" charset="0"/>
                </a:rPr>
                <a:t>RGB</a:t>
              </a:r>
              <a:br>
                <a:rPr kumimoji="1" lang="en-US" altLang="zh-CN" sz="500" b="1" dirty="0">
                  <a:solidFill>
                    <a:srgbClr val="FFFFFF"/>
                  </a:solidFill>
                  <a:latin typeface="黑体" panose="02010609060101010101" pitchFamily="49" charset="-122"/>
                  <a:ea typeface="黑体" panose="02010609060101010101" pitchFamily="49" charset="-122"/>
                  <a:cs typeface="Arial" charset="0"/>
                </a:rPr>
              </a:br>
              <a:r>
                <a:rPr kumimoji="1" lang="en-US" altLang="zh-CN" sz="500" b="1" dirty="0">
                  <a:solidFill>
                    <a:srgbClr val="FFFFFF"/>
                  </a:solidFill>
                  <a:latin typeface="黑体" panose="02010609060101010101" pitchFamily="49" charset="-122"/>
                  <a:ea typeface="黑体" panose="02010609060101010101" pitchFamily="49" charset="-122"/>
                  <a:cs typeface="Arial" charset="0"/>
                </a:rPr>
                <a:t>242/137/68</a:t>
              </a:r>
              <a:endParaRPr kumimoji="1" lang="mr-IN" altLang="zh-CN" sz="500" b="1" dirty="0">
                <a:solidFill>
                  <a:srgbClr val="FFFFFF"/>
                </a:solidFill>
                <a:latin typeface="黑体" panose="02010609060101010101" pitchFamily="49" charset="-122"/>
                <a:ea typeface="黑体" panose="02010609060101010101" pitchFamily="49" charset="-122"/>
                <a:cs typeface="Arial" charset="0"/>
              </a:endParaRPr>
            </a:p>
          </p:txBody>
        </p:sp>
        <p:sp>
          <p:nvSpPr>
            <p:cNvPr id="37" name="矩形 13">
              <a:extLst>
                <a:ext uri="{FF2B5EF4-FFF2-40B4-BE49-F238E27FC236}">
                  <a16:creationId xmlns:a16="http://schemas.microsoft.com/office/drawing/2014/main" id="{42823EBB-E62E-F149-AC9A-09950051F283}"/>
                </a:ext>
              </a:extLst>
            </p:cNvPr>
            <p:cNvSpPr/>
            <p:nvPr userDrawn="1"/>
          </p:nvSpPr>
          <p:spPr>
            <a:xfrm>
              <a:off x="5353240" y="184963"/>
              <a:ext cx="791510" cy="664397"/>
            </a:xfrm>
            <a:prstGeom prst="rect">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chemeClr val="tx2"/>
                  </a:solidFill>
                  <a:latin typeface="黑体" panose="02010609060101010101" pitchFamily="49" charset="-122"/>
                  <a:ea typeface="黑体" panose="02010609060101010101" pitchFamily="49" charset="-122"/>
                  <a:cs typeface="Arial" charset="0"/>
                </a:rPr>
                <a:t>PANTONE 185C</a:t>
              </a:r>
            </a:p>
            <a:p>
              <a:pPr algn="ctr">
                <a:lnSpc>
                  <a:spcPts val="620"/>
                </a:lnSpc>
                <a:spcBef>
                  <a:spcPts val="0"/>
                </a:spcBef>
              </a:pPr>
              <a:r>
                <a:rPr kumimoji="1" lang="en-US" altLang="zh-CN" sz="500" b="1" dirty="0">
                  <a:solidFill>
                    <a:schemeClr val="tx2"/>
                  </a:solidFill>
                  <a:latin typeface="黑体" panose="02010609060101010101" pitchFamily="49" charset="-122"/>
                  <a:ea typeface="黑体" panose="02010609060101010101" pitchFamily="49" charset="-122"/>
                  <a:cs typeface="Arial" charset="0"/>
                </a:rPr>
                <a:t>RGB </a:t>
              </a:r>
              <a:br>
                <a:rPr kumimoji="1" lang="en-US" altLang="zh-CN" sz="500" b="1" dirty="0">
                  <a:solidFill>
                    <a:schemeClr val="tx2"/>
                  </a:solidFill>
                  <a:latin typeface="黑体" panose="02010609060101010101" pitchFamily="49" charset="-122"/>
                  <a:ea typeface="黑体" panose="02010609060101010101" pitchFamily="49" charset="-122"/>
                  <a:cs typeface="Arial" charset="0"/>
                </a:rPr>
              </a:br>
              <a:r>
                <a:rPr kumimoji="1" lang="en-US" altLang="zh-CN" sz="500" b="1" dirty="0">
                  <a:solidFill>
                    <a:schemeClr val="tx2"/>
                  </a:solidFill>
                  <a:latin typeface="黑体" panose="02010609060101010101" pitchFamily="49" charset="-122"/>
                  <a:ea typeface="黑体" panose="02010609060101010101" pitchFamily="49" charset="-122"/>
                  <a:cs typeface="Arial" charset="0"/>
                </a:rPr>
                <a:t>199/0/11  </a:t>
              </a:r>
            </a:p>
          </p:txBody>
        </p:sp>
        <p:sp>
          <p:nvSpPr>
            <p:cNvPr id="38" name="文本框 15">
              <a:extLst>
                <a:ext uri="{FF2B5EF4-FFF2-40B4-BE49-F238E27FC236}">
                  <a16:creationId xmlns:a16="http://schemas.microsoft.com/office/drawing/2014/main" id="{EA01C299-6FF2-3642-AAEC-A1DF62D9C654}"/>
                </a:ext>
              </a:extLst>
            </p:cNvPr>
            <p:cNvSpPr txBox="1"/>
            <p:nvPr userDrawn="1"/>
          </p:nvSpPr>
          <p:spPr>
            <a:xfrm>
              <a:off x="5343885" y="-48857"/>
              <a:ext cx="726488" cy="204645"/>
            </a:xfrm>
            <a:prstGeom prst="rect">
              <a:avLst/>
            </a:prstGeom>
            <a:noFill/>
          </p:spPr>
          <p:txBody>
            <a:bodyPr wrap="square" lIns="0" tIns="0" rIns="0" bIns="0" rtlCol="0" anchor="b" anchorCtr="0">
              <a:spAutoFit/>
            </a:bodyPr>
            <a:lstStyle/>
            <a:p>
              <a:pPr algn="l">
                <a:lnSpc>
                  <a:spcPct val="100000"/>
                </a:lnSpc>
              </a:pPr>
              <a:r>
                <a:rPr kumimoji="1" lang="zh-CN" altLang="en-US" sz="800" b="0" i="0" dirty="0">
                  <a:solidFill>
                    <a:schemeClr val="tx1"/>
                  </a:solidFill>
                  <a:latin typeface="黑体" panose="02010609060101010101" pitchFamily="49" charset="-122"/>
                  <a:ea typeface="黑体" panose="02010609060101010101" pitchFamily="49" charset="-122"/>
                </a:rPr>
                <a:t>公司色</a:t>
              </a:r>
            </a:p>
          </p:txBody>
        </p:sp>
        <p:sp>
          <p:nvSpPr>
            <p:cNvPr id="39" name="矩形 13">
              <a:extLst>
                <a:ext uri="{FF2B5EF4-FFF2-40B4-BE49-F238E27FC236}">
                  <a16:creationId xmlns:a16="http://schemas.microsoft.com/office/drawing/2014/main" id="{B84AB502-165F-764A-9621-65CA8CBBEAEA}"/>
                </a:ext>
              </a:extLst>
            </p:cNvPr>
            <p:cNvSpPr/>
            <p:nvPr userDrawn="1"/>
          </p:nvSpPr>
          <p:spPr>
            <a:xfrm>
              <a:off x="5352600" y="918047"/>
              <a:ext cx="791510" cy="664397"/>
            </a:xfrm>
            <a:prstGeom prst="rect">
              <a:avLst/>
            </a:prstGeom>
            <a:solidFill>
              <a:srgbClr val="C8102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chemeClr val="tx2"/>
                  </a:solidFill>
                  <a:latin typeface="黑体" panose="02010609060101010101" pitchFamily="49" charset="-122"/>
                  <a:ea typeface="黑体" panose="02010609060101010101" pitchFamily="49" charset="-122"/>
                  <a:cs typeface="Arial" charset="0"/>
                </a:rPr>
                <a:t>PANTONE 186C</a:t>
              </a:r>
            </a:p>
            <a:p>
              <a:pPr algn="ctr">
                <a:lnSpc>
                  <a:spcPts val="620"/>
                </a:lnSpc>
              </a:pPr>
              <a:r>
                <a:rPr kumimoji="1" lang="en-US" altLang="zh-CN" sz="500" b="1" dirty="0">
                  <a:solidFill>
                    <a:schemeClr val="tx2"/>
                  </a:solidFill>
                  <a:latin typeface="黑体" panose="02010609060101010101" pitchFamily="49" charset="-122"/>
                  <a:ea typeface="黑体" panose="02010609060101010101" pitchFamily="49" charset="-122"/>
                  <a:cs typeface="Arial" charset="0"/>
                </a:rPr>
                <a:t>RGB</a:t>
              </a:r>
              <a:br>
                <a:rPr kumimoji="1" lang="en-US" altLang="zh-CN" sz="500" b="1" dirty="0">
                  <a:solidFill>
                    <a:schemeClr val="tx2"/>
                  </a:solidFill>
                  <a:latin typeface="黑体" panose="02010609060101010101" pitchFamily="49" charset="-122"/>
                  <a:ea typeface="黑体" panose="02010609060101010101" pitchFamily="49" charset="-122"/>
                  <a:cs typeface="Arial" charset="0"/>
                </a:rPr>
              </a:br>
              <a:r>
                <a:rPr kumimoji="1" lang="en-US" altLang="zh-CN" sz="500" b="1" dirty="0">
                  <a:solidFill>
                    <a:schemeClr val="tx2"/>
                  </a:solidFill>
                  <a:latin typeface="黑体" panose="02010609060101010101" pitchFamily="49" charset="-122"/>
                  <a:ea typeface="黑体" panose="02010609060101010101" pitchFamily="49" charset="-122"/>
                  <a:cs typeface="Arial" charset="0"/>
                </a:rPr>
                <a:t>200/16/46  </a:t>
              </a:r>
            </a:p>
          </p:txBody>
        </p:sp>
        <p:sp>
          <p:nvSpPr>
            <p:cNvPr id="40" name="矩形 13">
              <a:extLst>
                <a:ext uri="{FF2B5EF4-FFF2-40B4-BE49-F238E27FC236}">
                  <a16:creationId xmlns:a16="http://schemas.microsoft.com/office/drawing/2014/main" id="{CB8870E8-3E95-764C-B621-A168E194CC7A}"/>
                </a:ext>
              </a:extLst>
            </p:cNvPr>
            <p:cNvSpPr/>
            <p:nvPr userDrawn="1"/>
          </p:nvSpPr>
          <p:spPr>
            <a:xfrm>
              <a:off x="5354164" y="2665974"/>
              <a:ext cx="791510" cy="664397"/>
            </a:xfrm>
            <a:prstGeom prst="rect">
              <a:avLst/>
            </a:prstGeom>
            <a:solidFill>
              <a:srgbClr val="7F000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黑体" panose="02010609060101010101" pitchFamily="49" charset="-122"/>
                  <a:ea typeface="黑体" panose="02010609060101010101" pitchFamily="49" charset="-122"/>
                  <a:cs typeface="Arial" charset="0"/>
                </a:rPr>
                <a:t>RGB</a:t>
              </a:r>
              <a:br>
                <a:rPr kumimoji="1" lang="en-US" altLang="zh-CN" sz="500" b="1" dirty="0">
                  <a:solidFill>
                    <a:srgbClr val="FFFFFF"/>
                  </a:solidFill>
                  <a:latin typeface="黑体" panose="02010609060101010101" pitchFamily="49" charset="-122"/>
                  <a:ea typeface="黑体" panose="02010609060101010101" pitchFamily="49" charset="-122"/>
                  <a:cs typeface="Arial" charset="0"/>
                </a:rPr>
              </a:br>
              <a:r>
                <a:rPr kumimoji="1" lang="en-US" altLang="zh-CN" sz="500" b="1" dirty="0">
                  <a:solidFill>
                    <a:srgbClr val="FFFFFF"/>
                  </a:solidFill>
                  <a:latin typeface="黑体" panose="02010609060101010101" pitchFamily="49" charset="-122"/>
                  <a:ea typeface="黑体" panose="02010609060101010101" pitchFamily="49" charset="-122"/>
                  <a:cs typeface="Arial" charset="0"/>
                </a:rPr>
                <a:t>127/0/1</a:t>
              </a:r>
            </a:p>
          </p:txBody>
        </p:sp>
        <p:sp>
          <p:nvSpPr>
            <p:cNvPr id="41" name="矩形 13">
              <a:extLst>
                <a:ext uri="{FF2B5EF4-FFF2-40B4-BE49-F238E27FC236}">
                  <a16:creationId xmlns:a16="http://schemas.microsoft.com/office/drawing/2014/main" id="{356EF69A-1936-544F-A95F-0664F4E186D5}"/>
                </a:ext>
              </a:extLst>
            </p:cNvPr>
            <p:cNvSpPr/>
            <p:nvPr userDrawn="1"/>
          </p:nvSpPr>
          <p:spPr>
            <a:xfrm>
              <a:off x="5354164" y="4134866"/>
              <a:ext cx="791510" cy="664397"/>
            </a:xfrm>
            <a:prstGeom prst="rect">
              <a:avLst/>
            </a:prstGeom>
            <a:solidFill>
              <a:srgbClr val="FCC8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黑体" panose="02010609060101010101" pitchFamily="49" charset="-122"/>
                  <a:ea typeface="黑体" panose="02010609060101010101" pitchFamily="49" charset="-122"/>
                  <a:cs typeface="Arial" charset="0"/>
                </a:rPr>
                <a:t>RGB</a:t>
              </a:r>
              <a:br>
                <a:rPr kumimoji="1" lang="en-US" altLang="zh-CN" sz="500" b="1" dirty="0">
                  <a:solidFill>
                    <a:srgbClr val="FFFFFF"/>
                  </a:solidFill>
                  <a:latin typeface="黑体" panose="02010609060101010101" pitchFamily="49" charset="-122"/>
                  <a:ea typeface="黑体" panose="02010609060101010101" pitchFamily="49" charset="-122"/>
                  <a:cs typeface="Arial" charset="0"/>
                </a:rPr>
              </a:br>
              <a:r>
                <a:rPr kumimoji="1" lang="en-US" altLang="zh-CN" sz="500" b="1" dirty="0">
                  <a:solidFill>
                    <a:srgbClr val="FFFFFF"/>
                  </a:solidFill>
                  <a:latin typeface="黑体" panose="02010609060101010101" pitchFamily="49" charset="-122"/>
                  <a:ea typeface="黑体" panose="02010609060101010101" pitchFamily="49" charset="-122"/>
                  <a:cs typeface="Arial" charset="0"/>
                </a:rPr>
                <a:t>52/200/0</a:t>
              </a:r>
            </a:p>
          </p:txBody>
        </p:sp>
        <p:sp>
          <p:nvSpPr>
            <p:cNvPr id="42" name="矩形 13">
              <a:extLst>
                <a:ext uri="{FF2B5EF4-FFF2-40B4-BE49-F238E27FC236}">
                  <a16:creationId xmlns:a16="http://schemas.microsoft.com/office/drawing/2014/main" id="{03EBAB43-95A5-1C4A-8458-B86EB3D51FCA}"/>
                </a:ext>
              </a:extLst>
            </p:cNvPr>
            <p:cNvSpPr/>
            <p:nvPr userDrawn="1"/>
          </p:nvSpPr>
          <p:spPr>
            <a:xfrm>
              <a:off x="5354164" y="5596166"/>
              <a:ext cx="791510" cy="664397"/>
            </a:xfrm>
            <a:prstGeom prst="rect">
              <a:avLst/>
            </a:prstGeom>
            <a:solidFill>
              <a:srgbClr val="30B5C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黑体" panose="02010609060101010101" pitchFamily="49" charset="-122"/>
                  <a:ea typeface="黑体" panose="02010609060101010101" pitchFamily="49" charset="-122"/>
                  <a:cs typeface="Arial" charset="0"/>
                </a:rPr>
                <a:t>RGB </a:t>
              </a:r>
              <a:br>
                <a:rPr kumimoji="1" lang="en-US" altLang="zh-CN" sz="500" b="1" dirty="0">
                  <a:solidFill>
                    <a:srgbClr val="FFFFFF"/>
                  </a:solidFill>
                  <a:latin typeface="黑体" panose="02010609060101010101" pitchFamily="49" charset="-122"/>
                  <a:ea typeface="黑体" panose="02010609060101010101" pitchFamily="49" charset="-122"/>
                  <a:cs typeface="Arial" charset="0"/>
                </a:rPr>
              </a:br>
              <a:r>
                <a:rPr kumimoji="1" lang="en-US" altLang="zh-CN" sz="500" b="1" dirty="0">
                  <a:solidFill>
                    <a:srgbClr val="FFFFFF"/>
                  </a:solidFill>
                  <a:latin typeface="黑体" panose="02010609060101010101" pitchFamily="49" charset="-122"/>
                  <a:ea typeface="黑体" panose="02010609060101010101" pitchFamily="49" charset="-122"/>
                  <a:cs typeface="Arial" charset="0"/>
                </a:rPr>
                <a:t>48/181/197</a:t>
              </a:r>
            </a:p>
          </p:txBody>
        </p:sp>
        <p:sp>
          <p:nvSpPr>
            <p:cNvPr id="43" name="矩形 13">
              <a:extLst>
                <a:ext uri="{FF2B5EF4-FFF2-40B4-BE49-F238E27FC236}">
                  <a16:creationId xmlns:a16="http://schemas.microsoft.com/office/drawing/2014/main" id="{371A8520-F934-304C-B57F-B49F768694E2}"/>
                </a:ext>
              </a:extLst>
            </p:cNvPr>
            <p:cNvSpPr/>
            <p:nvPr userDrawn="1"/>
          </p:nvSpPr>
          <p:spPr>
            <a:xfrm>
              <a:off x="6194511" y="4866463"/>
              <a:ext cx="791510" cy="664397"/>
            </a:xfrm>
            <a:prstGeom prst="rect">
              <a:avLst/>
            </a:prstGeom>
            <a:solidFill>
              <a:srgbClr val="81C15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黑体" panose="02010609060101010101" pitchFamily="49" charset="-122"/>
                  <a:ea typeface="黑体" panose="02010609060101010101" pitchFamily="49" charset="-122"/>
                  <a:cs typeface="Arial" charset="0"/>
                </a:rPr>
                <a:t>RGB</a:t>
              </a:r>
              <a:br>
                <a:rPr kumimoji="1" lang="en-US" altLang="zh-CN" sz="500" b="1" dirty="0">
                  <a:solidFill>
                    <a:srgbClr val="FFFFFF"/>
                  </a:solidFill>
                  <a:latin typeface="黑体" panose="02010609060101010101" pitchFamily="49" charset="-122"/>
                  <a:ea typeface="黑体" panose="02010609060101010101" pitchFamily="49" charset="-122"/>
                  <a:cs typeface="Arial" charset="0"/>
                </a:rPr>
              </a:br>
              <a:r>
                <a:rPr kumimoji="1" lang="en-US" altLang="zh-CN" sz="500" b="1" dirty="0">
                  <a:solidFill>
                    <a:srgbClr val="FFFFFF"/>
                  </a:solidFill>
                  <a:latin typeface="黑体" panose="02010609060101010101" pitchFamily="49" charset="-122"/>
                  <a:ea typeface="黑体" panose="02010609060101010101" pitchFamily="49" charset="-122"/>
                  <a:cs typeface="Arial" charset="0"/>
                </a:rPr>
                <a:t>129/193/95</a:t>
              </a:r>
            </a:p>
          </p:txBody>
        </p:sp>
        <p:sp>
          <p:nvSpPr>
            <p:cNvPr id="44" name="矩形 13">
              <a:extLst>
                <a:ext uri="{FF2B5EF4-FFF2-40B4-BE49-F238E27FC236}">
                  <a16:creationId xmlns:a16="http://schemas.microsoft.com/office/drawing/2014/main" id="{B83004D7-279B-C14E-9FCF-870FA1B74FDF}"/>
                </a:ext>
              </a:extLst>
            </p:cNvPr>
            <p:cNvSpPr/>
            <p:nvPr userDrawn="1"/>
          </p:nvSpPr>
          <p:spPr>
            <a:xfrm>
              <a:off x="6192274" y="4134866"/>
              <a:ext cx="791510" cy="664397"/>
            </a:xfrm>
            <a:prstGeom prst="rect">
              <a:avLst/>
            </a:prstGeom>
            <a:solidFill>
              <a:srgbClr val="FDD35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黑体" panose="02010609060101010101" pitchFamily="49" charset="-122"/>
                  <a:ea typeface="黑体" panose="02010609060101010101" pitchFamily="49" charset="-122"/>
                  <a:cs typeface="Arial" charset="0"/>
                </a:rPr>
                <a:t>RGB</a:t>
              </a:r>
              <a:br>
                <a:rPr kumimoji="1" lang="en-US" altLang="zh-CN" sz="500" b="1" dirty="0">
                  <a:solidFill>
                    <a:srgbClr val="FFFFFF"/>
                  </a:solidFill>
                  <a:latin typeface="黑体" panose="02010609060101010101" pitchFamily="49" charset="-122"/>
                  <a:ea typeface="黑体" panose="02010609060101010101" pitchFamily="49" charset="-122"/>
                  <a:cs typeface="Arial" charset="0"/>
                </a:rPr>
              </a:br>
              <a:r>
                <a:rPr kumimoji="1" lang="en-US" altLang="zh-CN" sz="500" b="1" dirty="0">
                  <a:solidFill>
                    <a:srgbClr val="FFFFFF"/>
                  </a:solidFill>
                  <a:latin typeface="黑体" panose="02010609060101010101" pitchFamily="49" charset="-122"/>
                  <a:ea typeface="黑体" panose="02010609060101010101" pitchFamily="49" charset="-122"/>
                  <a:cs typeface="Arial" charset="0"/>
                </a:rPr>
                <a:t>253/211/81</a:t>
              </a:r>
            </a:p>
          </p:txBody>
        </p:sp>
        <p:sp>
          <p:nvSpPr>
            <p:cNvPr id="65" name="矩形 13">
              <a:extLst>
                <a:ext uri="{FF2B5EF4-FFF2-40B4-BE49-F238E27FC236}">
                  <a16:creationId xmlns:a16="http://schemas.microsoft.com/office/drawing/2014/main" id="{99635968-4E69-CC41-9D78-6DF253FE3035}"/>
                </a:ext>
              </a:extLst>
            </p:cNvPr>
            <p:cNvSpPr/>
            <p:nvPr userDrawn="1"/>
          </p:nvSpPr>
          <p:spPr>
            <a:xfrm>
              <a:off x="6192274" y="5596166"/>
              <a:ext cx="791510" cy="664397"/>
            </a:xfrm>
            <a:prstGeom prst="rect">
              <a:avLst/>
            </a:prstGeom>
            <a:solidFill>
              <a:srgbClr val="56C4D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黑体" panose="02010609060101010101" pitchFamily="49" charset="-122"/>
                  <a:ea typeface="黑体" panose="02010609060101010101" pitchFamily="49" charset="-122"/>
                  <a:cs typeface="Arial" charset="0"/>
                </a:rPr>
                <a:t>RGB </a:t>
              </a:r>
              <a:br>
                <a:rPr kumimoji="1" lang="en-US" altLang="zh-CN" sz="500" b="1" dirty="0">
                  <a:solidFill>
                    <a:srgbClr val="FFFFFF"/>
                  </a:solidFill>
                  <a:latin typeface="黑体" panose="02010609060101010101" pitchFamily="49" charset="-122"/>
                  <a:ea typeface="黑体" panose="02010609060101010101" pitchFamily="49" charset="-122"/>
                  <a:cs typeface="Arial" charset="0"/>
                </a:rPr>
              </a:br>
              <a:r>
                <a:rPr kumimoji="1" lang="en-US" altLang="zh-CN" sz="500" b="1" dirty="0">
                  <a:solidFill>
                    <a:srgbClr val="FFFFFF"/>
                  </a:solidFill>
                  <a:latin typeface="黑体" panose="02010609060101010101" pitchFamily="49" charset="-122"/>
                  <a:ea typeface="黑体" panose="02010609060101010101" pitchFamily="49" charset="-122"/>
                  <a:cs typeface="Arial" charset="0"/>
                </a:rPr>
                <a:t>86/196/210</a:t>
              </a:r>
            </a:p>
          </p:txBody>
        </p:sp>
        <p:sp>
          <p:nvSpPr>
            <p:cNvPr id="66" name="矩形 13">
              <a:extLst>
                <a:ext uri="{FF2B5EF4-FFF2-40B4-BE49-F238E27FC236}">
                  <a16:creationId xmlns:a16="http://schemas.microsoft.com/office/drawing/2014/main" id="{BDBE4949-07B7-F046-AD95-68E4B0C11CCD}"/>
                </a:ext>
              </a:extLst>
            </p:cNvPr>
            <p:cNvSpPr/>
            <p:nvPr/>
          </p:nvSpPr>
          <p:spPr>
            <a:xfrm>
              <a:off x="6186245" y="184963"/>
              <a:ext cx="791510" cy="664397"/>
            </a:xfrm>
            <a:prstGeom prst="rect">
              <a:avLst/>
            </a:prstGeom>
            <a:solidFill>
              <a:srgbClr val="D3394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黑体" panose="02010609060101010101" pitchFamily="49" charset="-122"/>
                  <a:ea typeface="黑体" panose="02010609060101010101" pitchFamily="49" charset="-122"/>
                  <a:cs typeface="Arial" charset="0"/>
                </a:rPr>
                <a:t>RGB </a:t>
              </a:r>
              <a:br>
                <a:rPr kumimoji="1" lang="en-US" altLang="zh-CN" sz="500" b="1" dirty="0">
                  <a:solidFill>
                    <a:srgbClr val="FFFFFF"/>
                  </a:solidFill>
                  <a:latin typeface="黑体" panose="02010609060101010101" pitchFamily="49" charset="-122"/>
                  <a:ea typeface="黑体" panose="02010609060101010101" pitchFamily="49" charset="-122"/>
                  <a:cs typeface="Arial" charset="0"/>
                </a:rPr>
              </a:br>
              <a:r>
                <a:rPr kumimoji="1" lang="en-US" altLang="zh-CN" sz="500" b="1" dirty="0">
                  <a:solidFill>
                    <a:srgbClr val="FFFFFF"/>
                  </a:solidFill>
                  <a:latin typeface="黑体" panose="02010609060101010101" pitchFamily="49" charset="-122"/>
                  <a:ea typeface="黑体" panose="02010609060101010101" pitchFamily="49" charset="-122"/>
                  <a:cs typeface="Arial" charset="0"/>
                </a:rPr>
                <a:t>211/57/65</a:t>
              </a:r>
            </a:p>
          </p:txBody>
        </p:sp>
        <p:sp>
          <p:nvSpPr>
            <p:cNvPr id="67" name="矩形 13">
              <a:extLst>
                <a:ext uri="{FF2B5EF4-FFF2-40B4-BE49-F238E27FC236}">
                  <a16:creationId xmlns:a16="http://schemas.microsoft.com/office/drawing/2014/main" id="{AA9F9E00-6A31-F14B-A2E4-79908835FD14}"/>
                </a:ext>
              </a:extLst>
            </p:cNvPr>
            <p:cNvSpPr/>
            <p:nvPr/>
          </p:nvSpPr>
          <p:spPr>
            <a:xfrm>
              <a:off x="6185604" y="918047"/>
              <a:ext cx="791510" cy="664397"/>
            </a:xfrm>
            <a:prstGeom prst="rect">
              <a:avLst/>
            </a:prstGeom>
            <a:solidFill>
              <a:srgbClr val="D3385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黑体" panose="02010609060101010101" pitchFamily="49" charset="-122"/>
                  <a:ea typeface="黑体" panose="02010609060101010101" pitchFamily="49" charset="-122"/>
                  <a:cs typeface="Arial" charset="0"/>
                </a:rPr>
                <a:t>RGB </a:t>
              </a:r>
            </a:p>
            <a:p>
              <a:pPr algn="ctr">
                <a:lnSpc>
                  <a:spcPts val="620"/>
                </a:lnSpc>
              </a:pPr>
              <a:r>
                <a:rPr kumimoji="1" lang="en-US" altLang="zh-CN" sz="500" b="1" dirty="0">
                  <a:solidFill>
                    <a:srgbClr val="FFFFFF"/>
                  </a:solidFill>
                  <a:latin typeface="黑体" panose="02010609060101010101" pitchFamily="49" charset="-122"/>
                  <a:ea typeface="黑体" panose="02010609060101010101" pitchFamily="49" charset="-122"/>
                  <a:cs typeface="Arial" charset="0"/>
                </a:rPr>
                <a:t>211/56/89</a:t>
              </a:r>
            </a:p>
          </p:txBody>
        </p:sp>
        <p:sp>
          <p:nvSpPr>
            <p:cNvPr id="68" name="矩形 13">
              <a:extLst>
                <a:ext uri="{FF2B5EF4-FFF2-40B4-BE49-F238E27FC236}">
                  <a16:creationId xmlns:a16="http://schemas.microsoft.com/office/drawing/2014/main" id="{38715A31-485E-B744-B409-43F9F04B48F7}"/>
                </a:ext>
              </a:extLst>
            </p:cNvPr>
            <p:cNvSpPr/>
            <p:nvPr/>
          </p:nvSpPr>
          <p:spPr>
            <a:xfrm>
              <a:off x="6996262" y="1934171"/>
              <a:ext cx="791510" cy="664397"/>
            </a:xfrm>
            <a:prstGeom prst="rect">
              <a:avLst/>
            </a:prstGeom>
            <a:solidFill>
              <a:srgbClr val="DD80A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黑体" panose="02010609060101010101" pitchFamily="49" charset="-122"/>
                  <a:ea typeface="黑体" panose="02010609060101010101" pitchFamily="49" charset="-122"/>
                  <a:cs typeface="Arial" charset="0"/>
                </a:rPr>
                <a:t>RGB 221/128/170</a:t>
              </a:r>
            </a:p>
          </p:txBody>
        </p:sp>
        <p:sp>
          <p:nvSpPr>
            <p:cNvPr id="69" name="矩形 13">
              <a:extLst>
                <a:ext uri="{FF2B5EF4-FFF2-40B4-BE49-F238E27FC236}">
                  <a16:creationId xmlns:a16="http://schemas.microsoft.com/office/drawing/2014/main" id="{4AE1609B-25DD-2C4A-B05B-D18ADBC39C71}"/>
                </a:ext>
              </a:extLst>
            </p:cNvPr>
            <p:cNvSpPr/>
            <p:nvPr/>
          </p:nvSpPr>
          <p:spPr>
            <a:xfrm>
              <a:off x="6996262" y="2673360"/>
              <a:ext cx="791510" cy="664397"/>
            </a:xfrm>
            <a:prstGeom prst="rect">
              <a:avLst/>
            </a:prstGeom>
            <a:solidFill>
              <a:srgbClr val="BF80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78" rtl="0" eaLnBrk="1" fontAlgn="auto" latinLnBrk="0" hangingPunct="1">
                <a:lnSpc>
                  <a:spcPts val="620"/>
                </a:lnSpc>
                <a:spcBef>
                  <a:spcPts val="0"/>
                </a:spcBef>
                <a:spcAft>
                  <a:spcPts val="0"/>
                </a:spcAft>
                <a:buClrTx/>
                <a:buSzTx/>
                <a:buFontTx/>
                <a:buNone/>
                <a:tabLst/>
                <a:defRPr/>
              </a:pPr>
              <a:r>
                <a:rPr kumimoji="1" lang="en-US" altLang="zh-CN" sz="500" b="1" dirty="0">
                  <a:solidFill>
                    <a:srgbClr val="595757"/>
                  </a:solidFill>
                  <a:latin typeface="黑体" panose="02010609060101010101" pitchFamily="49" charset="-122"/>
                  <a:ea typeface="黑体" panose="02010609060101010101" pitchFamily="49" charset="-122"/>
                  <a:cs typeface="Arial" charset="0"/>
                </a:rPr>
                <a:t>RGB 191/128/130</a:t>
              </a:r>
            </a:p>
          </p:txBody>
        </p:sp>
        <p:sp>
          <p:nvSpPr>
            <p:cNvPr id="70" name="矩形 13">
              <a:extLst>
                <a:ext uri="{FF2B5EF4-FFF2-40B4-BE49-F238E27FC236}">
                  <a16:creationId xmlns:a16="http://schemas.microsoft.com/office/drawing/2014/main" id="{ECE90F9F-DBBC-0B49-A42C-8B62397E473E}"/>
                </a:ext>
              </a:extLst>
            </p:cNvPr>
            <p:cNvSpPr/>
            <p:nvPr/>
          </p:nvSpPr>
          <p:spPr>
            <a:xfrm>
              <a:off x="6996262" y="3415851"/>
              <a:ext cx="791510" cy="664397"/>
            </a:xfrm>
            <a:prstGeom prst="rect">
              <a:avLst/>
            </a:prstGeom>
            <a:solidFill>
              <a:srgbClr val="F6B78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黑体" panose="02010609060101010101" pitchFamily="49" charset="-122"/>
                  <a:ea typeface="黑体" panose="02010609060101010101" pitchFamily="49" charset="-122"/>
                  <a:cs typeface="Arial" charset="0"/>
                </a:rPr>
                <a:t>RGB 246/183/140</a:t>
              </a:r>
              <a:endParaRPr kumimoji="1" lang="mr-IN" altLang="zh-CN" sz="500" b="1" dirty="0">
                <a:solidFill>
                  <a:srgbClr val="595757"/>
                </a:solidFill>
                <a:latin typeface="黑体" panose="02010609060101010101" pitchFamily="49" charset="-122"/>
                <a:ea typeface="黑体" panose="02010609060101010101" pitchFamily="49" charset="-122"/>
                <a:cs typeface="Arial" charset="0"/>
              </a:endParaRPr>
            </a:p>
          </p:txBody>
        </p:sp>
        <p:sp>
          <p:nvSpPr>
            <p:cNvPr id="71" name="矩形 13">
              <a:extLst>
                <a:ext uri="{FF2B5EF4-FFF2-40B4-BE49-F238E27FC236}">
                  <a16:creationId xmlns:a16="http://schemas.microsoft.com/office/drawing/2014/main" id="{D5B387BA-F8B8-B54E-966E-F24E271747C4}"/>
                </a:ext>
              </a:extLst>
            </p:cNvPr>
            <p:cNvSpPr/>
            <p:nvPr/>
          </p:nvSpPr>
          <p:spPr>
            <a:xfrm>
              <a:off x="7006093" y="4866463"/>
              <a:ext cx="791510" cy="664397"/>
            </a:xfrm>
            <a:prstGeom prst="rect">
              <a:avLst/>
            </a:prstGeom>
            <a:solidFill>
              <a:srgbClr val="AFD89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黑体" panose="02010609060101010101" pitchFamily="49" charset="-122"/>
                  <a:ea typeface="黑体" panose="02010609060101010101" pitchFamily="49" charset="-122"/>
                  <a:cs typeface="Arial" charset="0"/>
                </a:rPr>
                <a:t>RGB 176/216/156</a:t>
              </a:r>
            </a:p>
          </p:txBody>
        </p:sp>
        <p:sp>
          <p:nvSpPr>
            <p:cNvPr id="72" name="矩形 13">
              <a:extLst>
                <a:ext uri="{FF2B5EF4-FFF2-40B4-BE49-F238E27FC236}">
                  <a16:creationId xmlns:a16="http://schemas.microsoft.com/office/drawing/2014/main" id="{E6C9B99E-8C1C-2B49-B82E-3C754B8E5C02}"/>
                </a:ext>
              </a:extLst>
            </p:cNvPr>
            <p:cNvSpPr/>
            <p:nvPr/>
          </p:nvSpPr>
          <p:spPr>
            <a:xfrm>
              <a:off x="7003856" y="4134866"/>
              <a:ext cx="791510" cy="664397"/>
            </a:xfrm>
            <a:prstGeom prst="rect">
              <a:avLst/>
            </a:prstGeom>
            <a:solidFill>
              <a:srgbClr val="FDE39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黑体" panose="02010609060101010101" pitchFamily="49" charset="-122"/>
                  <a:ea typeface="黑体" panose="02010609060101010101" pitchFamily="49" charset="-122"/>
                  <a:cs typeface="Arial" charset="0"/>
                </a:rPr>
                <a:t>RGB 253/227/181</a:t>
              </a:r>
            </a:p>
          </p:txBody>
        </p:sp>
        <p:sp>
          <p:nvSpPr>
            <p:cNvPr id="73" name="矩形 13">
              <a:extLst>
                <a:ext uri="{FF2B5EF4-FFF2-40B4-BE49-F238E27FC236}">
                  <a16:creationId xmlns:a16="http://schemas.microsoft.com/office/drawing/2014/main" id="{0106BFA2-9DE1-3A42-A6C6-69BCE0FA34F4}"/>
                </a:ext>
              </a:extLst>
            </p:cNvPr>
            <p:cNvSpPr/>
            <p:nvPr/>
          </p:nvSpPr>
          <p:spPr>
            <a:xfrm>
              <a:off x="7003856" y="5596166"/>
              <a:ext cx="791510" cy="664397"/>
            </a:xfrm>
            <a:prstGeom prst="rect">
              <a:avLst/>
            </a:prstGeom>
            <a:solidFill>
              <a:srgbClr val="94DAE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黑体" panose="02010609060101010101" pitchFamily="49" charset="-122"/>
                  <a:ea typeface="黑体" panose="02010609060101010101" pitchFamily="49" charset="-122"/>
                  <a:cs typeface="Arial" charset="0"/>
                </a:rPr>
                <a:t>RGB 148/218/226</a:t>
              </a:r>
            </a:p>
          </p:txBody>
        </p:sp>
        <p:sp>
          <p:nvSpPr>
            <p:cNvPr id="74" name="矩形 13">
              <a:extLst>
                <a:ext uri="{FF2B5EF4-FFF2-40B4-BE49-F238E27FC236}">
                  <a16:creationId xmlns:a16="http://schemas.microsoft.com/office/drawing/2014/main" id="{F760C1C5-4342-C346-A7D2-D101978EDF66}"/>
                </a:ext>
              </a:extLst>
            </p:cNvPr>
            <p:cNvSpPr/>
            <p:nvPr/>
          </p:nvSpPr>
          <p:spPr>
            <a:xfrm>
              <a:off x="6997826" y="184963"/>
              <a:ext cx="791510" cy="664397"/>
            </a:xfrm>
            <a:prstGeom prst="rect">
              <a:avLst/>
            </a:prstGeom>
            <a:solidFill>
              <a:srgbClr val="E2818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黑体" panose="02010609060101010101" pitchFamily="49" charset="-122"/>
                  <a:ea typeface="黑体" panose="02010609060101010101" pitchFamily="49" charset="-122"/>
                  <a:cs typeface="Arial" charset="0"/>
                </a:rPr>
                <a:t>RGB 226/129/137</a:t>
              </a:r>
            </a:p>
          </p:txBody>
        </p:sp>
        <p:sp>
          <p:nvSpPr>
            <p:cNvPr id="75" name="矩形 13">
              <a:extLst>
                <a:ext uri="{FF2B5EF4-FFF2-40B4-BE49-F238E27FC236}">
                  <a16:creationId xmlns:a16="http://schemas.microsoft.com/office/drawing/2014/main" id="{5BB50A4A-0B64-7E4C-824C-1EBCA1A992CF}"/>
                </a:ext>
              </a:extLst>
            </p:cNvPr>
            <p:cNvSpPr/>
            <p:nvPr/>
          </p:nvSpPr>
          <p:spPr>
            <a:xfrm>
              <a:off x="6997185" y="918047"/>
              <a:ext cx="791510" cy="664397"/>
            </a:xfrm>
            <a:prstGeom prst="rect">
              <a:avLst/>
            </a:prstGeom>
            <a:solidFill>
              <a:srgbClr val="E2819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黑体" panose="02010609060101010101" pitchFamily="49" charset="-122"/>
                  <a:ea typeface="黑体" panose="02010609060101010101" pitchFamily="49" charset="-122"/>
                  <a:cs typeface="Arial" charset="0"/>
                </a:rPr>
                <a:t>RGB 226/129/152</a:t>
              </a:r>
            </a:p>
          </p:txBody>
        </p:sp>
        <p:sp>
          <p:nvSpPr>
            <p:cNvPr id="76" name="矩形 13">
              <a:extLst>
                <a:ext uri="{FF2B5EF4-FFF2-40B4-BE49-F238E27FC236}">
                  <a16:creationId xmlns:a16="http://schemas.microsoft.com/office/drawing/2014/main" id="{756A7E25-6C44-8A44-A8C5-61D19BC9EDAF}"/>
                </a:ext>
              </a:extLst>
            </p:cNvPr>
            <p:cNvSpPr/>
            <p:nvPr userDrawn="1"/>
          </p:nvSpPr>
          <p:spPr>
            <a:xfrm>
              <a:off x="7806130" y="1934171"/>
              <a:ext cx="791510" cy="664397"/>
            </a:xfrm>
            <a:prstGeom prst="rect">
              <a:avLst/>
            </a:prstGeom>
            <a:solidFill>
              <a:srgbClr val="EBB3C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黑体" panose="02010609060101010101" pitchFamily="49" charset="-122"/>
                  <a:ea typeface="黑体" panose="02010609060101010101" pitchFamily="49" charset="-122"/>
                  <a:cs typeface="Arial" charset="0"/>
                </a:rPr>
                <a:t>RGB 235/179/204</a:t>
              </a:r>
            </a:p>
          </p:txBody>
        </p:sp>
        <p:sp>
          <p:nvSpPr>
            <p:cNvPr id="77" name="矩形 13">
              <a:extLst>
                <a:ext uri="{FF2B5EF4-FFF2-40B4-BE49-F238E27FC236}">
                  <a16:creationId xmlns:a16="http://schemas.microsoft.com/office/drawing/2014/main" id="{96588389-39CD-DF4E-B9AC-92091E25724E}"/>
                </a:ext>
              </a:extLst>
            </p:cNvPr>
            <p:cNvSpPr/>
            <p:nvPr/>
          </p:nvSpPr>
          <p:spPr>
            <a:xfrm>
              <a:off x="7806130" y="2673360"/>
              <a:ext cx="791510" cy="664397"/>
            </a:xfrm>
            <a:prstGeom prst="rect">
              <a:avLst/>
            </a:prstGeom>
            <a:solidFill>
              <a:srgbClr val="D8B3B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78" rtl="0" eaLnBrk="1" fontAlgn="auto" latinLnBrk="0" hangingPunct="1">
                <a:lnSpc>
                  <a:spcPts val="620"/>
                </a:lnSpc>
                <a:spcBef>
                  <a:spcPts val="0"/>
                </a:spcBef>
                <a:spcAft>
                  <a:spcPts val="0"/>
                </a:spcAft>
                <a:buClrTx/>
                <a:buSzTx/>
                <a:buFontTx/>
                <a:buNone/>
                <a:tabLst/>
                <a:defRPr/>
              </a:pPr>
              <a:r>
                <a:rPr kumimoji="1" lang="en-US" altLang="zh-CN" sz="500" b="1" dirty="0">
                  <a:solidFill>
                    <a:srgbClr val="595757"/>
                  </a:solidFill>
                  <a:latin typeface="黑体" panose="02010609060101010101" pitchFamily="49" charset="-122"/>
                  <a:ea typeface="黑体" panose="02010609060101010101" pitchFamily="49" charset="-122"/>
                  <a:cs typeface="Arial" charset="0"/>
                </a:rPr>
                <a:t>RGB 216/179/179</a:t>
              </a:r>
            </a:p>
          </p:txBody>
        </p:sp>
        <p:sp>
          <p:nvSpPr>
            <p:cNvPr id="78" name="矩形 13">
              <a:extLst>
                <a:ext uri="{FF2B5EF4-FFF2-40B4-BE49-F238E27FC236}">
                  <a16:creationId xmlns:a16="http://schemas.microsoft.com/office/drawing/2014/main" id="{20725C9F-31AE-DB44-B70A-B4ECDEC0BC00}"/>
                </a:ext>
              </a:extLst>
            </p:cNvPr>
            <p:cNvSpPr/>
            <p:nvPr/>
          </p:nvSpPr>
          <p:spPr>
            <a:xfrm>
              <a:off x="7806130" y="3415851"/>
              <a:ext cx="791510" cy="664397"/>
            </a:xfrm>
            <a:prstGeom prst="rect">
              <a:avLst/>
            </a:prstGeom>
            <a:solidFill>
              <a:srgbClr val="FAD3B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黑体" panose="02010609060101010101" pitchFamily="49" charset="-122"/>
                  <a:ea typeface="黑体" panose="02010609060101010101" pitchFamily="49" charset="-122"/>
                  <a:cs typeface="Arial" charset="0"/>
                </a:rPr>
                <a:t>RGB 250/211/187</a:t>
              </a:r>
              <a:endParaRPr kumimoji="1" lang="mr-IN" altLang="zh-CN" sz="500" b="1" dirty="0">
                <a:solidFill>
                  <a:srgbClr val="595757"/>
                </a:solidFill>
                <a:latin typeface="黑体" panose="02010609060101010101" pitchFamily="49" charset="-122"/>
                <a:ea typeface="黑体" panose="02010609060101010101" pitchFamily="49" charset="-122"/>
                <a:cs typeface="Arial" charset="0"/>
              </a:endParaRPr>
            </a:p>
          </p:txBody>
        </p:sp>
        <p:sp>
          <p:nvSpPr>
            <p:cNvPr id="79" name="矩形 13">
              <a:extLst>
                <a:ext uri="{FF2B5EF4-FFF2-40B4-BE49-F238E27FC236}">
                  <a16:creationId xmlns:a16="http://schemas.microsoft.com/office/drawing/2014/main" id="{AC5BCC27-B68D-0743-8E0B-E25F8D01C3A4}"/>
                </a:ext>
              </a:extLst>
            </p:cNvPr>
            <p:cNvSpPr/>
            <p:nvPr/>
          </p:nvSpPr>
          <p:spPr>
            <a:xfrm>
              <a:off x="7815961" y="4866463"/>
              <a:ext cx="791510" cy="664397"/>
            </a:xfrm>
            <a:prstGeom prst="rect">
              <a:avLst/>
            </a:prstGeom>
            <a:solidFill>
              <a:srgbClr val="D0E8C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黑体" panose="02010609060101010101" pitchFamily="49" charset="-122"/>
                  <a:ea typeface="黑体" panose="02010609060101010101" pitchFamily="49" charset="-122"/>
                  <a:cs typeface="Arial" charset="0"/>
                </a:rPr>
                <a:t>RGB 208/232/196</a:t>
              </a:r>
            </a:p>
          </p:txBody>
        </p:sp>
        <p:sp>
          <p:nvSpPr>
            <p:cNvPr id="80" name="矩形 13">
              <a:extLst>
                <a:ext uri="{FF2B5EF4-FFF2-40B4-BE49-F238E27FC236}">
                  <a16:creationId xmlns:a16="http://schemas.microsoft.com/office/drawing/2014/main" id="{51C2E83A-C975-6945-B2FD-5B22BBB53DB7}"/>
                </a:ext>
              </a:extLst>
            </p:cNvPr>
            <p:cNvSpPr/>
            <p:nvPr/>
          </p:nvSpPr>
          <p:spPr>
            <a:xfrm>
              <a:off x="7813724" y="4134866"/>
              <a:ext cx="791510" cy="664397"/>
            </a:xfrm>
            <a:prstGeom prst="rect">
              <a:avLst/>
            </a:prstGeom>
            <a:solidFill>
              <a:srgbClr val="FEEE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黑体" panose="02010609060101010101" pitchFamily="49" charset="-122"/>
                  <a:ea typeface="黑体" panose="02010609060101010101" pitchFamily="49" charset="-122"/>
                  <a:cs typeface="Arial" charset="0"/>
                </a:rPr>
                <a:t>RGB 254/238/193</a:t>
              </a:r>
            </a:p>
          </p:txBody>
        </p:sp>
        <p:sp>
          <p:nvSpPr>
            <p:cNvPr id="81" name="矩形 13">
              <a:extLst>
                <a:ext uri="{FF2B5EF4-FFF2-40B4-BE49-F238E27FC236}">
                  <a16:creationId xmlns:a16="http://schemas.microsoft.com/office/drawing/2014/main" id="{BEE9A95F-6965-354F-A2C7-2E8C81DDA52F}"/>
                </a:ext>
              </a:extLst>
            </p:cNvPr>
            <p:cNvSpPr/>
            <p:nvPr/>
          </p:nvSpPr>
          <p:spPr>
            <a:xfrm>
              <a:off x="7813724" y="5596166"/>
              <a:ext cx="791510" cy="664397"/>
            </a:xfrm>
            <a:prstGeom prst="rect">
              <a:avLst/>
            </a:prstGeom>
            <a:solidFill>
              <a:srgbClr val="BEE9E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黑体" panose="02010609060101010101" pitchFamily="49" charset="-122"/>
                  <a:ea typeface="黑体" panose="02010609060101010101" pitchFamily="49" charset="-122"/>
                  <a:cs typeface="Arial" charset="0"/>
                </a:rPr>
                <a:t>RGB</a:t>
              </a:r>
              <a:br>
                <a:rPr kumimoji="1" lang="en-US" altLang="zh-CN" sz="500" b="1" dirty="0">
                  <a:solidFill>
                    <a:srgbClr val="595757"/>
                  </a:solidFill>
                  <a:latin typeface="黑体" panose="02010609060101010101" pitchFamily="49" charset="-122"/>
                  <a:ea typeface="黑体" panose="02010609060101010101" pitchFamily="49" charset="-122"/>
                  <a:cs typeface="Arial" charset="0"/>
                </a:rPr>
              </a:br>
              <a:r>
                <a:rPr kumimoji="1" lang="en-US" altLang="zh-CN" sz="500" b="1" dirty="0">
                  <a:solidFill>
                    <a:srgbClr val="595757"/>
                  </a:solidFill>
                  <a:latin typeface="黑体" panose="02010609060101010101" pitchFamily="49" charset="-122"/>
                  <a:ea typeface="黑体" panose="02010609060101010101" pitchFamily="49" charset="-122"/>
                  <a:cs typeface="Arial" charset="0"/>
                </a:rPr>
                <a:t>190/23/238</a:t>
              </a:r>
            </a:p>
          </p:txBody>
        </p:sp>
        <p:sp>
          <p:nvSpPr>
            <p:cNvPr id="82" name="矩形 13">
              <a:extLst>
                <a:ext uri="{FF2B5EF4-FFF2-40B4-BE49-F238E27FC236}">
                  <a16:creationId xmlns:a16="http://schemas.microsoft.com/office/drawing/2014/main" id="{509164EB-3DC4-7A4F-9E7C-06EBC981CD0A}"/>
                </a:ext>
              </a:extLst>
            </p:cNvPr>
            <p:cNvSpPr/>
            <p:nvPr/>
          </p:nvSpPr>
          <p:spPr>
            <a:xfrm>
              <a:off x="7807694" y="184963"/>
              <a:ext cx="791510" cy="664397"/>
            </a:xfrm>
            <a:prstGeom prst="rect">
              <a:avLst/>
            </a:prstGeom>
            <a:solidFill>
              <a:srgbClr val="EEB3B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黑体" panose="02010609060101010101" pitchFamily="49" charset="-122"/>
                  <a:ea typeface="黑体" panose="02010609060101010101" pitchFamily="49" charset="-122"/>
                  <a:cs typeface="Arial" charset="0"/>
                </a:rPr>
                <a:t>RGB 239/178/184</a:t>
              </a:r>
            </a:p>
          </p:txBody>
        </p:sp>
        <p:sp>
          <p:nvSpPr>
            <p:cNvPr id="83" name="矩形 13">
              <a:extLst>
                <a:ext uri="{FF2B5EF4-FFF2-40B4-BE49-F238E27FC236}">
                  <a16:creationId xmlns:a16="http://schemas.microsoft.com/office/drawing/2014/main" id="{667867DD-D3E6-3040-A7B5-39345C0CE2E3}"/>
                </a:ext>
              </a:extLst>
            </p:cNvPr>
            <p:cNvSpPr/>
            <p:nvPr/>
          </p:nvSpPr>
          <p:spPr>
            <a:xfrm>
              <a:off x="7807054" y="918047"/>
              <a:ext cx="791510" cy="664397"/>
            </a:xfrm>
            <a:prstGeom prst="rect">
              <a:avLst/>
            </a:prstGeom>
            <a:solidFill>
              <a:srgbClr val="EEB3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黑体" panose="02010609060101010101" pitchFamily="49" charset="-122"/>
                  <a:ea typeface="黑体" panose="02010609060101010101" pitchFamily="49" charset="-122"/>
                  <a:cs typeface="Arial" charset="0"/>
                </a:rPr>
                <a:t>RGB 238/179/193</a:t>
              </a:r>
            </a:p>
          </p:txBody>
        </p:sp>
        <p:sp>
          <p:nvSpPr>
            <p:cNvPr id="84" name="矩形 13">
              <a:extLst>
                <a:ext uri="{FF2B5EF4-FFF2-40B4-BE49-F238E27FC236}">
                  <a16:creationId xmlns:a16="http://schemas.microsoft.com/office/drawing/2014/main" id="{9EE10597-3782-AB46-8453-89FA049C6C46}"/>
                </a:ext>
              </a:extLst>
            </p:cNvPr>
            <p:cNvSpPr/>
            <p:nvPr userDrawn="1"/>
          </p:nvSpPr>
          <p:spPr>
            <a:xfrm>
              <a:off x="5354169" y="6324025"/>
              <a:ext cx="513579" cy="664397"/>
            </a:xfrm>
            <a:prstGeom prst="rect">
              <a:avLst/>
            </a:prstGeom>
            <a:solidFill>
              <a:srgbClr val="22181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黑体" panose="02010609060101010101" pitchFamily="49" charset="-122"/>
                  <a:ea typeface="黑体" panose="02010609060101010101" pitchFamily="49" charset="-122"/>
                  <a:cs typeface="Arial" charset="0"/>
                </a:rPr>
                <a:t>RGB </a:t>
              </a:r>
              <a:br>
                <a:rPr kumimoji="1" lang="en-US" altLang="zh-CN" sz="500" b="1" dirty="0">
                  <a:solidFill>
                    <a:srgbClr val="FFFFFF"/>
                  </a:solidFill>
                  <a:latin typeface="黑体" panose="02010609060101010101" pitchFamily="49" charset="-122"/>
                  <a:ea typeface="黑体" panose="02010609060101010101" pitchFamily="49" charset="-122"/>
                  <a:cs typeface="Arial" charset="0"/>
                </a:rPr>
              </a:br>
              <a:r>
                <a:rPr kumimoji="1" lang="en-US" altLang="zh-CN" sz="500" b="1" dirty="0">
                  <a:solidFill>
                    <a:srgbClr val="FFFFFF"/>
                  </a:solidFill>
                  <a:latin typeface="黑体" panose="02010609060101010101" pitchFamily="49" charset="-122"/>
                  <a:ea typeface="黑体" panose="02010609060101010101" pitchFamily="49" charset="-122"/>
                  <a:cs typeface="Arial" charset="0"/>
                </a:rPr>
                <a:t>35/24/21</a:t>
              </a:r>
            </a:p>
          </p:txBody>
        </p:sp>
        <p:sp>
          <p:nvSpPr>
            <p:cNvPr id="85" name="矩形 13">
              <a:extLst>
                <a:ext uri="{FF2B5EF4-FFF2-40B4-BE49-F238E27FC236}">
                  <a16:creationId xmlns:a16="http://schemas.microsoft.com/office/drawing/2014/main" id="{966B3529-B594-884C-BED0-5887B34BBBB8}"/>
                </a:ext>
              </a:extLst>
            </p:cNvPr>
            <p:cNvSpPr/>
            <p:nvPr userDrawn="1"/>
          </p:nvSpPr>
          <p:spPr>
            <a:xfrm>
              <a:off x="5900626" y="6324025"/>
              <a:ext cx="513579" cy="664397"/>
            </a:xfrm>
            <a:prstGeom prst="rect">
              <a:avLst/>
            </a:prstGeom>
            <a:solidFill>
              <a:srgbClr val="59575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黑体" panose="02010609060101010101" pitchFamily="49" charset="-122"/>
                  <a:ea typeface="黑体" panose="02010609060101010101" pitchFamily="49" charset="-122"/>
                  <a:cs typeface="Arial" charset="0"/>
                </a:rPr>
                <a:t>RGB </a:t>
              </a:r>
            </a:p>
            <a:p>
              <a:pPr algn="ctr">
                <a:lnSpc>
                  <a:spcPts val="620"/>
                </a:lnSpc>
              </a:pPr>
              <a:r>
                <a:rPr kumimoji="1" lang="en-US" altLang="zh-CN" sz="500" b="1" dirty="0">
                  <a:solidFill>
                    <a:srgbClr val="FFFFFF"/>
                  </a:solidFill>
                  <a:latin typeface="黑体" panose="02010609060101010101" pitchFamily="49" charset="-122"/>
                  <a:ea typeface="黑体" panose="02010609060101010101" pitchFamily="49" charset="-122"/>
                  <a:cs typeface="Arial" charset="0"/>
                </a:rPr>
                <a:t>89/87/87</a:t>
              </a:r>
            </a:p>
          </p:txBody>
        </p:sp>
        <p:sp>
          <p:nvSpPr>
            <p:cNvPr id="86" name="矩形 13">
              <a:extLst>
                <a:ext uri="{FF2B5EF4-FFF2-40B4-BE49-F238E27FC236}">
                  <a16:creationId xmlns:a16="http://schemas.microsoft.com/office/drawing/2014/main" id="{0B0545C9-147F-584F-80D2-EF13876D7D33}"/>
                </a:ext>
              </a:extLst>
            </p:cNvPr>
            <p:cNvSpPr/>
            <p:nvPr userDrawn="1"/>
          </p:nvSpPr>
          <p:spPr>
            <a:xfrm>
              <a:off x="6450318" y="6324025"/>
              <a:ext cx="513579" cy="664397"/>
            </a:xfrm>
            <a:prstGeom prst="rect">
              <a:avLst/>
            </a:prstGeom>
            <a:solidFill>
              <a:srgbClr val="88888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黑体" panose="02010609060101010101" pitchFamily="49" charset="-122"/>
                  <a:ea typeface="黑体" panose="02010609060101010101" pitchFamily="49" charset="-122"/>
                  <a:cs typeface="Arial" charset="0"/>
                </a:rPr>
                <a:t>RGB</a:t>
              </a:r>
            </a:p>
            <a:p>
              <a:pPr algn="ctr">
                <a:lnSpc>
                  <a:spcPts val="620"/>
                </a:lnSpc>
              </a:pPr>
              <a:r>
                <a:rPr kumimoji="1" lang="en-US" altLang="zh-CN" sz="500" b="1" dirty="0">
                  <a:solidFill>
                    <a:srgbClr val="FFFFFF"/>
                  </a:solidFill>
                  <a:latin typeface="黑体" panose="02010609060101010101" pitchFamily="49" charset="-122"/>
                  <a:ea typeface="黑体" panose="02010609060101010101" pitchFamily="49" charset="-122"/>
                  <a:cs typeface="Arial" charset="0"/>
                </a:rPr>
                <a:t>137/137/</a:t>
              </a:r>
              <a:br>
                <a:rPr kumimoji="1" lang="en-US" altLang="zh-CN" sz="500" b="1" dirty="0">
                  <a:solidFill>
                    <a:srgbClr val="FFFFFF"/>
                  </a:solidFill>
                  <a:latin typeface="黑体" panose="02010609060101010101" pitchFamily="49" charset="-122"/>
                  <a:ea typeface="黑体" panose="02010609060101010101" pitchFamily="49" charset="-122"/>
                  <a:cs typeface="Arial" charset="0"/>
                </a:rPr>
              </a:br>
              <a:r>
                <a:rPr kumimoji="1" lang="en-US" altLang="zh-CN" sz="500" b="1" dirty="0">
                  <a:solidFill>
                    <a:srgbClr val="FFFFFF"/>
                  </a:solidFill>
                  <a:latin typeface="黑体" panose="02010609060101010101" pitchFamily="49" charset="-122"/>
                  <a:ea typeface="黑体" panose="02010609060101010101" pitchFamily="49" charset="-122"/>
                  <a:cs typeface="Arial" charset="0"/>
                </a:rPr>
                <a:t>137</a:t>
              </a:r>
            </a:p>
          </p:txBody>
        </p:sp>
        <p:sp>
          <p:nvSpPr>
            <p:cNvPr id="87" name="矩形 13">
              <a:extLst>
                <a:ext uri="{FF2B5EF4-FFF2-40B4-BE49-F238E27FC236}">
                  <a16:creationId xmlns:a16="http://schemas.microsoft.com/office/drawing/2014/main" id="{44FD0A0B-0D45-3340-A523-465AC24134BF}"/>
                </a:ext>
              </a:extLst>
            </p:cNvPr>
            <p:cNvSpPr/>
            <p:nvPr userDrawn="1"/>
          </p:nvSpPr>
          <p:spPr>
            <a:xfrm>
              <a:off x="6998296" y="6324025"/>
              <a:ext cx="513579" cy="664397"/>
            </a:xfrm>
            <a:prstGeom prst="rect">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黑体" panose="02010609060101010101" pitchFamily="49" charset="-122"/>
                  <a:ea typeface="黑体" panose="02010609060101010101" pitchFamily="49" charset="-122"/>
                  <a:cs typeface="Arial" charset="0"/>
                </a:rPr>
                <a:t>RGB</a:t>
              </a:r>
            </a:p>
            <a:p>
              <a:pPr algn="ctr">
                <a:lnSpc>
                  <a:spcPts val="620"/>
                </a:lnSpc>
              </a:pPr>
              <a:r>
                <a:rPr kumimoji="1" lang="en-US" altLang="zh-CN" sz="500" b="1" dirty="0">
                  <a:solidFill>
                    <a:srgbClr val="FFFFFF"/>
                  </a:solidFill>
                  <a:latin typeface="黑体" panose="02010609060101010101" pitchFamily="49" charset="-122"/>
                  <a:ea typeface="黑体" panose="02010609060101010101" pitchFamily="49" charset="-122"/>
                  <a:cs typeface="Arial" charset="0"/>
                </a:rPr>
                <a:t>181/181/</a:t>
              </a:r>
              <a:br>
                <a:rPr kumimoji="1" lang="en-US" altLang="zh-CN" sz="500" b="1" dirty="0">
                  <a:solidFill>
                    <a:srgbClr val="FFFFFF"/>
                  </a:solidFill>
                  <a:latin typeface="黑体" panose="02010609060101010101" pitchFamily="49" charset="-122"/>
                  <a:ea typeface="黑体" panose="02010609060101010101" pitchFamily="49" charset="-122"/>
                  <a:cs typeface="Arial" charset="0"/>
                </a:rPr>
              </a:br>
              <a:r>
                <a:rPr kumimoji="1" lang="en-US" altLang="zh-CN" sz="500" b="1" dirty="0">
                  <a:solidFill>
                    <a:srgbClr val="FFFFFF"/>
                  </a:solidFill>
                  <a:latin typeface="黑体" panose="02010609060101010101" pitchFamily="49" charset="-122"/>
                  <a:ea typeface="黑体" panose="02010609060101010101" pitchFamily="49" charset="-122"/>
                  <a:cs typeface="Arial" charset="0"/>
                </a:rPr>
                <a:t>181</a:t>
              </a:r>
            </a:p>
          </p:txBody>
        </p:sp>
        <p:sp>
          <p:nvSpPr>
            <p:cNvPr id="88" name="矩形 13">
              <a:extLst>
                <a:ext uri="{FF2B5EF4-FFF2-40B4-BE49-F238E27FC236}">
                  <a16:creationId xmlns:a16="http://schemas.microsoft.com/office/drawing/2014/main" id="{2C404A07-276B-3648-BB25-4EDB5905448C}"/>
                </a:ext>
              </a:extLst>
            </p:cNvPr>
            <p:cNvSpPr/>
            <p:nvPr userDrawn="1"/>
          </p:nvSpPr>
          <p:spPr>
            <a:xfrm>
              <a:off x="7541580" y="6324025"/>
              <a:ext cx="513579" cy="664397"/>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黑体" panose="02010609060101010101" pitchFamily="49" charset="-122"/>
                  <a:ea typeface="黑体" panose="02010609060101010101" pitchFamily="49" charset="-122"/>
                  <a:cs typeface="Arial" charset="0"/>
                </a:rPr>
                <a:t>RGB 221/221/</a:t>
              </a:r>
              <a:br>
                <a:rPr kumimoji="1" lang="en-US" altLang="zh-CN" sz="500" b="1" dirty="0">
                  <a:solidFill>
                    <a:srgbClr val="595757"/>
                  </a:solidFill>
                  <a:latin typeface="黑体" panose="02010609060101010101" pitchFamily="49" charset="-122"/>
                  <a:ea typeface="黑体" panose="02010609060101010101" pitchFamily="49" charset="-122"/>
                  <a:cs typeface="Arial" charset="0"/>
                </a:rPr>
              </a:br>
              <a:r>
                <a:rPr kumimoji="1" lang="en-US" altLang="zh-CN" sz="500" b="1" dirty="0">
                  <a:solidFill>
                    <a:srgbClr val="595757"/>
                  </a:solidFill>
                  <a:latin typeface="黑体" panose="02010609060101010101" pitchFamily="49" charset="-122"/>
                  <a:ea typeface="黑体" panose="02010609060101010101" pitchFamily="49" charset="-122"/>
                  <a:cs typeface="Arial" charset="0"/>
                </a:rPr>
                <a:t>221</a:t>
              </a:r>
            </a:p>
          </p:txBody>
        </p:sp>
        <p:sp>
          <p:nvSpPr>
            <p:cNvPr id="89" name="矩形 13">
              <a:extLst>
                <a:ext uri="{FF2B5EF4-FFF2-40B4-BE49-F238E27FC236}">
                  <a16:creationId xmlns:a16="http://schemas.microsoft.com/office/drawing/2014/main" id="{72B0F29C-A346-8946-9B8E-8F1B9DFF7AD0}"/>
                </a:ext>
              </a:extLst>
            </p:cNvPr>
            <p:cNvSpPr/>
            <p:nvPr userDrawn="1"/>
          </p:nvSpPr>
          <p:spPr>
            <a:xfrm>
              <a:off x="8083608" y="6324025"/>
              <a:ext cx="513579" cy="664397"/>
            </a:xfrm>
            <a:prstGeom prst="rect">
              <a:avLst/>
            </a:prstGeom>
            <a:solidFill>
              <a:srgbClr val="FFFFFF"/>
            </a:solidFill>
            <a:ln w="6350">
              <a:solidFill>
                <a:srgbClr val="B5B5B5"/>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黑体" panose="02010609060101010101" pitchFamily="49" charset="-122"/>
                  <a:ea typeface="黑体" panose="02010609060101010101" pitchFamily="49" charset="-122"/>
                  <a:cs typeface="Arial" charset="0"/>
                </a:rPr>
                <a:t>RGB</a:t>
              </a:r>
            </a:p>
            <a:p>
              <a:pPr algn="ctr">
                <a:lnSpc>
                  <a:spcPts val="620"/>
                </a:lnSpc>
              </a:pPr>
              <a:r>
                <a:rPr kumimoji="1" lang="en-US" altLang="zh-CN" sz="500" b="1" dirty="0">
                  <a:solidFill>
                    <a:srgbClr val="595757"/>
                  </a:solidFill>
                  <a:latin typeface="黑体" panose="02010609060101010101" pitchFamily="49" charset="-122"/>
                  <a:ea typeface="黑体" panose="02010609060101010101" pitchFamily="49" charset="-122"/>
                  <a:cs typeface="Arial" charset="0"/>
                </a:rPr>
                <a:t>255/255/</a:t>
              </a:r>
              <a:br>
                <a:rPr kumimoji="1" lang="en-US" altLang="zh-CN" sz="500" b="1" dirty="0">
                  <a:solidFill>
                    <a:srgbClr val="595757"/>
                  </a:solidFill>
                  <a:latin typeface="黑体" panose="02010609060101010101" pitchFamily="49" charset="-122"/>
                  <a:ea typeface="黑体" panose="02010609060101010101" pitchFamily="49" charset="-122"/>
                  <a:cs typeface="Arial" charset="0"/>
                </a:rPr>
              </a:br>
              <a:r>
                <a:rPr kumimoji="1" lang="en-US" altLang="zh-CN" sz="500" b="1" dirty="0">
                  <a:solidFill>
                    <a:srgbClr val="595757"/>
                  </a:solidFill>
                  <a:latin typeface="黑体" panose="02010609060101010101" pitchFamily="49" charset="-122"/>
                  <a:ea typeface="黑体" panose="02010609060101010101" pitchFamily="49" charset="-122"/>
                  <a:cs typeface="Arial" charset="0"/>
                </a:rPr>
                <a:t>255</a:t>
              </a:r>
            </a:p>
          </p:txBody>
        </p:sp>
      </p:grpSp>
    </p:spTree>
    <p:extLst>
      <p:ext uri="{BB962C8B-B14F-4D97-AF65-F5344CB8AC3E}">
        <p14:creationId xmlns:p14="http://schemas.microsoft.com/office/powerpoint/2010/main" val="930900574"/>
      </p:ext>
    </p:extLst>
  </p:cSld>
  <p:clrMap bg1="lt1" tx1="dk1" bg2="lt2" tx2="dk2" accent1="accent1" accent2="accent2" accent3="accent3" accent4="accent4" accent5="accent5" accent6="accent6" hlink="hlink" folHlink="folHlink"/>
  <p:sldLayoutIdLst>
    <p:sldLayoutId id="2147483853" r:id="rId1"/>
    <p:sldLayoutId id="2147483869" r:id="rId2"/>
    <p:sldLayoutId id="2147483862" r:id="rId3"/>
    <p:sldLayoutId id="2147483870" r:id="rId4"/>
    <p:sldLayoutId id="2147483863" r:id="rId5"/>
  </p:sldLayoutIdLst>
  <p:txStyles>
    <p:titleStyle>
      <a:lvl1pPr algn="l" defTabSz="914034" rtl="0" eaLnBrk="1" fontAlgn="base" latinLnBrk="0" hangingPunct="1">
        <a:lnSpc>
          <a:spcPct val="90000"/>
        </a:lnSpc>
        <a:spcBef>
          <a:spcPct val="0"/>
        </a:spcBef>
        <a:buNone/>
        <a:defRPr lang="zh-CN" altLang="en-US" sz="3200" kern="1200" baseline="0" dirty="0">
          <a:solidFill>
            <a:schemeClr val="tx1"/>
          </a:solidFill>
          <a:latin typeface="黑体" panose="02010609060101010101" pitchFamily="49" charset="-122"/>
          <a:ea typeface="黑体" panose="02010609060101010101" pitchFamily="49" charset="-122"/>
          <a:cs typeface="+mn-cs"/>
        </a:defRPr>
      </a:lvl1pPr>
    </p:titleStyle>
    <p:bodyStyle>
      <a:lvl1pPr marL="302279" indent="-302279" algn="l" defTabSz="914034" rtl="0" eaLnBrk="1" fontAlgn="ctr" latinLnBrk="0" hangingPunct="1">
        <a:lnSpc>
          <a:spcPct val="140000"/>
        </a:lnSpc>
        <a:spcBef>
          <a:spcPts val="792"/>
        </a:spcBef>
        <a:buSzPct val="50000"/>
        <a:buFont typeface="Wingdings" panose="05000000000000000000" pitchFamily="2" charset="2"/>
        <a:buChar char="l"/>
        <a:defRPr sz="2199" kern="1200" baseline="0">
          <a:solidFill>
            <a:schemeClr val="tx1"/>
          </a:solidFill>
          <a:latin typeface="黑体" panose="02010609060101010101" pitchFamily="49" charset="-122"/>
          <a:ea typeface="黑体" panose="02010609060101010101" pitchFamily="49" charset="-122"/>
          <a:cs typeface="+mn-cs"/>
        </a:defRPr>
      </a:lvl1pPr>
      <a:lvl2pPr marL="654938" indent="-251899" algn="l" defTabSz="914034" rtl="0" eaLnBrk="1" fontAlgn="ctr" latinLnBrk="0" hangingPunct="1">
        <a:lnSpc>
          <a:spcPct val="140000"/>
        </a:lnSpc>
        <a:spcBef>
          <a:spcPts val="720"/>
        </a:spcBef>
        <a:buClrTx/>
        <a:buSzPct val="50000"/>
        <a:buFont typeface="Wingdings" panose="05000000000000000000" pitchFamily="2" charset="2"/>
        <a:buChar char="p"/>
        <a:defRPr sz="1999" kern="1200" baseline="0">
          <a:solidFill>
            <a:schemeClr val="tx1"/>
          </a:solidFill>
          <a:latin typeface="黑体" panose="02010609060101010101" pitchFamily="49" charset="-122"/>
          <a:ea typeface="黑体" panose="02010609060101010101" pitchFamily="49" charset="-122"/>
          <a:cs typeface="+mn-cs"/>
        </a:defRPr>
      </a:lvl2pPr>
      <a:lvl3pPr marL="1003998" indent="-201519" algn="l" defTabSz="914034" rtl="0" eaLnBrk="1" fontAlgn="ctr" latinLnBrk="0" hangingPunct="1">
        <a:lnSpc>
          <a:spcPct val="140000"/>
        </a:lnSpc>
        <a:spcBef>
          <a:spcPts val="648"/>
        </a:spcBef>
        <a:buClrTx/>
        <a:buSzPct val="50000"/>
        <a:buFont typeface="Wingdings" panose="05000000000000000000" pitchFamily="2" charset="2"/>
        <a:buChar char="n"/>
        <a:defRPr sz="1799" kern="1200" baseline="0">
          <a:solidFill>
            <a:schemeClr val="tx1"/>
          </a:solidFill>
          <a:latin typeface="黑体" panose="02010609060101010101" pitchFamily="49" charset="-122"/>
          <a:ea typeface="黑体" panose="02010609060101010101" pitchFamily="49" charset="-122"/>
          <a:cs typeface="+mn-cs"/>
        </a:defRPr>
      </a:lvl3pPr>
      <a:lvl4pPr marL="1399840" indent="-197921" algn="l" defTabSz="914034" rtl="0" eaLnBrk="1" fontAlgn="ctr" latinLnBrk="0" hangingPunct="1">
        <a:lnSpc>
          <a:spcPct val="140000"/>
        </a:lnSpc>
        <a:spcBef>
          <a:spcPts val="576"/>
        </a:spcBef>
        <a:buFont typeface="Huawei Sans" panose="020C0503030203020204" pitchFamily="34" charset="0"/>
        <a:buChar char="−"/>
        <a:defRPr sz="1599" kern="1200" baseline="0">
          <a:solidFill>
            <a:schemeClr val="tx1"/>
          </a:solidFill>
          <a:latin typeface="黑体" panose="02010609060101010101" pitchFamily="49" charset="-122"/>
          <a:ea typeface="黑体" panose="02010609060101010101" pitchFamily="49" charset="-122"/>
          <a:cs typeface="+mn-cs"/>
        </a:defRPr>
      </a:lvl4pPr>
      <a:lvl5pPr marL="1802879" indent="-201519" algn="l" defTabSz="914034" rtl="0" eaLnBrk="1" fontAlgn="ctr" latinLnBrk="0" hangingPunct="1">
        <a:lnSpc>
          <a:spcPct val="140000"/>
        </a:lnSpc>
        <a:spcBef>
          <a:spcPts val="576"/>
        </a:spcBef>
        <a:buFont typeface="Huawei Sans" panose="020C0503030203020204" pitchFamily="34" charset="0"/>
        <a:buChar char="~"/>
        <a:defRPr sz="1399" kern="1200" baseline="0">
          <a:solidFill>
            <a:schemeClr val="tx1"/>
          </a:solidFill>
          <a:latin typeface="黑体" panose="02010609060101010101" pitchFamily="49" charset="-122"/>
          <a:ea typeface="黑体" panose="02010609060101010101" pitchFamily="49" charset="-122"/>
          <a:cs typeface="+mn-cs"/>
        </a:defRPr>
      </a:lvl5pPr>
      <a:lvl6pPr marL="2513594"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611"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628"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4646"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p:bodyStyle>
    <p:otherStyle>
      <a:defPPr>
        <a:defRPr lang="zh-CN"/>
      </a:defPPr>
      <a:lvl1pPr marL="0" algn="l" defTabSz="914034" rtl="0" eaLnBrk="1" latinLnBrk="0" hangingPunct="1">
        <a:defRPr sz="1799" kern="1200">
          <a:solidFill>
            <a:schemeClr val="tx1"/>
          </a:solidFill>
          <a:latin typeface="+mn-lt"/>
          <a:ea typeface="+mn-ea"/>
          <a:cs typeface="+mn-cs"/>
        </a:defRPr>
      </a:lvl1pPr>
      <a:lvl2pPr marL="457017" algn="l" defTabSz="914034" rtl="0" eaLnBrk="1" latinLnBrk="0" hangingPunct="1">
        <a:defRPr sz="1799" kern="1200">
          <a:solidFill>
            <a:schemeClr val="tx1"/>
          </a:solidFill>
          <a:latin typeface="+mn-lt"/>
          <a:ea typeface="+mn-ea"/>
          <a:cs typeface="+mn-cs"/>
        </a:defRPr>
      </a:lvl2pPr>
      <a:lvl3pPr marL="914034" algn="l" defTabSz="914034" rtl="0" eaLnBrk="1" latinLnBrk="0" hangingPunct="1">
        <a:defRPr sz="1799" kern="1200">
          <a:solidFill>
            <a:schemeClr val="tx1"/>
          </a:solidFill>
          <a:latin typeface="+mn-lt"/>
          <a:ea typeface="+mn-ea"/>
          <a:cs typeface="+mn-cs"/>
        </a:defRPr>
      </a:lvl3pPr>
      <a:lvl4pPr marL="1371051" algn="l" defTabSz="914034" rtl="0" eaLnBrk="1" latinLnBrk="0" hangingPunct="1">
        <a:defRPr sz="1799" kern="1200">
          <a:solidFill>
            <a:schemeClr val="tx1"/>
          </a:solidFill>
          <a:latin typeface="+mn-lt"/>
          <a:ea typeface="+mn-ea"/>
          <a:cs typeface="+mn-cs"/>
        </a:defRPr>
      </a:lvl4pPr>
      <a:lvl5pPr marL="1828068" algn="l" defTabSz="914034" rtl="0" eaLnBrk="1" latinLnBrk="0" hangingPunct="1">
        <a:defRPr sz="1799" kern="1200">
          <a:solidFill>
            <a:schemeClr val="tx1"/>
          </a:solidFill>
          <a:latin typeface="+mn-lt"/>
          <a:ea typeface="+mn-ea"/>
          <a:cs typeface="+mn-cs"/>
        </a:defRPr>
      </a:lvl5pPr>
      <a:lvl6pPr marL="2285086" algn="l" defTabSz="914034" rtl="0" eaLnBrk="1" latinLnBrk="0" hangingPunct="1">
        <a:defRPr sz="1799" kern="1200">
          <a:solidFill>
            <a:schemeClr val="tx1"/>
          </a:solidFill>
          <a:latin typeface="+mn-lt"/>
          <a:ea typeface="+mn-ea"/>
          <a:cs typeface="+mn-cs"/>
        </a:defRPr>
      </a:lvl6pPr>
      <a:lvl7pPr marL="2742103" algn="l" defTabSz="914034" rtl="0" eaLnBrk="1" latinLnBrk="0" hangingPunct="1">
        <a:defRPr sz="1799" kern="1200">
          <a:solidFill>
            <a:schemeClr val="tx1"/>
          </a:solidFill>
          <a:latin typeface="+mn-lt"/>
          <a:ea typeface="+mn-ea"/>
          <a:cs typeface="+mn-cs"/>
        </a:defRPr>
      </a:lvl7pPr>
      <a:lvl8pPr marL="3199120" algn="l" defTabSz="914034" rtl="0" eaLnBrk="1" latinLnBrk="0" hangingPunct="1">
        <a:defRPr sz="1799" kern="1200">
          <a:solidFill>
            <a:schemeClr val="tx1"/>
          </a:solidFill>
          <a:latin typeface="+mn-lt"/>
          <a:ea typeface="+mn-ea"/>
          <a:cs typeface="+mn-cs"/>
        </a:defRPr>
      </a:lvl8pPr>
      <a:lvl9pPr marL="3656137" algn="l" defTabSz="914034"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15:guide id="2" pos="7219">
          <p15:clr>
            <a:srgbClr val="F26B43"/>
          </p15:clr>
        </p15:guide>
        <p15:guide id="3" orient="horz" pos="278" userDrawn="1">
          <p15:clr>
            <a:srgbClr val="F26B43"/>
          </p15:clr>
        </p15:guide>
        <p15:guide id="4" orient="horz" pos="3906">
          <p15:clr>
            <a:srgbClr val="F26B43"/>
          </p15:clr>
        </p15:guide>
        <p15:guide id="6" pos="3840">
          <p15:clr>
            <a:srgbClr val="F26B43"/>
          </p15:clr>
        </p15:guide>
        <p15:guide id="7" pos="461" userDrawn="1">
          <p15:clr>
            <a:srgbClr val="F26B43"/>
          </p15:clr>
        </p15:guide>
        <p15:guide id="8" orient="horz" pos="2160"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grpSp>
        <p:nvGrpSpPr>
          <p:cNvPr id="29" name="Group 87">
            <a:extLst>
              <a:ext uri="{FF2B5EF4-FFF2-40B4-BE49-F238E27FC236}">
                <a16:creationId xmlns:a16="http://schemas.microsoft.com/office/drawing/2014/main" id="{37333705-F8D6-2847-B3CB-F2FAB51E2A3B}"/>
              </a:ext>
            </a:extLst>
          </p:cNvPr>
          <p:cNvGrpSpPr>
            <a:grpSpLocks noChangeAspect="1"/>
          </p:cNvGrpSpPr>
          <p:nvPr userDrawn="1"/>
        </p:nvGrpSpPr>
        <p:grpSpPr>
          <a:xfrm>
            <a:off x="12290471" y="2625389"/>
            <a:ext cx="1963323" cy="4233515"/>
            <a:chOff x="5343885" y="-48857"/>
            <a:chExt cx="3263586" cy="7037279"/>
          </a:xfrm>
        </p:grpSpPr>
        <p:sp>
          <p:nvSpPr>
            <p:cNvPr id="30" name="矩形 13">
              <a:extLst>
                <a:ext uri="{FF2B5EF4-FFF2-40B4-BE49-F238E27FC236}">
                  <a16:creationId xmlns:a16="http://schemas.microsoft.com/office/drawing/2014/main" id="{B14DFA89-D483-CF47-82CC-DD86D7CAB09E}"/>
                </a:ext>
              </a:extLst>
            </p:cNvPr>
            <p:cNvSpPr/>
            <p:nvPr userDrawn="1"/>
          </p:nvSpPr>
          <p:spPr>
            <a:xfrm>
              <a:off x="5356401" y="1934171"/>
              <a:ext cx="791510" cy="664397"/>
            </a:xfrm>
            <a:prstGeom prst="rect">
              <a:avLst/>
            </a:prstGeom>
            <a:solidFill>
              <a:srgbClr val="C4005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chemeClr val="tx2"/>
                  </a:solidFill>
                  <a:latin typeface="Arial" charset="0"/>
                  <a:ea typeface="Arial" charset="0"/>
                  <a:cs typeface="Arial" charset="0"/>
                </a:rPr>
                <a:t>RGB</a:t>
              </a:r>
              <a:br>
                <a:rPr kumimoji="1" lang="en-US" altLang="zh-CN" sz="500" b="1" dirty="0">
                  <a:solidFill>
                    <a:schemeClr val="tx2"/>
                  </a:solidFill>
                  <a:latin typeface="Arial" charset="0"/>
                  <a:ea typeface="Arial" charset="0"/>
                  <a:cs typeface="Arial" charset="0"/>
                </a:rPr>
              </a:br>
              <a:r>
                <a:rPr kumimoji="1" lang="en-US" altLang="zh-CN" sz="500" b="1" dirty="0">
                  <a:solidFill>
                    <a:schemeClr val="tx2"/>
                  </a:solidFill>
                  <a:latin typeface="Arial" charset="0"/>
                  <a:ea typeface="Arial" charset="0"/>
                  <a:cs typeface="Arial" charset="0"/>
                </a:rPr>
                <a:t>196/0/84</a:t>
              </a:r>
            </a:p>
          </p:txBody>
        </p:sp>
        <p:sp>
          <p:nvSpPr>
            <p:cNvPr id="31" name="文本框 15">
              <a:extLst>
                <a:ext uri="{FF2B5EF4-FFF2-40B4-BE49-F238E27FC236}">
                  <a16:creationId xmlns:a16="http://schemas.microsoft.com/office/drawing/2014/main" id="{8223ADA0-340A-794B-93B7-24AFF612A719}"/>
                </a:ext>
              </a:extLst>
            </p:cNvPr>
            <p:cNvSpPr txBox="1"/>
            <p:nvPr userDrawn="1"/>
          </p:nvSpPr>
          <p:spPr>
            <a:xfrm>
              <a:off x="5352723" y="1694497"/>
              <a:ext cx="1052647" cy="204645"/>
            </a:xfrm>
            <a:prstGeom prst="rect">
              <a:avLst/>
            </a:prstGeom>
            <a:noFill/>
          </p:spPr>
          <p:txBody>
            <a:bodyPr wrap="square" lIns="0" tIns="0" rIns="0" bIns="0" rtlCol="0" anchor="b" anchorCtr="0">
              <a:spAutoFit/>
            </a:bodyPr>
            <a:lstStyle/>
            <a:p>
              <a:pPr algn="l">
                <a:lnSpc>
                  <a:spcPct val="100000"/>
                </a:lnSpc>
              </a:pPr>
              <a:r>
                <a:rPr kumimoji="1" lang="zh-CN" altLang="en-US" sz="800" b="0" i="0" dirty="0">
                  <a:solidFill>
                    <a:schemeClr val="tx1"/>
                  </a:solidFill>
                  <a:latin typeface="Microsoft YaHei" panose="020B0503020204020204" pitchFamily="34" charset="-122"/>
                  <a:ea typeface="Microsoft YaHei" panose="020B0503020204020204" pitchFamily="34" charset="-122"/>
                </a:rPr>
                <a:t>公司辅助色</a:t>
              </a:r>
            </a:p>
          </p:txBody>
        </p:sp>
        <p:sp>
          <p:nvSpPr>
            <p:cNvPr id="32" name="矩形 13">
              <a:extLst>
                <a:ext uri="{FF2B5EF4-FFF2-40B4-BE49-F238E27FC236}">
                  <a16:creationId xmlns:a16="http://schemas.microsoft.com/office/drawing/2014/main" id="{5F63E0E3-4F22-7948-AB1A-40A84ECA92EC}"/>
                </a:ext>
              </a:extLst>
            </p:cNvPr>
            <p:cNvSpPr/>
            <p:nvPr userDrawn="1"/>
          </p:nvSpPr>
          <p:spPr>
            <a:xfrm>
              <a:off x="6184680" y="1934171"/>
              <a:ext cx="791510" cy="664397"/>
            </a:xfrm>
            <a:prstGeom prst="rect">
              <a:avLst/>
            </a:prstGeom>
            <a:solidFill>
              <a:srgbClr val="CB377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203/55/120</a:t>
              </a:r>
            </a:p>
          </p:txBody>
        </p:sp>
        <p:sp>
          <p:nvSpPr>
            <p:cNvPr id="33" name="矩形 13">
              <a:extLst>
                <a:ext uri="{FF2B5EF4-FFF2-40B4-BE49-F238E27FC236}">
                  <a16:creationId xmlns:a16="http://schemas.microsoft.com/office/drawing/2014/main" id="{29C4A3C6-7C7B-7140-8F73-591E9F49143F}"/>
                </a:ext>
              </a:extLst>
            </p:cNvPr>
            <p:cNvSpPr/>
            <p:nvPr userDrawn="1"/>
          </p:nvSpPr>
          <p:spPr>
            <a:xfrm>
              <a:off x="5356401" y="3403061"/>
              <a:ext cx="791510" cy="664397"/>
            </a:xfrm>
            <a:prstGeom prst="rect">
              <a:avLst/>
            </a:prstGeom>
            <a:solidFill>
              <a:srgbClr val="ED6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237/109/0</a:t>
              </a:r>
            </a:p>
          </p:txBody>
        </p:sp>
        <p:sp>
          <p:nvSpPr>
            <p:cNvPr id="34" name="矩形 13">
              <a:extLst>
                <a:ext uri="{FF2B5EF4-FFF2-40B4-BE49-F238E27FC236}">
                  <a16:creationId xmlns:a16="http://schemas.microsoft.com/office/drawing/2014/main" id="{BE4C9A8D-46B0-5B40-BC47-DB6C4899227F}"/>
                </a:ext>
              </a:extLst>
            </p:cNvPr>
            <p:cNvSpPr/>
            <p:nvPr userDrawn="1"/>
          </p:nvSpPr>
          <p:spPr>
            <a:xfrm>
              <a:off x="6184680" y="2673360"/>
              <a:ext cx="791510" cy="664397"/>
            </a:xfrm>
            <a:prstGeom prst="rect">
              <a:avLst/>
            </a:prstGeom>
            <a:solidFill>
              <a:srgbClr val="99363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78" rtl="0" eaLnBrk="1" fontAlgn="auto" latinLnBrk="0" hangingPunct="1">
                <a:lnSpc>
                  <a:spcPts val="620"/>
                </a:lnSpc>
                <a:spcBef>
                  <a:spcPts val="0"/>
                </a:spcBef>
                <a:spcAft>
                  <a:spcPts val="0"/>
                </a:spcAft>
                <a:buClrTx/>
                <a:buSzTx/>
                <a:buFontTx/>
                <a:buNone/>
                <a:tabLst/>
                <a:defRPr/>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153/54/54</a:t>
              </a:r>
            </a:p>
          </p:txBody>
        </p:sp>
        <p:sp>
          <p:nvSpPr>
            <p:cNvPr id="35" name="矩形 13">
              <a:extLst>
                <a:ext uri="{FF2B5EF4-FFF2-40B4-BE49-F238E27FC236}">
                  <a16:creationId xmlns:a16="http://schemas.microsoft.com/office/drawing/2014/main" id="{612F2ED4-F7A4-9E48-95E1-8D07B3BBE962}"/>
                </a:ext>
              </a:extLst>
            </p:cNvPr>
            <p:cNvSpPr/>
            <p:nvPr userDrawn="1"/>
          </p:nvSpPr>
          <p:spPr>
            <a:xfrm>
              <a:off x="5356401" y="4866463"/>
              <a:ext cx="791510" cy="664397"/>
            </a:xfrm>
            <a:prstGeom prst="rect">
              <a:avLst/>
            </a:prstGeom>
            <a:solidFill>
              <a:srgbClr val="62B23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98/178/48</a:t>
              </a:r>
            </a:p>
          </p:txBody>
        </p:sp>
        <p:sp>
          <p:nvSpPr>
            <p:cNvPr id="36" name="矩形 13">
              <a:extLst>
                <a:ext uri="{FF2B5EF4-FFF2-40B4-BE49-F238E27FC236}">
                  <a16:creationId xmlns:a16="http://schemas.microsoft.com/office/drawing/2014/main" id="{A9E1D476-C288-8945-A68A-1F20C557294B}"/>
                </a:ext>
              </a:extLst>
            </p:cNvPr>
            <p:cNvSpPr/>
            <p:nvPr userDrawn="1"/>
          </p:nvSpPr>
          <p:spPr>
            <a:xfrm>
              <a:off x="6184680" y="3415851"/>
              <a:ext cx="791510" cy="664397"/>
            </a:xfrm>
            <a:prstGeom prst="rect">
              <a:avLst/>
            </a:prstGeom>
            <a:solidFill>
              <a:srgbClr val="F2894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242/137/68</a:t>
              </a:r>
              <a:endParaRPr kumimoji="1" lang="mr-IN" altLang="zh-CN" sz="500" b="1" dirty="0">
                <a:solidFill>
                  <a:srgbClr val="FFFFFF"/>
                </a:solidFill>
                <a:latin typeface="Arial" charset="0"/>
                <a:ea typeface="Arial" charset="0"/>
                <a:cs typeface="Arial" charset="0"/>
              </a:endParaRPr>
            </a:p>
          </p:txBody>
        </p:sp>
        <p:sp>
          <p:nvSpPr>
            <p:cNvPr id="37" name="矩形 13">
              <a:extLst>
                <a:ext uri="{FF2B5EF4-FFF2-40B4-BE49-F238E27FC236}">
                  <a16:creationId xmlns:a16="http://schemas.microsoft.com/office/drawing/2014/main" id="{42823EBB-E62E-F149-AC9A-09950051F283}"/>
                </a:ext>
              </a:extLst>
            </p:cNvPr>
            <p:cNvSpPr/>
            <p:nvPr userDrawn="1"/>
          </p:nvSpPr>
          <p:spPr>
            <a:xfrm>
              <a:off x="5353240" y="184963"/>
              <a:ext cx="791510" cy="664397"/>
            </a:xfrm>
            <a:prstGeom prst="rect">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chemeClr val="tx2"/>
                  </a:solidFill>
                  <a:latin typeface="Arial" charset="0"/>
                  <a:ea typeface="Arial" charset="0"/>
                  <a:cs typeface="Arial" charset="0"/>
                </a:rPr>
                <a:t>PANTONE 185C</a:t>
              </a:r>
            </a:p>
            <a:p>
              <a:pPr algn="ctr">
                <a:lnSpc>
                  <a:spcPts val="620"/>
                </a:lnSpc>
                <a:spcBef>
                  <a:spcPts val="0"/>
                </a:spcBef>
              </a:pPr>
              <a:r>
                <a:rPr kumimoji="1" lang="en-US" altLang="zh-CN" sz="500" b="1" dirty="0">
                  <a:solidFill>
                    <a:schemeClr val="tx2"/>
                  </a:solidFill>
                  <a:latin typeface="Arial" charset="0"/>
                  <a:ea typeface="Arial" charset="0"/>
                  <a:cs typeface="Arial" charset="0"/>
                </a:rPr>
                <a:t>RGB </a:t>
              </a:r>
              <a:br>
                <a:rPr kumimoji="1" lang="en-US" altLang="zh-CN" sz="500" b="1" dirty="0">
                  <a:solidFill>
                    <a:schemeClr val="tx2"/>
                  </a:solidFill>
                  <a:latin typeface="Arial" charset="0"/>
                  <a:ea typeface="Arial" charset="0"/>
                  <a:cs typeface="Arial" charset="0"/>
                </a:rPr>
              </a:br>
              <a:r>
                <a:rPr kumimoji="1" lang="en-US" altLang="zh-CN" sz="500" b="1" dirty="0">
                  <a:solidFill>
                    <a:schemeClr val="tx2"/>
                  </a:solidFill>
                  <a:latin typeface="Arial" charset="0"/>
                  <a:ea typeface="Arial" charset="0"/>
                  <a:cs typeface="Arial" charset="0"/>
                </a:rPr>
                <a:t>199/0/11  </a:t>
              </a:r>
            </a:p>
          </p:txBody>
        </p:sp>
        <p:sp>
          <p:nvSpPr>
            <p:cNvPr id="38" name="文本框 15">
              <a:extLst>
                <a:ext uri="{FF2B5EF4-FFF2-40B4-BE49-F238E27FC236}">
                  <a16:creationId xmlns:a16="http://schemas.microsoft.com/office/drawing/2014/main" id="{EA01C299-6FF2-3642-AAEC-A1DF62D9C654}"/>
                </a:ext>
              </a:extLst>
            </p:cNvPr>
            <p:cNvSpPr txBox="1"/>
            <p:nvPr userDrawn="1"/>
          </p:nvSpPr>
          <p:spPr>
            <a:xfrm>
              <a:off x="5343885" y="-48857"/>
              <a:ext cx="726488" cy="204645"/>
            </a:xfrm>
            <a:prstGeom prst="rect">
              <a:avLst/>
            </a:prstGeom>
            <a:noFill/>
          </p:spPr>
          <p:txBody>
            <a:bodyPr wrap="square" lIns="0" tIns="0" rIns="0" bIns="0" rtlCol="0" anchor="b" anchorCtr="0">
              <a:spAutoFit/>
            </a:bodyPr>
            <a:lstStyle/>
            <a:p>
              <a:pPr algn="l">
                <a:lnSpc>
                  <a:spcPct val="100000"/>
                </a:lnSpc>
              </a:pPr>
              <a:r>
                <a:rPr kumimoji="1" lang="zh-CN" altLang="en-US" sz="800" b="0" i="0" dirty="0">
                  <a:solidFill>
                    <a:schemeClr val="tx1"/>
                  </a:solidFill>
                  <a:latin typeface="Microsoft YaHei" panose="020B0503020204020204" pitchFamily="34" charset="-122"/>
                  <a:ea typeface="Microsoft YaHei" panose="020B0503020204020204" pitchFamily="34" charset="-122"/>
                </a:rPr>
                <a:t>公司色</a:t>
              </a:r>
            </a:p>
          </p:txBody>
        </p:sp>
        <p:sp>
          <p:nvSpPr>
            <p:cNvPr id="39" name="矩形 13">
              <a:extLst>
                <a:ext uri="{FF2B5EF4-FFF2-40B4-BE49-F238E27FC236}">
                  <a16:creationId xmlns:a16="http://schemas.microsoft.com/office/drawing/2014/main" id="{B84AB502-165F-764A-9621-65CA8CBBEAEA}"/>
                </a:ext>
              </a:extLst>
            </p:cNvPr>
            <p:cNvSpPr/>
            <p:nvPr userDrawn="1"/>
          </p:nvSpPr>
          <p:spPr>
            <a:xfrm>
              <a:off x="5352600" y="918047"/>
              <a:ext cx="791510" cy="664397"/>
            </a:xfrm>
            <a:prstGeom prst="rect">
              <a:avLst/>
            </a:prstGeom>
            <a:solidFill>
              <a:srgbClr val="C8102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chemeClr val="tx2"/>
                  </a:solidFill>
                  <a:latin typeface="Arial" charset="0"/>
                  <a:ea typeface="Arial" charset="0"/>
                  <a:cs typeface="Arial" charset="0"/>
                </a:rPr>
                <a:t>PANTONE 186C</a:t>
              </a:r>
            </a:p>
            <a:p>
              <a:pPr algn="ctr">
                <a:lnSpc>
                  <a:spcPts val="620"/>
                </a:lnSpc>
              </a:pPr>
              <a:r>
                <a:rPr kumimoji="1" lang="en-US" altLang="zh-CN" sz="500" b="1" dirty="0">
                  <a:solidFill>
                    <a:schemeClr val="tx2"/>
                  </a:solidFill>
                  <a:latin typeface="Arial" charset="0"/>
                  <a:ea typeface="Arial" charset="0"/>
                  <a:cs typeface="Arial" charset="0"/>
                </a:rPr>
                <a:t>RGB</a:t>
              </a:r>
              <a:br>
                <a:rPr kumimoji="1" lang="en-US" altLang="zh-CN" sz="500" b="1" dirty="0">
                  <a:solidFill>
                    <a:schemeClr val="tx2"/>
                  </a:solidFill>
                  <a:latin typeface="Arial" charset="0"/>
                  <a:ea typeface="Arial" charset="0"/>
                  <a:cs typeface="Arial" charset="0"/>
                </a:rPr>
              </a:br>
              <a:r>
                <a:rPr kumimoji="1" lang="en-US" altLang="zh-CN" sz="500" b="1" dirty="0">
                  <a:solidFill>
                    <a:schemeClr val="tx2"/>
                  </a:solidFill>
                  <a:latin typeface="Arial" charset="0"/>
                  <a:ea typeface="Arial" charset="0"/>
                  <a:cs typeface="Arial" charset="0"/>
                </a:rPr>
                <a:t>200/16/46  </a:t>
              </a:r>
            </a:p>
          </p:txBody>
        </p:sp>
        <p:sp>
          <p:nvSpPr>
            <p:cNvPr id="40" name="矩形 13">
              <a:extLst>
                <a:ext uri="{FF2B5EF4-FFF2-40B4-BE49-F238E27FC236}">
                  <a16:creationId xmlns:a16="http://schemas.microsoft.com/office/drawing/2014/main" id="{CB8870E8-3E95-764C-B621-A168E194CC7A}"/>
                </a:ext>
              </a:extLst>
            </p:cNvPr>
            <p:cNvSpPr/>
            <p:nvPr userDrawn="1"/>
          </p:nvSpPr>
          <p:spPr>
            <a:xfrm>
              <a:off x="5354164" y="2665974"/>
              <a:ext cx="791510" cy="664397"/>
            </a:xfrm>
            <a:prstGeom prst="rect">
              <a:avLst/>
            </a:prstGeom>
            <a:solidFill>
              <a:srgbClr val="7F000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127/0/1</a:t>
              </a:r>
            </a:p>
          </p:txBody>
        </p:sp>
        <p:sp>
          <p:nvSpPr>
            <p:cNvPr id="41" name="矩形 13">
              <a:extLst>
                <a:ext uri="{FF2B5EF4-FFF2-40B4-BE49-F238E27FC236}">
                  <a16:creationId xmlns:a16="http://schemas.microsoft.com/office/drawing/2014/main" id="{356EF69A-1936-544F-A95F-0664F4E186D5}"/>
                </a:ext>
              </a:extLst>
            </p:cNvPr>
            <p:cNvSpPr/>
            <p:nvPr userDrawn="1"/>
          </p:nvSpPr>
          <p:spPr>
            <a:xfrm>
              <a:off x="5354164" y="4134866"/>
              <a:ext cx="791510" cy="664397"/>
            </a:xfrm>
            <a:prstGeom prst="rect">
              <a:avLst/>
            </a:prstGeom>
            <a:solidFill>
              <a:srgbClr val="FCC8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52/200/0</a:t>
              </a:r>
            </a:p>
          </p:txBody>
        </p:sp>
        <p:sp>
          <p:nvSpPr>
            <p:cNvPr id="42" name="矩形 13">
              <a:extLst>
                <a:ext uri="{FF2B5EF4-FFF2-40B4-BE49-F238E27FC236}">
                  <a16:creationId xmlns:a16="http://schemas.microsoft.com/office/drawing/2014/main" id="{03EBAB43-95A5-1C4A-8458-B86EB3D51FCA}"/>
                </a:ext>
              </a:extLst>
            </p:cNvPr>
            <p:cNvSpPr/>
            <p:nvPr userDrawn="1"/>
          </p:nvSpPr>
          <p:spPr>
            <a:xfrm>
              <a:off x="5354164" y="5596166"/>
              <a:ext cx="791510" cy="664397"/>
            </a:xfrm>
            <a:prstGeom prst="rect">
              <a:avLst/>
            </a:prstGeom>
            <a:solidFill>
              <a:srgbClr val="30B5C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48/181/197</a:t>
              </a:r>
            </a:p>
          </p:txBody>
        </p:sp>
        <p:sp>
          <p:nvSpPr>
            <p:cNvPr id="43" name="矩形 13">
              <a:extLst>
                <a:ext uri="{FF2B5EF4-FFF2-40B4-BE49-F238E27FC236}">
                  <a16:creationId xmlns:a16="http://schemas.microsoft.com/office/drawing/2014/main" id="{371A8520-F934-304C-B57F-B49F768694E2}"/>
                </a:ext>
              </a:extLst>
            </p:cNvPr>
            <p:cNvSpPr/>
            <p:nvPr userDrawn="1"/>
          </p:nvSpPr>
          <p:spPr>
            <a:xfrm>
              <a:off x="6194511" y="4866463"/>
              <a:ext cx="791510" cy="664397"/>
            </a:xfrm>
            <a:prstGeom prst="rect">
              <a:avLst/>
            </a:prstGeom>
            <a:solidFill>
              <a:srgbClr val="81C15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129/193/95</a:t>
              </a:r>
            </a:p>
          </p:txBody>
        </p:sp>
        <p:sp>
          <p:nvSpPr>
            <p:cNvPr id="44" name="矩形 13">
              <a:extLst>
                <a:ext uri="{FF2B5EF4-FFF2-40B4-BE49-F238E27FC236}">
                  <a16:creationId xmlns:a16="http://schemas.microsoft.com/office/drawing/2014/main" id="{B83004D7-279B-C14E-9FCF-870FA1B74FDF}"/>
                </a:ext>
              </a:extLst>
            </p:cNvPr>
            <p:cNvSpPr/>
            <p:nvPr userDrawn="1"/>
          </p:nvSpPr>
          <p:spPr>
            <a:xfrm>
              <a:off x="6192274" y="4134866"/>
              <a:ext cx="791510" cy="664397"/>
            </a:xfrm>
            <a:prstGeom prst="rect">
              <a:avLst/>
            </a:prstGeom>
            <a:solidFill>
              <a:srgbClr val="FDD35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253/211/81</a:t>
              </a:r>
            </a:p>
          </p:txBody>
        </p:sp>
        <p:sp>
          <p:nvSpPr>
            <p:cNvPr id="45" name="矩形 13">
              <a:extLst>
                <a:ext uri="{FF2B5EF4-FFF2-40B4-BE49-F238E27FC236}">
                  <a16:creationId xmlns:a16="http://schemas.microsoft.com/office/drawing/2014/main" id="{99635968-4E69-CC41-9D78-6DF253FE3035}"/>
                </a:ext>
              </a:extLst>
            </p:cNvPr>
            <p:cNvSpPr/>
            <p:nvPr userDrawn="1"/>
          </p:nvSpPr>
          <p:spPr>
            <a:xfrm>
              <a:off x="6192274" y="5596166"/>
              <a:ext cx="791510" cy="664397"/>
            </a:xfrm>
            <a:prstGeom prst="rect">
              <a:avLst/>
            </a:prstGeom>
            <a:solidFill>
              <a:srgbClr val="56C4D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86/196/210</a:t>
              </a:r>
            </a:p>
          </p:txBody>
        </p:sp>
        <p:sp>
          <p:nvSpPr>
            <p:cNvPr id="46" name="矩形 13">
              <a:extLst>
                <a:ext uri="{FF2B5EF4-FFF2-40B4-BE49-F238E27FC236}">
                  <a16:creationId xmlns:a16="http://schemas.microsoft.com/office/drawing/2014/main" id="{BDBE4949-07B7-F046-AD95-68E4B0C11CCD}"/>
                </a:ext>
              </a:extLst>
            </p:cNvPr>
            <p:cNvSpPr/>
            <p:nvPr/>
          </p:nvSpPr>
          <p:spPr>
            <a:xfrm>
              <a:off x="6186245" y="184963"/>
              <a:ext cx="791510" cy="664397"/>
            </a:xfrm>
            <a:prstGeom prst="rect">
              <a:avLst/>
            </a:prstGeom>
            <a:solidFill>
              <a:srgbClr val="D3394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211/57/65</a:t>
              </a:r>
            </a:p>
          </p:txBody>
        </p:sp>
        <p:sp>
          <p:nvSpPr>
            <p:cNvPr id="47" name="矩形 13">
              <a:extLst>
                <a:ext uri="{FF2B5EF4-FFF2-40B4-BE49-F238E27FC236}">
                  <a16:creationId xmlns:a16="http://schemas.microsoft.com/office/drawing/2014/main" id="{AA9F9E00-6A31-F14B-A2E4-79908835FD14}"/>
                </a:ext>
              </a:extLst>
            </p:cNvPr>
            <p:cNvSpPr/>
            <p:nvPr/>
          </p:nvSpPr>
          <p:spPr>
            <a:xfrm>
              <a:off x="6185604" y="918047"/>
              <a:ext cx="791510" cy="664397"/>
            </a:xfrm>
            <a:prstGeom prst="rect">
              <a:avLst/>
            </a:prstGeom>
            <a:solidFill>
              <a:srgbClr val="D3385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p>
            <a:p>
              <a:pPr algn="ctr">
                <a:lnSpc>
                  <a:spcPts val="620"/>
                </a:lnSpc>
              </a:pPr>
              <a:r>
                <a:rPr kumimoji="1" lang="en-US" altLang="zh-CN" sz="500" b="1" dirty="0">
                  <a:solidFill>
                    <a:srgbClr val="FFFFFF"/>
                  </a:solidFill>
                  <a:latin typeface="Arial" charset="0"/>
                  <a:ea typeface="Arial" charset="0"/>
                  <a:cs typeface="Arial" charset="0"/>
                </a:rPr>
                <a:t>211/56/89</a:t>
              </a:r>
            </a:p>
          </p:txBody>
        </p:sp>
        <p:sp>
          <p:nvSpPr>
            <p:cNvPr id="48" name="矩形 13">
              <a:extLst>
                <a:ext uri="{FF2B5EF4-FFF2-40B4-BE49-F238E27FC236}">
                  <a16:creationId xmlns:a16="http://schemas.microsoft.com/office/drawing/2014/main" id="{38715A31-485E-B744-B409-43F9F04B48F7}"/>
                </a:ext>
              </a:extLst>
            </p:cNvPr>
            <p:cNvSpPr/>
            <p:nvPr/>
          </p:nvSpPr>
          <p:spPr>
            <a:xfrm>
              <a:off x="6996262" y="1934171"/>
              <a:ext cx="791510" cy="664397"/>
            </a:xfrm>
            <a:prstGeom prst="rect">
              <a:avLst/>
            </a:prstGeom>
            <a:solidFill>
              <a:srgbClr val="DD80A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221/128/170</a:t>
              </a:r>
            </a:p>
          </p:txBody>
        </p:sp>
        <p:sp>
          <p:nvSpPr>
            <p:cNvPr id="49" name="矩形 13">
              <a:extLst>
                <a:ext uri="{FF2B5EF4-FFF2-40B4-BE49-F238E27FC236}">
                  <a16:creationId xmlns:a16="http://schemas.microsoft.com/office/drawing/2014/main" id="{4AE1609B-25DD-2C4A-B05B-D18ADBC39C71}"/>
                </a:ext>
              </a:extLst>
            </p:cNvPr>
            <p:cNvSpPr/>
            <p:nvPr/>
          </p:nvSpPr>
          <p:spPr>
            <a:xfrm>
              <a:off x="6996262" y="2673360"/>
              <a:ext cx="791510" cy="664397"/>
            </a:xfrm>
            <a:prstGeom prst="rect">
              <a:avLst/>
            </a:prstGeom>
            <a:solidFill>
              <a:srgbClr val="BF80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78" rtl="0" eaLnBrk="1" fontAlgn="auto" latinLnBrk="0" hangingPunct="1">
                <a:lnSpc>
                  <a:spcPts val="620"/>
                </a:lnSpc>
                <a:spcBef>
                  <a:spcPts val="0"/>
                </a:spcBef>
                <a:spcAft>
                  <a:spcPts val="0"/>
                </a:spcAft>
                <a:buClrTx/>
                <a:buSzTx/>
                <a:buFontTx/>
                <a:buNone/>
                <a:tabLst/>
                <a:defRPr/>
              </a:pPr>
              <a:r>
                <a:rPr kumimoji="1" lang="en-US" altLang="zh-CN" sz="500" b="1" dirty="0">
                  <a:solidFill>
                    <a:srgbClr val="595757"/>
                  </a:solidFill>
                  <a:latin typeface="Arial" charset="0"/>
                  <a:ea typeface="Arial" charset="0"/>
                  <a:cs typeface="Arial" charset="0"/>
                </a:rPr>
                <a:t>RGB 191/128/130</a:t>
              </a:r>
            </a:p>
          </p:txBody>
        </p:sp>
        <p:sp>
          <p:nvSpPr>
            <p:cNvPr id="50" name="矩形 13">
              <a:extLst>
                <a:ext uri="{FF2B5EF4-FFF2-40B4-BE49-F238E27FC236}">
                  <a16:creationId xmlns:a16="http://schemas.microsoft.com/office/drawing/2014/main" id="{ECE90F9F-DBBC-0B49-A42C-8B62397E473E}"/>
                </a:ext>
              </a:extLst>
            </p:cNvPr>
            <p:cNvSpPr/>
            <p:nvPr/>
          </p:nvSpPr>
          <p:spPr>
            <a:xfrm>
              <a:off x="6996262" y="3415851"/>
              <a:ext cx="791510" cy="664397"/>
            </a:xfrm>
            <a:prstGeom prst="rect">
              <a:avLst/>
            </a:prstGeom>
            <a:solidFill>
              <a:srgbClr val="F6B78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246/183/140</a:t>
              </a:r>
              <a:endParaRPr kumimoji="1" lang="mr-IN" altLang="zh-CN" sz="500" b="1" dirty="0">
                <a:solidFill>
                  <a:srgbClr val="595757"/>
                </a:solidFill>
                <a:latin typeface="Arial" charset="0"/>
                <a:ea typeface="Arial" charset="0"/>
                <a:cs typeface="Arial" charset="0"/>
              </a:endParaRPr>
            </a:p>
          </p:txBody>
        </p:sp>
        <p:sp>
          <p:nvSpPr>
            <p:cNvPr id="51" name="矩形 13">
              <a:extLst>
                <a:ext uri="{FF2B5EF4-FFF2-40B4-BE49-F238E27FC236}">
                  <a16:creationId xmlns:a16="http://schemas.microsoft.com/office/drawing/2014/main" id="{D5B387BA-F8B8-B54E-966E-F24E271747C4}"/>
                </a:ext>
              </a:extLst>
            </p:cNvPr>
            <p:cNvSpPr/>
            <p:nvPr/>
          </p:nvSpPr>
          <p:spPr>
            <a:xfrm>
              <a:off x="7006093" y="4866463"/>
              <a:ext cx="791510" cy="664397"/>
            </a:xfrm>
            <a:prstGeom prst="rect">
              <a:avLst/>
            </a:prstGeom>
            <a:solidFill>
              <a:srgbClr val="AFD89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176/216/156</a:t>
              </a:r>
            </a:p>
          </p:txBody>
        </p:sp>
        <p:sp>
          <p:nvSpPr>
            <p:cNvPr id="52" name="矩形 13">
              <a:extLst>
                <a:ext uri="{FF2B5EF4-FFF2-40B4-BE49-F238E27FC236}">
                  <a16:creationId xmlns:a16="http://schemas.microsoft.com/office/drawing/2014/main" id="{E6C9B99E-8C1C-2B49-B82E-3C754B8E5C02}"/>
                </a:ext>
              </a:extLst>
            </p:cNvPr>
            <p:cNvSpPr/>
            <p:nvPr/>
          </p:nvSpPr>
          <p:spPr>
            <a:xfrm>
              <a:off x="7003856" y="4134866"/>
              <a:ext cx="791510" cy="664397"/>
            </a:xfrm>
            <a:prstGeom prst="rect">
              <a:avLst/>
            </a:prstGeom>
            <a:solidFill>
              <a:srgbClr val="FDE39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253/227/181</a:t>
              </a:r>
            </a:p>
          </p:txBody>
        </p:sp>
        <p:sp>
          <p:nvSpPr>
            <p:cNvPr id="53" name="矩形 13">
              <a:extLst>
                <a:ext uri="{FF2B5EF4-FFF2-40B4-BE49-F238E27FC236}">
                  <a16:creationId xmlns:a16="http://schemas.microsoft.com/office/drawing/2014/main" id="{0106BFA2-9DE1-3A42-A6C6-69BCE0FA34F4}"/>
                </a:ext>
              </a:extLst>
            </p:cNvPr>
            <p:cNvSpPr/>
            <p:nvPr/>
          </p:nvSpPr>
          <p:spPr>
            <a:xfrm>
              <a:off x="7003856" y="5596166"/>
              <a:ext cx="791510" cy="664397"/>
            </a:xfrm>
            <a:prstGeom prst="rect">
              <a:avLst/>
            </a:prstGeom>
            <a:solidFill>
              <a:srgbClr val="94DAE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148/218/226</a:t>
              </a:r>
            </a:p>
          </p:txBody>
        </p:sp>
        <p:sp>
          <p:nvSpPr>
            <p:cNvPr id="54" name="矩形 13">
              <a:extLst>
                <a:ext uri="{FF2B5EF4-FFF2-40B4-BE49-F238E27FC236}">
                  <a16:creationId xmlns:a16="http://schemas.microsoft.com/office/drawing/2014/main" id="{F760C1C5-4342-C346-A7D2-D101978EDF66}"/>
                </a:ext>
              </a:extLst>
            </p:cNvPr>
            <p:cNvSpPr/>
            <p:nvPr/>
          </p:nvSpPr>
          <p:spPr>
            <a:xfrm>
              <a:off x="6997826" y="184963"/>
              <a:ext cx="791510" cy="664397"/>
            </a:xfrm>
            <a:prstGeom prst="rect">
              <a:avLst/>
            </a:prstGeom>
            <a:solidFill>
              <a:srgbClr val="E2818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226/129/137</a:t>
              </a:r>
            </a:p>
          </p:txBody>
        </p:sp>
        <p:sp>
          <p:nvSpPr>
            <p:cNvPr id="55" name="矩形 13">
              <a:extLst>
                <a:ext uri="{FF2B5EF4-FFF2-40B4-BE49-F238E27FC236}">
                  <a16:creationId xmlns:a16="http://schemas.microsoft.com/office/drawing/2014/main" id="{5BB50A4A-0B64-7E4C-824C-1EBCA1A992CF}"/>
                </a:ext>
              </a:extLst>
            </p:cNvPr>
            <p:cNvSpPr/>
            <p:nvPr/>
          </p:nvSpPr>
          <p:spPr>
            <a:xfrm>
              <a:off x="6997185" y="918047"/>
              <a:ext cx="791510" cy="664397"/>
            </a:xfrm>
            <a:prstGeom prst="rect">
              <a:avLst/>
            </a:prstGeom>
            <a:solidFill>
              <a:srgbClr val="E2819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226/129/152</a:t>
              </a:r>
            </a:p>
          </p:txBody>
        </p:sp>
        <p:sp>
          <p:nvSpPr>
            <p:cNvPr id="56" name="矩形 13">
              <a:extLst>
                <a:ext uri="{FF2B5EF4-FFF2-40B4-BE49-F238E27FC236}">
                  <a16:creationId xmlns:a16="http://schemas.microsoft.com/office/drawing/2014/main" id="{756A7E25-6C44-8A44-A8C5-61D19BC9EDAF}"/>
                </a:ext>
              </a:extLst>
            </p:cNvPr>
            <p:cNvSpPr/>
            <p:nvPr userDrawn="1"/>
          </p:nvSpPr>
          <p:spPr>
            <a:xfrm>
              <a:off x="7806130" y="1934171"/>
              <a:ext cx="791510" cy="664397"/>
            </a:xfrm>
            <a:prstGeom prst="rect">
              <a:avLst/>
            </a:prstGeom>
            <a:solidFill>
              <a:srgbClr val="EBB3C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235/179/204</a:t>
              </a:r>
            </a:p>
          </p:txBody>
        </p:sp>
        <p:sp>
          <p:nvSpPr>
            <p:cNvPr id="57" name="矩形 13">
              <a:extLst>
                <a:ext uri="{FF2B5EF4-FFF2-40B4-BE49-F238E27FC236}">
                  <a16:creationId xmlns:a16="http://schemas.microsoft.com/office/drawing/2014/main" id="{96588389-39CD-DF4E-B9AC-92091E25724E}"/>
                </a:ext>
              </a:extLst>
            </p:cNvPr>
            <p:cNvSpPr/>
            <p:nvPr/>
          </p:nvSpPr>
          <p:spPr>
            <a:xfrm>
              <a:off x="7806130" y="2673360"/>
              <a:ext cx="791510" cy="664397"/>
            </a:xfrm>
            <a:prstGeom prst="rect">
              <a:avLst/>
            </a:prstGeom>
            <a:solidFill>
              <a:srgbClr val="D8B3B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78" rtl="0" eaLnBrk="1" fontAlgn="auto" latinLnBrk="0" hangingPunct="1">
                <a:lnSpc>
                  <a:spcPts val="620"/>
                </a:lnSpc>
                <a:spcBef>
                  <a:spcPts val="0"/>
                </a:spcBef>
                <a:spcAft>
                  <a:spcPts val="0"/>
                </a:spcAft>
                <a:buClrTx/>
                <a:buSzTx/>
                <a:buFontTx/>
                <a:buNone/>
                <a:tabLst/>
                <a:defRPr/>
              </a:pPr>
              <a:r>
                <a:rPr kumimoji="1" lang="en-US" altLang="zh-CN" sz="500" b="1" dirty="0">
                  <a:solidFill>
                    <a:srgbClr val="595757"/>
                  </a:solidFill>
                  <a:latin typeface="Arial" charset="0"/>
                  <a:ea typeface="Arial" charset="0"/>
                  <a:cs typeface="Arial" charset="0"/>
                </a:rPr>
                <a:t>RGB 216/179/179</a:t>
              </a:r>
            </a:p>
          </p:txBody>
        </p:sp>
        <p:sp>
          <p:nvSpPr>
            <p:cNvPr id="58" name="矩形 13">
              <a:extLst>
                <a:ext uri="{FF2B5EF4-FFF2-40B4-BE49-F238E27FC236}">
                  <a16:creationId xmlns:a16="http://schemas.microsoft.com/office/drawing/2014/main" id="{20725C9F-31AE-DB44-B70A-B4ECDEC0BC00}"/>
                </a:ext>
              </a:extLst>
            </p:cNvPr>
            <p:cNvSpPr/>
            <p:nvPr/>
          </p:nvSpPr>
          <p:spPr>
            <a:xfrm>
              <a:off x="7806130" y="3415851"/>
              <a:ext cx="791510" cy="664397"/>
            </a:xfrm>
            <a:prstGeom prst="rect">
              <a:avLst/>
            </a:prstGeom>
            <a:solidFill>
              <a:srgbClr val="FAD3B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250/211/187</a:t>
              </a:r>
              <a:endParaRPr kumimoji="1" lang="mr-IN" altLang="zh-CN" sz="500" b="1" dirty="0">
                <a:solidFill>
                  <a:srgbClr val="595757"/>
                </a:solidFill>
                <a:latin typeface="Arial" charset="0"/>
                <a:ea typeface="Arial" charset="0"/>
                <a:cs typeface="Arial" charset="0"/>
              </a:endParaRPr>
            </a:p>
          </p:txBody>
        </p:sp>
        <p:sp>
          <p:nvSpPr>
            <p:cNvPr id="59" name="矩形 13">
              <a:extLst>
                <a:ext uri="{FF2B5EF4-FFF2-40B4-BE49-F238E27FC236}">
                  <a16:creationId xmlns:a16="http://schemas.microsoft.com/office/drawing/2014/main" id="{AC5BCC27-B68D-0743-8E0B-E25F8D01C3A4}"/>
                </a:ext>
              </a:extLst>
            </p:cNvPr>
            <p:cNvSpPr/>
            <p:nvPr/>
          </p:nvSpPr>
          <p:spPr>
            <a:xfrm>
              <a:off x="7815961" y="4866463"/>
              <a:ext cx="791510" cy="664397"/>
            </a:xfrm>
            <a:prstGeom prst="rect">
              <a:avLst/>
            </a:prstGeom>
            <a:solidFill>
              <a:srgbClr val="D0E8C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208/232/196</a:t>
              </a:r>
            </a:p>
          </p:txBody>
        </p:sp>
        <p:sp>
          <p:nvSpPr>
            <p:cNvPr id="60" name="矩形 13">
              <a:extLst>
                <a:ext uri="{FF2B5EF4-FFF2-40B4-BE49-F238E27FC236}">
                  <a16:creationId xmlns:a16="http://schemas.microsoft.com/office/drawing/2014/main" id="{51C2E83A-C975-6945-B2FD-5B22BBB53DB7}"/>
                </a:ext>
              </a:extLst>
            </p:cNvPr>
            <p:cNvSpPr/>
            <p:nvPr/>
          </p:nvSpPr>
          <p:spPr>
            <a:xfrm>
              <a:off x="7813724" y="4134866"/>
              <a:ext cx="791510" cy="664397"/>
            </a:xfrm>
            <a:prstGeom prst="rect">
              <a:avLst/>
            </a:prstGeom>
            <a:solidFill>
              <a:srgbClr val="FEEE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254/238/193</a:t>
              </a:r>
            </a:p>
          </p:txBody>
        </p:sp>
        <p:sp>
          <p:nvSpPr>
            <p:cNvPr id="61" name="矩形 13">
              <a:extLst>
                <a:ext uri="{FF2B5EF4-FFF2-40B4-BE49-F238E27FC236}">
                  <a16:creationId xmlns:a16="http://schemas.microsoft.com/office/drawing/2014/main" id="{BEE9A95F-6965-354F-A2C7-2E8C81DDA52F}"/>
                </a:ext>
              </a:extLst>
            </p:cNvPr>
            <p:cNvSpPr/>
            <p:nvPr/>
          </p:nvSpPr>
          <p:spPr>
            <a:xfrm>
              <a:off x="7813724" y="5596166"/>
              <a:ext cx="791510" cy="664397"/>
            </a:xfrm>
            <a:prstGeom prst="rect">
              <a:avLst/>
            </a:prstGeom>
            <a:solidFill>
              <a:srgbClr val="BEE9E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190/23/238</a:t>
              </a:r>
            </a:p>
          </p:txBody>
        </p:sp>
        <p:sp>
          <p:nvSpPr>
            <p:cNvPr id="62" name="矩形 13">
              <a:extLst>
                <a:ext uri="{FF2B5EF4-FFF2-40B4-BE49-F238E27FC236}">
                  <a16:creationId xmlns:a16="http://schemas.microsoft.com/office/drawing/2014/main" id="{509164EB-3DC4-7A4F-9E7C-06EBC981CD0A}"/>
                </a:ext>
              </a:extLst>
            </p:cNvPr>
            <p:cNvSpPr/>
            <p:nvPr/>
          </p:nvSpPr>
          <p:spPr>
            <a:xfrm>
              <a:off x="7807694" y="184963"/>
              <a:ext cx="791510" cy="664397"/>
            </a:xfrm>
            <a:prstGeom prst="rect">
              <a:avLst/>
            </a:prstGeom>
            <a:solidFill>
              <a:srgbClr val="EEB3B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239/178/184</a:t>
              </a:r>
            </a:p>
          </p:txBody>
        </p:sp>
        <p:sp>
          <p:nvSpPr>
            <p:cNvPr id="63" name="矩形 13">
              <a:extLst>
                <a:ext uri="{FF2B5EF4-FFF2-40B4-BE49-F238E27FC236}">
                  <a16:creationId xmlns:a16="http://schemas.microsoft.com/office/drawing/2014/main" id="{667867DD-D3E6-3040-A7B5-39345C0CE2E3}"/>
                </a:ext>
              </a:extLst>
            </p:cNvPr>
            <p:cNvSpPr/>
            <p:nvPr/>
          </p:nvSpPr>
          <p:spPr>
            <a:xfrm>
              <a:off x="7807054" y="918047"/>
              <a:ext cx="791510" cy="664397"/>
            </a:xfrm>
            <a:prstGeom prst="rect">
              <a:avLst/>
            </a:prstGeom>
            <a:solidFill>
              <a:srgbClr val="EEB3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238/179/193</a:t>
              </a:r>
            </a:p>
          </p:txBody>
        </p:sp>
        <p:sp>
          <p:nvSpPr>
            <p:cNvPr id="64" name="矩形 13">
              <a:extLst>
                <a:ext uri="{FF2B5EF4-FFF2-40B4-BE49-F238E27FC236}">
                  <a16:creationId xmlns:a16="http://schemas.microsoft.com/office/drawing/2014/main" id="{9EE10597-3782-AB46-8453-89FA049C6C46}"/>
                </a:ext>
              </a:extLst>
            </p:cNvPr>
            <p:cNvSpPr/>
            <p:nvPr userDrawn="1"/>
          </p:nvSpPr>
          <p:spPr>
            <a:xfrm>
              <a:off x="5354169" y="6324025"/>
              <a:ext cx="513579" cy="664397"/>
            </a:xfrm>
            <a:prstGeom prst="rect">
              <a:avLst/>
            </a:prstGeom>
            <a:solidFill>
              <a:srgbClr val="22181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35/24/21</a:t>
              </a:r>
            </a:p>
          </p:txBody>
        </p:sp>
        <p:sp>
          <p:nvSpPr>
            <p:cNvPr id="65" name="矩形 13">
              <a:extLst>
                <a:ext uri="{FF2B5EF4-FFF2-40B4-BE49-F238E27FC236}">
                  <a16:creationId xmlns:a16="http://schemas.microsoft.com/office/drawing/2014/main" id="{966B3529-B594-884C-BED0-5887B34BBBB8}"/>
                </a:ext>
              </a:extLst>
            </p:cNvPr>
            <p:cNvSpPr/>
            <p:nvPr userDrawn="1"/>
          </p:nvSpPr>
          <p:spPr>
            <a:xfrm>
              <a:off x="5900626" y="6324025"/>
              <a:ext cx="513579" cy="664397"/>
            </a:xfrm>
            <a:prstGeom prst="rect">
              <a:avLst/>
            </a:prstGeom>
            <a:solidFill>
              <a:srgbClr val="59575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p>
            <a:p>
              <a:pPr algn="ctr">
                <a:lnSpc>
                  <a:spcPts val="620"/>
                </a:lnSpc>
              </a:pPr>
              <a:r>
                <a:rPr kumimoji="1" lang="en-US" altLang="zh-CN" sz="500" b="1" dirty="0">
                  <a:solidFill>
                    <a:srgbClr val="FFFFFF"/>
                  </a:solidFill>
                  <a:latin typeface="Arial" charset="0"/>
                  <a:ea typeface="Arial" charset="0"/>
                  <a:cs typeface="Arial" charset="0"/>
                </a:rPr>
                <a:t>89/87/87</a:t>
              </a:r>
            </a:p>
          </p:txBody>
        </p:sp>
        <p:sp>
          <p:nvSpPr>
            <p:cNvPr id="66" name="矩形 13">
              <a:extLst>
                <a:ext uri="{FF2B5EF4-FFF2-40B4-BE49-F238E27FC236}">
                  <a16:creationId xmlns:a16="http://schemas.microsoft.com/office/drawing/2014/main" id="{0B0545C9-147F-584F-80D2-EF13876D7D33}"/>
                </a:ext>
              </a:extLst>
            </p:cNvPr>
            <p:cNvSpPr/>
            <p:nvPr userDrawn="1"/>
          </p:nvSpPr>
          <p:spPr>
            <a:xfrm>
              <a:off x="6450318" y="6324025"/>
              <a:ext cx="513579" cy="664397"/>
            </a:xfrm>
            <a:prstGeom prst="rect">
              <a:avLst/>
            </a:prstGeom>
            <a:solidFill>
              <a:srgbClr val="88888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p>
            <a:p>
              <a:pPr algn="ctr">
                <a:lnSpc>
                  <a:spcPts val="620"/>
                </a:lnSpc>
              </a:pPr>
              <a:r>
                <a:rPr kumimoji="1" lang="en-US" altLang="zh-CN" sz="500" b="1" dirty="0">
                  <a:solidFill>
                    <a:srgbClr val="FFFFFF"/>
                  </a:solidFill>
                  <a:latin typeface="Arial" charset="0"/>
                  <a:ea typeface="Arial" charset="0"/>
                  <a:cs typeface="Arial" charset="0"/>
                </a:rPr>
                <a:t>137/137/</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137</a:t>
              </a:r>
            </a:p>
          </p:txBody>
        </p:sp>
        <p:sp>
          <p:nvSpPr>
            <p:cNvPr id="67" name="矩形 13">
              <a:extLst>
                <a:ext uri="{FF2B5EF4-FFF2-40B4-BE49-F238E27FC236}">
                  <a16:creationId xmlns:a16="http://schemas.microsoft.com/office/drawing/2014/main" id="{44FD0A0B-0D45-3340-A523-465AC24134BF}"/>
                </a:ext>
              </a:extLst>
            </p:cNvPr>
            <p:cNvSpPr/>
            <p:nvPr userDrawn="1"/>
          </p:nvSpPr>
          <p:spPr>
            <a:xfrm>
              <a:off x="6998296" y="6324025"/>
              <a:ext cx="513579" cy="664397"/>
            </a:xfrm>
            <a:prstGeom prst="rect">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p>
            <a:p>
              <a:pPr algn="ctr">
                <a:lnSpc>
                  <a:spcPts val="620"/>
                </a:lnSpc>
              </a:pPr>
              <a:r>
                <a:rPr kumimoji="1" lang="en-US" altLang="zh-CN" sz="500" b="1" dirty="0">
                  <a:solidFill>
                    <a:srgbClr val="FFFFFF"/>
                  </a:solidFill>
                  <a:latin typeface="Arial" charset="0"/>
                  <a:ea typeface="Arial" charset="0"/>
                  <a:cs typeface="Arial" charset="0"/>
                </a:rPr>
                <a:t>181/181/</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181</a:t>
              </a:r>
            </a:p>
          </p:txBody>
        </p:sp>
        <p:sp>
          <p:nvSpPr>
            <p:cNvPr id="68" name="矩形 13">
              <a:extLst>
                <a:ext uri="{FF2B5EF4-FFF2-40B4-BE49-F238E27FC236}">
                  <a16:creationId xmlns:a16="http://schemas.microsoft.com/office/drawing/2014/main" id="{2C404A07-276B-3648-BB25-4EDB5905448C}"/>
                </a:ext>
              </a:extLst>
            </p:cNvPr>
            <p:cNvSpPr/>
            <p:nvPr userDrawn="1"/>
          </p:nvSpPr>
          <p:spPr>
            <a:xfrm>
              <a:off x="7541580" y="6324025"/>
              <a:ext cx="513579" cy="664397"/>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221/221/</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221</a:t>
              </a:r>
            </a:p>
          </p:txBody>
        </p:sp>
        <p:sp>
          <p:nvSpPr>
            <p:cNvPr id="69" name="矩形 13">
              <a:extLst>
                <a:ext uri="{FF2B5EF4-FFF2-40B4-BE49-F238E27FC236}">
                  <a16:creationId xmlns:a16="http://schemas.microsoft.com/office/drawing/2014/main" id="{72B0F29C-A346-8946-9B8E-8F1B9DFF7AD0}"/>
                </a:ext>
              </a:extLst>
            </p:cNvPr>
            <p:cNvSpPr/>
            <p:nvPr userDrawn="1"/>
          </p:nvSpPr>
          <p:spPr>
            <a:xfrm>
              <a:off x="8083608" y="6324025"/>
              <a:ext cx="513579" cy="664397"/>
            </a:xfrm>
            <a:prstGeom prst="rect">
              <a:avLst/>
            </a:prstGeom>
            <a:solidFill>
              <a:srgbClr val="FFFFFF"/>
            </a:solidFill>
            <a:ln w="6350">
              <a:solidFill>
                <a:srgbClr val="B5B5B5"/>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a:t>
              </a:r>
            </a:p>
            <a:p>
              <a:pPr algn="ctr">
                <a:lnSpc>
                  <a:spcPts val="620"/>
                </a:lnSpc>
              </a:pPr>
              <a:r>
                <a:rPr kumimoji="1" lang="en-US" altLang="zh-CN" sz="500" b="1" dirty="0">
                  <a:solidFill>
                    <a:srgbClr val="595757"/>
                  </a:solidFill>
                  <a:latin typeface="Arial" charset="0"/>
                  <a:ea typeface="Arial" charset="0"/>
                  <a:cs typeface="Arial" charset="0"/>
                </a:rPr>
                <a:t>255/255/</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255</a:t>
              </a:r>
            </a:p>
          </p:txBody>
        </p:sp>
      </p:grpSp>
      <p:sp>
        <p:nvSpPr>
          <p:cNvPr id="70" name="Title Placeholder 1">
            <a:extLst>
              <a:ext uri="{FF2B5EF4-FFF2-40B4-BE49-F238E27FC236}">
                <a16:creationId xmlns:a16="http://schemas.microsoft.com/office/drawing/2014/main" id="{145F1158-B1AA-8F41-AF0A-FEA0EC1874AC}"/>
              </a:ext>
            </a:extLst>
          </p:cNvPr>
          <p:cNvSpPr>
            <a:spLocks noGrp="1"/>
          </p:cNvSpPr>
          <p:nvPr>
            <p:ph type="title"/>
          </p:nvPr>
        </p:nvSpPr>
        <p:spPr>
          <a:xfrm>
            <a:off x="616573" y="1474269"/>
            <a:ext cx="3984232" cy="2816080"/>
          </a:xfrm>
          <a:prstGeom prst="rect">
            <a:avLst/>
          </a:prstGeom>
        </p:spPr>
        <p:txBody>
          <a:bodyPr vert="horz" lIns="91440" tIns="45720" rIns="91440" bIns="45720" rtlCol="0" anchor="t">
            <a:normAutofit/>
          </a:bodyPr>
          <a:lstStyle/>
          <a:p>
            <a:r>
              <a:rPr lang="en-US" dirty="0"/>
              <a:t>Click to edit Master title style</a:t>
            </a:r>
          </a:p>
        </p:txBody>
      </p:sp>
      <p:sp>
        <p:nvSpPr>
          <p:cNvPr id="71" name="Text Placeholder 1">
            <a:extLst>
              <a:ext uri="{FF2B5EF4-FFF2-40B4-BE49-F238E27FC236}">
                <a16:creationId xmlns:a16="http://schemas.microsoft.com/office/drawing/2014/main" id="{F8FC7CCD-75EB-9C44-BC7D-29679334A8CA}"/>
              </a:ext>
            </a:extLst>
          </p:cNvPr>
          <p:cNvSpPr txBox="1">
            <a:spLocks/>
          </p:cNvSpPr>
          <p:nvPr userDrawn="1"/>
        </p:nvSpPr>
        <p:spPr>
          <a:xfrm>
            <a:off x="7979357" y="2794960"/>
            <a:ext cx="3225168" cy="2029962"/>
          </a:xfrm>
          <a:prstGeom prst="rect">
            <a:avLst/>
          </a:prstGeom>
        </p:spPr>
        <p:txBody>
          <a:bodyPr lIns="0" tIns="0" rIns="0" bIns="0">
            <a:norm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rgbClr val="FFFFFF"/>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065"/>
              </a:lnSpc>
            </a:pPr>
            <a:r>
              <a:rPr kumimoji="1" lang="en-US" altLang="zh-CN" sz="850" b="1" baseline="0" dirty="0">
                <a:solidFill>
                  <a:srgbClr val="1D1D1B"/>
                </a:solidFill>
                <a:latin typeface="+mj-lt"/>
              </a:rPr>
              <a:t>Copyright©2020 Huawei Technologies Co., Ltd.</a:t>
            </a:r>
            <a:br>
              <a:rPr kumimoji="1" lang="en-US" altLang="zh-CN" sz="850" b="1" baseline="0" dirty="0">
                <a:solidFill>
                  <a:srgbClr val="1D1D1B"/>
                </a:solidFill>
                <a:latin typeface="+mj-lt"/>
              </a:rPr>
            </a:br>
            <a:r>
              <a:rPr kumimoji="1" lang="en-US" altLang="zh-CN" sz="850" b="1" baseline="0" dirty="0">
                <a:solidFill>
                  <a:srgbClr val="1D1D1B"/>
                </a:solidFill>
                <a:latin typeface="+mj-lt"/>
              </a:rPr>
              <a:t>All Rights Reserved.</a:t>
            </a:r>
            <a:br>
              <a:rPr kumimoji="1" lang="en-US" altLang="zh-CN" sz="779" dirty="0">
                <a:solidFill>
                  <a:srgbClr val="1D1D1B"/>
                </a:solidFill>
                <a:latin typeface="+mn-lt"/>
              </a:rPr>
            </a:br>
            <a:br>
              <a:rPr kumimoji="1" lang="en-US" altLang="zh-CN" sz="779" dirty="0">
                <a:solidFill>
                  <a:srgbClr val="1D1D1B"/>
                </a:solidFill>
                <a:latin typeface="+mn-lt"/>
              </a:rPr>
            </a:br>
            <a:r>
              <a:rPr kumimoji="1" lang="en-US" altLang="zh-CN" sz="850" baseline="0" dirty="0">
                <a:solidFill>
                  <a:srgbClr val="1D1D1B"/>
                </a:solidFill>
                <a:latin typeface="+mn-lt"/>
                <a:cs typeface="Arial" panose="020B0604020202020204" pitchFamily="34" charset="0"/>
              </a:rPr>
              <a:t>The information in this document may contain predictive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statements including, without limitation, statements regarding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the future financial and operating results, future product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portfolio, new technology, etc. There are a number of factors that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could cause actual results and developments to differ materially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from those expressed or implied in the predictive statements.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Therefore, such information is provided for reference purpose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only and constitutes neither an offer nor an acceptance. Huawei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may change the information at any time without notice. </a:t>
            </a:r>
          </a:p>
          <a:p>
            <a:pPr>
              <a:lnSpc>
                <a:spcPts val="1065"/>
              </a:lnSpc>
            </a:pPr>
            <a:endParaRPr kumimoji="1" lang="zh-CN" altLang="en-US" sz="779" dirty="0">
              <a:solidFill>
                <a:srgbClr val="1D1D1B"/>
              </a:solidFill>
              <a:latin typeface="+mn-lt"/>
            </a:endParaRPr>
          </a:p>
        </p:txBody>
      </p:sp>
      <p:sp>
        <p:nvSpPr>
          <p:cNvPr id="72" name="Subtitle 6">
            <a:extLst>
              <a:ext uri="{FF2B5EF4-FFF2-40B4-BE49-F238E27FC236}">
                <a16:creationId xmlns:a16="http://schemas.microsoft.com/office/drawing/2014/main" id="{12B8F806-ABD5-064C-8793-5E22C72554FD}"/>
              </a:ext>
            </a:extLst>
          </p:cNvPr>
          <p:cNvSpPr txBox="1">
            <a:spLocks/>
          </p:cNvSpPr>
          <p:nvPr userDrawn="1"/>
        </p:nvSpPr>
        <p:spPr>
          <a:xfrm>
            <a:off x="7987276" y="1631849"/>
            <a:ext cx="3477701" cy="491114"/>
          </a:xfrm>
          <a:prstGeom prst="rect">
            <a:avLst/>
          </a:prstGeom>
        </p:spPr>
        <p:txBody>
          <a:bodyPr lIns="0" tIns="0" rIns="0" bIns="0">
            <a:norm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rgbClr val="FFFFFF"/>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681"/>
              </a:lnSpc>
              <a:spcBef>
                <a:spcPts val="0"/>
              </a:spcBef>
            </a:pPr>
            <a:r>
              <a:rPr kumimoji="1" lang="zh-CN" altLang="en-US" sz="1300" dirty="0">
                <a:solidFill>
                  <a:srgbClr val="1D1D1B"/>
                </a:solidFill>
                <a:latin typeface="Microsoft YaHei" charset="-122"/>
                <a:ea typeface="Microsoft YaHei" charset="-122"/>
                <a:cs typeface="Microsoft YaHei" charset="-122"/>
              </a:rPr>
              <a:t>把数字世界带入每个人、每个家庭、</a:t>
            </a:r>
            <a:br>
              <a:rPr kumimoji="1" lang="en-US" altLang="zh-CN" sz="1300" dirty="0">
                <a:solidFill>
                  <a:srgbClr val="1D1D1B"/>
                </a:solidFill>
                <a:latin typeface="Microsoft YaHei" charset="-122"/>
                <a:ea typeface="Microsoft YaHei" charset="-122"/>
                <a:cs typeface="Microsoft YaHei" charset="-122"/>
              </a:rPr>
            </a:br>
            <a:r>
              <a:rPr kumimoji="1" lang="zh-CN" altLang="en-US" sz="1300" dirty="0">
                <a:solidFill>
                  <a:srgbClr val="1D1D1B"/>
                </a:solidFill>
                <a:latin typeface="Microsoft YaHei" charset="-122"/>
                <a:ea typeface="Microsoft YaHei" charset="-122"/>
                <a:cs typeface="Microsoft YaHei" charset="-122"/>
              </a:rPr>
              <a:t>每个组织，构建万物互联的智能世界。</a:t>
            </a:r>
          </a:p>
        </p:txBody>
      </p:sp>
      <p:sp>
        <p:nvSpPr>
          <p:cNvPr id="73" name="Subtitle 6">
            <a:extLst>
              <a:ext uri="{FF2B5EF4-FFF2-40B4-BE49-F238E27FC236}">
                <a16:creationId xmlns:a16="http://schemas.microsoft.com/office/drawing/2014/main" id="{F1235B6F-D691-2C40-93D4-EC5427ADDFB0}"/>
              </a:ext>
            </a:extLst>
          </p:cNvPr>
          <p:cNvSpPr txBox="1">
            <a:spLocks/>
          </p:cNvSpPr>
          <p:nvPr userDrawn="1"/>
        </p:nvSpPr>
        <p:spPr>
          <a:xfrm>
            <a:off x="7977672" y="2106124"/>
            <a:ext cx="3481833" cy="582808"/>
          </a:xfrm>
          <a:prstGeom prst="rect">
            <a:avLst/>
          </a:prstGeom>
        </p:spPr>
        <p:txBody>
          <a:bodyPr vert="horz" lIns="0" tIns="0" rIns="0" bIns="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tx1"/>
                </a:solidFill>
                <a:latin typeface="Microsoft YaHei" panose="020B0503020204020204" pitchFamily="34" charset="-122"/>
                <a:ea typeface="Microsoft YaHei" panose="020B0503020204020204" pitchFamily="34" charset="-122"/>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ts val="1294"/>
              </a:lnSpc>
            </a:pPr>
            <a:r>
              <a:rPr kumimoji="1" lang="en-US" altLang="zh-CN" sz="1200" dirty="0">
                <a:solidFill>
                  <a:srgbClr val="1D1D1B"/>
                </a:solidFill>
                <a:latin typeface="+mn-lt"/>
                <a:cs typeface="Arial" panose="020B0604020202020204" pitchFamily="34" charset="0"/>
              </a:rPr>
              <a:t>Bring digital to every person, home, and </a:t>
            </a:r>
            <a:br>
              <a:rPr kumimoji="1" lang="en-US" altLang="zh-CN" sz="1200" dirty="0">
                <a:solidFill>
                  <a:srgbClr val="1D1D1B"/>
                </a:solidFill>
                <a:latin typeface="+mn-lt"/>
                <a:cs typeface="Arial" panose="020B0604020202020204" pitchFamily="34" charset="0"/>
              </a:rPr>
            </a:br>
            <a:r>
              <a:rPr kumimoji="1" lang="en-US" altLang="zh-CN" sz="1200" dirty="0">
                <a:solidFill>
                  <a:srgbClr val="1D1D1B"/>
                </a:solidFill>
                <a:latin typeface="+mn-lt"/>
                <a:cs typeface="Arial" panose="020B0604020202020204" pitchFamily="34" charset="0"/>
              </a:rPr>
              <a:t>organization for a fully connected, </a:t>
            </a:r>
            <a:br>
              <a:rPr kumimoji="1" lang="en-US" altLang="zh-CN" sz="1200" dirty="0">
                <a:solidFill>
                  <a:srgbClr val="1D1D1B"/>
                </a:solidFill>
                <a:latin typeface="+mn-lt"/>
                <a:cs typeface="Arial" panose="020B0604020202020204" pitchFamily="34" charset="0"/>
              </a:rPr>
            </a:br>
            <a:r>
              <a:rPr kumimoji="1" lang="en-US" altLang="zh-CN" sz="1200" dirty="0">
                <a:solidFill>
                  <a:srgbClr val="1D1D1B"/>
                </a:solidFill>
                <a:latin typeface="+mn-lt"/>
                <a:cs typeface="Arial" panose="020B0604020202020204" pitchFamily="34" charset="0"/>
              </a:rPr>
              <a:t>intelligent world.</a:t>
            </a:r>
            <a:endParaRPr kumimoji="1" lang="zh-CN" altLang="en-US" sz="1200" dirty="0">
              <a:solidFill>
                <a:srgbClr val="1D1D1B"/>
              </a:solidFill>
              <a:latin typeface="+mn-lt"/>
              <a:ea typeface="Microsoft YaHei" charset="-122"/>
              <a:cs typeface="Microsoft YaHei" charset="-122"/>
            </a:endParaRPr>
          </a:p>
        </p:txBody>
      </p:sp>
      <p:pic>
        <p:nvPicPr>
          <p:cNvPr id="74" name="图片 7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975497" y="5251150"/>
            <a:ext cx="1869596" cy="399462"/>
          </a:xfrm>
          <a:prstGeom prst="rect">
            <a:avLst/>
          </a:prstGeom>
        </p:spPr>
      </p:pic>
    </p:spTree>
    <p:extLst>
      <p:ext uri="{BB962C8B-B14F-4D97-AF65-F5344CB8AC3E}">
        <p14:creationId xmlns:p14="http://schemas.microsoft.com/office/powerpoint/2010/main" val="1722983275"/>
      </p:ext>
    </p:extLst>
  </p:cSld>
  <p:clrMap bg1="lt1" tx1="dk1" bg2="lt2" tx2="dk2" accent1="accent1" accent2="accent2" accent3="accent3" accent4="accent4" accent5="accent5" accent6="accent6" hlink="hlink" folHlink="folHlink"/>
  <p:sldLayoutIdLst>
    <p:sldLayoutId id="2147483868" r:id="rId1"/>
  </p:sldLayoutIdLst>
  <p:hf hdr="0" ftr="0" dt="0"/>
  <p:txStyles>
    <p:titleStyle>
      <a:lvl1pPr algn="l" defTabSz="1187323" rtl="0" eaLnBrk="1" latinLnBrk="0" hangingPunct="1">
        <a:lnSpc>
          <a:spcPct val="90000"/>
        </a:lnSpc>
        <a:spcBef>
          <a:spcPct val="0"/>
        </a:spcBef>
        <a:buNone/>
        <a:defRPr sz="4998" b="0" kern="1200">
          <a:solidFill>
            <a:schemeClr val="tx1"/>
          </a:solidFill>
          <a:latin typeface="Huawei Sans" panose="020C0503030203020204" pitchFamily="34" charset="0"/>
          <a:ea typeface="方正兰亭黑简体" panose="02000000000000000000" pitchFamily="2" charset="-122"/>
          <a:cs typeface="Huawei Sans" panose="020C0503030203020204" pitchFamily="34" charset="0"/>
        </a:defRPr>
      </a:lvl1pPr>
    </p:titleStyle>
    <p:bodyStyle>
      <a:lvl1pPr marL="0" indent="0" algn="l" defTabSz="1187323" rtl="0" eaLnBrk="1" latinLnBrk="0" hangingPunct="1">
        <a:lnSpc>
          <a:spcPct val="90000"/>
        </a:lnSpc>
        <a:spcBef>
          <a:spcPts val="1298"/>
        </a:spcBef>
        <a:buFont typeface="Arial" panose="020B0604020202020204" pitchFamily="34" charset="0"/>
        <a:buNone/>
        <a:defRPr sz="1818" kern="1200">
          <a:solidFill>
            <a:srgbClr val="FFFFFF"/>
          </a:solidFill>
          <a:latin typeface="Microsoft YaHei" panose="020B0503020204020204" pitchFamily="34" charset="-122"/>
          <a:ea typeface="Microsoft YaHei" panose="020B0503020204020204" pitchFamily="34" charset="-122"/>
          <a:cs typeface="+mn-cs"/>
        </a:defRPr>
      </a:lvl1pPr>
      <a:lvl2pPr marL="593662" indent="0" algn="l" defTabSz="1187323" rtl="0" eaLnBrk="1" latinLnBrk="0" hangingPunct="1">
        <a:lnSpc>
          <a:spcPct val="90000"/>
        </a:lnSpc>
        <a:spcBef>
          <a:spcPts val="650"/>
        </a:spcBef>
        <a:buFont typeface="Arial" panose="020B0604020202020204" pitchFamily="34" charset="0"/>
        <a:buNone/>
        <a:defRPr sz="3117" kern="1200">
          <a:solidFill>
            <a:schemeClr val="tx1"/>
          </a:solidFill>
          <a:latin typeface="+mn-lt"/>
          <a:ea typeface="+mn-ea"/>
          <a:cs typeface="+mn-cs"/>
        </a:defRPr>
      </a:lvl2pPr>
      <a:lvl3pPr marL="1187323" indent="0" algn="l" defTabSz="1187323" rtl="0" eaLnBrk="1" latinLnBrk="0" hangingPunct="1">
        <a:lnSpc>
          <a:spcPct val="90000"/>
        </a:lnSpc>
        <a:spcBef>
          <a:spcPts val="650"/>
        </a:spcBef>
        <a:buFont typeface="Arial" panose="020B0604020202020204" pitchFamily="34" charset="0"/>
        <a:buNone/>
        <a:defRPr sz="2597" kern="1200">
          <a:solidFill>
            <a:schemeClr val="tx1"/>
          </a:solidFill>
          <a:latin typeface="+mn-lt"/>
          <a:ea typeface="+mn-ea"/>
          <a:cs typeface="+mn-cs"/>
        </a:defRPr>
      </a:lvl3pPr>
      <a:lvl4pPr marL="1780986" indent="0" algn="l" defTabSz="1187323" rtl="0" eaLnBrk="1" latinLnBrk="0" hangingPunct="1">
        <a:lnSpc>
          <a:spcPct val="90000"/>
        </a:lnSpc>
        <a:spcBef>
          <a:spcPts val="650"/>
        </a:spcBef>
        <a:buFont typeface="Arial" panose="020B0604020202020204" pitchFamily="34" charset="0"/>
        <a:buNone/>
        <a:defRPr sz="2337" kern="1200">
          <a:solidFill>
            <a:schemeClr val="tx1"/>
          </a:solidFill>
          <a:latin typeface="+mn-lt"/>
          <a:ea typeface="+mn-ea"/>
          <a:cs typeface="+mn-cs"/>
        </a:defRPr>
      </a:lvl4pPr>
      <a:lvl5pPr marL="2374648" indent="0" algn="l" defTabSz="1187323" rtl="0" eaLnBrk="1" latinLnBrk="0" hangingPunct="1">
        <a:lnSpc>
          <a:spcPct val="90000"/>
        </a:lnSpc>
        <a:spcBef>
          <a:spcPts val="650"/>
        </a:spcBef>
        <a:buFont typeface="Arial" panose="020B0604020202020204" pitchFamily="34" charset="0"/>
        <a:buNone/>
        <a:defRPr sz="2337" kern="1200">
          <a:solidFill>
            <a:schemeClr val="tx1"/>
          </a:solidFill>
          <a:latin typeface="+mn-lt"/>
          <a:ea typeface="+mn-ea"/>
          <a:cs typeface="+mn-cs"/>
        </a:defRPr>
      </a:lvl5pPr>
      <a:lvl6pPr marL="3265140" indent="-296831" algn="l" defTabSz="1187323" rtl="0" eaLnBrk="1" latinLnBrk="0" hangingPunct="1">
        <a:lnSpc>
          <a:spcPct val="90000"/>
        </a:lnSpc>
        <a:spcBef>
          <a:spcPts val="650"/>
        </a:spcBef>
        <a:buFont typeface="Arial" panose="020B0604020202020204" pitchFamily="34" charset="0"/>
        <a:buChar char="•"/>
        <a:defRPr sz="2337" kern="1200">
          <a:solidFill>
            <a:schemeClr val="tx1"/>
          </a:solidFill>
          <a:latin typeface="+mn-lt"/>
          <a:ea typeface="+mn-ea"/>
          <a:cs typeface="+mn-cs"/>
        </a:defRPr>
      </a:lvl6pPr>
      <a:lvl7pPr marL="3858802" indent="-296831" algn="l" defTabSz="1187323" rtl="0" eaLnBrk="1" latinLnBrk="0" hangingPunct="1">
        <a:lnSpc>
          <a:spcPct val="90000"/>
        </a:lnSpc>
        <a:spcBef>
          <a:spcPts val="650"/>
        </a:spcBef>
        <a:buFont typeface="Arial" panose="020B0604020202020204" pitchFamily="34" charset="0"/>
        <a:buChar char="•"/>
        <a:defRPr sz="2337" kern="1200">
          <a:solidFill>
            <a:schemeClr val="tx1"/>
          </a:solidFill>
          <a:latin typeface="+mn-lt"/>
          <a:ea typeface="+mn-ea"/>
          <a:cs typeface="+mn-cs"/>
        </a:defRPr>
      </a:lvl7pPr>
      <a:lvl8pPr marL="4452463" indent="-296831" algn="l" defTabSz="1187323" rtl="0" eaLnBrk="1" latinLnBrk="0" hangingPunct="1">
        <a:lnSpc>
          <a:spcPct val="90000"/>
        </a:lnSpc>
        <a:spcBef>
          <a:spcPts val="650"/>
        </a:spcBef>
        <a:buFont typeface="Arial" panose="020B0604020202020204" pitchFamily="34" charset="0"/>
        <a:buChar char="•"/>
        <a:defRPr sz="2337" kern="1200">
          <a:solidFill>
            <a:schemeClr val="tx1"/>
          </a:solidFill>
          <a:latin typeface="+mn-lt"/>
          <a:ea typeface="+mn-ea"/>
          <a:cs typeface="+mn-cs"/>
        </a:defRPr>
      </a:lvl8pPr>
      <a:lvl9pPr marL="5046125" indent="-296831" algn="l" defTabSz="1187323" rtl="0" eaLnBrk="1" latinLnBrk="0" hangingPunct="1">
        <a:lnSpc>
          <a:spcPct val="90000"/>
        </a:lnSpc>
        <a:spcBef>
          <a:spcPts val="650"/>
        </a:spcBef>
        <a:buFont typeface="Arial" panose="020B0604020202020204" pitchFamily="34" charset="0"/>
        <a:buChar char="•"/>
        <a:defRPr sz="2337" kern="1200">
          <a:solidFill>
            <a:schemeClr val="tx1"/>
          </a:solidFill>
          <a:latin typeface="+mn-lt"/>
          <a:ea typeface="+mn-ea"/>
          <a:cs typeface="+mn-cs"/>
        </a:defRPr>
      </a:lvl9pPr>
    </p:bodyStyle>
    <p:otherStyle>
      <a:defPPr>
        <a:defRPr lang="en-US"/>
      </a:defPPr>
      <a:lvl1pPr marL="0" algn="l" defTabSz="1187323" rtl="0" eaLnBrk="1" latinLnBrk="0" hangingPunct="1">
        <a:defRPr sz="2337" kern="1200">
          <a:solidFill>
            <a:schemeClr val="tx1"/>
          </a:solidFill>
          <a:latin typeface="+mn-lt"/>
          <a:ea typeface="+mn-ea"/>
          <a:cs typeface="+mn-cs"/>
        </a:defRPr>
      </a:lvl1pPr>
      <a:lvl2pPr marL="593662" algn="l" defTabSz="1187323" rtl="0" eaLnBrk="1" latinLnBrk="0" hangingPunct="1">
        <a:defRPr sz="2337" kern="1200">
          <a:solidFill>
            <a:schemeClr val="tx1"/>
          </a:solidFill>
          <a:latin typeface="+mn-lt"/>
          <a:ea typeface="+mn-ea"/>
          <a:cs typeface="+mn-cs"/>
        </a:defRPr>
      </a:lvl2pPr>
      <a:lvl3pPr marL="1187323" algn="l" defTabSz="1187323" rtl="0" eaLnBrk="1" latinLnBrk="0" hangingPunct="1">
        <a:defRPr sz="2337" kern="1200">
          <a:solidFill>
            <a:schemeClr val="tx1"/>
          </a:solidFill>
          <a:latin typeface="+mn-lt"/>
          <a:ea typeface="+mn-ea"/>
          <a:cs typeface="+mn-cs"/>
        </a:defRPr>
      </a:lvl3pPr>
      <a:lvl4pPr marL="1780986" algn="l" defTabSz="1187323" rtl="0" eaLnBrk="1" latinLnBrk="0" hangingPunct="1">
        <a:defRPr sz="2337" kern="1200">
          <a:solidFill>
            <a:schemeClr val="tx1"/>
          </a:solidFill>
          <a:latin typeface="+mn-lt"/>
          <a:ea typeface="+mn-ea"/>
          <a:cs typeface="+mn-cs"/>
        </a:defRPr>
      </a:lvl4pPr>
      <a:lvl5pPr marL="2374648" algn="l" defTabSz="1187323" rtl="0" eaLnBrk="1" latinLnBrk="0" hangingPunct="1">
        <a:defRPr sz="2337" kern="1200">
          <a:solidFill>
            <a:schemeClr val="tx1"/>
          </a:solidFill>
          <a:latin typeface="+mn-lt"/>
          <a:ea typeface="+mn-ea"/>
          <a:cs typeface="+mn-cs"/>
        </a:defRPr>
      </a:lvl5pPr>
      <a:lvl6pPr marL="2968309" algn="l" defTabSz="1187323" rtl="0" eaLnBrk="1" latinLnBrk="0" hangingPunct="1">
        <a:defRPr sz="2337" kern="1200">
          <a:solidFill>
            <a:schemeClr val="tx1"/>
          </a:solidFill>
          <a:latin typeface="+mn-lt"/>
          <a:ea typeface="+mn-ea"/>
          <a:cs typeface="+mn-cs"/>
        </a:defRPr>
      </a:lvl6pPr>
      <a:lvl7pPr marL="3561971" algn="l" defTabSz="1187323" rtl="0" eaLnBrk="1" latinLnBrk="0" hangingPunct="1">
        <a:defRPr sz="2337" kern="1200">
          <a:solidFill>
            <a:schemeClr val="tx1"/>
          </a:solidFill>
          <a:latin typeface="+mn-lt"/>
          <a:ea typeface="+mn-ea"/>
          <a:cs typeface="+mn-cs"/>
        </a:defRPr>
      </a:lvl7pPr>
      <a:lvl8pPr marL="4155634" algn="l" defTabSz="1187323" rtl="0" eaLnBrk="1" latinLnBrk="0" hangingPunct="1">
        <a:defRPr sz="2337" kern="1200">
          <a:solidFill>
            <a:schemeClr val="tx1"/>
          </a:solidFill>
          <a:latin typeface="+mn-lt"/>
          <a:ea typeface="+mn-ea"/>
          <a:cs typeface="+mn-cs"/>
        </a:defRPr>
      </a:lvl8pPr>
      <a:lvl9pPr marL="4749295" algn="l" defTabSz="1187323" rtl="0" eaLnBrk="1" latinLnBrk="0" hangingPunct="1">
        <a:defRPr sz="2337"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1">
          <p15:clr>
            <a:srgbClr val="F26B43"/>
          </p15:clr>
        </p15:guide>
        <p15:guide id="2" pos="3842">
          <p15:clr>
            <a:srgbClr val="F26B43"/>
          </p15:clr>
        </p15:guide>
        <p15:guide id="3" pos="461" userDrawn="1">
          <p15:clr>
            <a:srgbClr val="F26B43"/>
          </p15:clr>
        </p15:guide>
        <p15:guide id="4" pos="7197"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8" Type="http://schemas.openxmlformats.org/officeDocument/2006/relationships/diagramData" Target="../diagrams/data2.xm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2" Type="http://schemas.openxmlformats.org/officeDocument/2006/relationships/notesSlide" Target="../notesSlides/notesSlide11.xml"/><Relationship Id="rId1" Type="http://schemas.openxmlformats.org/officeDocument/2006/relationships/slideLayout" Target="../slideLayouts/slideLayout15.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8" Type="http://schemas.openxmlformats.org/officeDocument/2006/relationships/image" Target="../media/image16.jpe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13.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 Id="rId9" Type="http://schemas.openxmlformats.org/officeDocument/2006/relationships/image" Target="../media/image17.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13.xml"/><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8" Type="http://schemas.openxmlformats.org/officeDocument/2006/relationships/image" Target="../media/image31.tiff"/><Relationship Id="rId3" Type="http://schemas.openxmlformats.org/officeDocument/2006/relationships/image" Target="../media/image26.png"/><Relationship Id="rId7" Type="http://schemas.openxmlformats.org/officeDocument/2006/relationships/image" Target="../media/image30.tiff"/><Relationship Id="rId12" Type="http://schemas.openxmlformats.org/officeDocument/2006/relationships/image" Target="../media/image35.tiff"/><Relationship Id="rId2" Type="http://schemas.openxmlformats.org/officeDocument/2006/relationships/notesSlide" Target="../notesSlides/notesSlide27.xml"/><Relationship Id="rId1" Type="http://schemas.openxmlformats.org/officeDocument/2006/relationships/slideLayout" Target="../slideLayouts/slideLayout15.xml"/><Relationship Id="rId6" Type="http://schemas.openxmlformats.org/officeDocument/2006/relationships/image" Target="../media/image29.tiff"/><Relationship Id="rId11" Type="http://schemas.openxmlformats.org/officeDocument/2006/relationships/image" Target="../media/image34.tiff"/><Relationship Id="rId5" Type="http://schemas.openxmlformats.org/officeDocument/2006/relationships/image" Target="../media/image28.tiff"/><Relationship Id="rId10" Type="http://schemas.openxmlformats.org/officeDocument/2006/relationships/image" Target="../media/image33.tiff"/><Relationship Id="rId4" Type="http://schemas.openxmlformats.org/officeDocument/2006/relationships/image" Target="../media/image27.tiff"/><Relationship Id="rId9" Type="http://schemas.openxmlformats.org/officeDocument/2006/relationships/image" Target="../media/image32.tiff"/></Relationships>
</file>

<file path=ppt/slides/_rels/slide3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3.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normAutofit fontScale="90000"/>
          </a:bodyPr>
          <a:lstStyle/>
          <a:p>
            <a:r>
              <a:rPr lang="zh-CN" altLang="en-US" dirty="0">
                <a:latin typeface="黑体" panose="02010609060101010101" pitchFamily="49" charset="-122"/>
                <a:ea typeface="黑体" panose="02010609060101010101" pitchFamily="49" charset="-122"/>
                <a:cs typeface="+mn-ea"/>
                <a:sym typeface="+mn-lt"/>
              </a:rPr>
              <a:t>软件工程 </a:t>
            </a:r>
            <a:r>
              <a:rPr lang="en-US" altLang="zh-CN" dirty="0">
                <a:latin typeface="黑体" panose="02010609060101010101" pitchFamily="49" charset="-122"/>
                <a:ea typeface="黑体" panose="02010609060101010101" pitchFamily="49" charset="-122"/>
                <a:cs typeface="+mn-ea"/>
                <a:sym typeface="+mn-lt"/>
              </a:rPr>
              <a:t>-</a:t>
            </a:r>
            <a:r>
              <a:rPr lang="zh-CN" altLang="en-US" dirty="0">
                <a:latin typeface="黑体" panose="02010609060101010101" pitchFamily="49" charset="-122"/>
                <a:ea typeface="黑体" panose="02010609060101010101" pitchFamily="49" charset="-122"/>
                <a:cs typeface="+mn-ea"/>
                <a:sym typeface="+mn-lt"/>
              </a:rPr>
              <a:t>敏捷</a:t>
            </a:r>
            <a:r>
              <a:rPr lang="en-US" altLang="zh-CN" dirty="0" err="1">
                <a:latin typeface="黑体" panose="02010609060101010101" pitchFamily="49" charset="-122"/>
                <a:ea typeface="黑体" panose="02010609060101010101" pitchFamily="49" charset="-122"/>
                <a:cs typeface="+mn-ea"/>
                <a:sym typeface="+mn-lt"/>
              </a:rPr>
              <a:t>DevOps</a:t>
            </a:r>
            <a:r>
              <a:rPr lang="zh-CN" altLang="en-US" dirty="0">
                <a:latin typeface="黑体" panose="02010609060101010101" pitchFamily="49" charset="-122"/>
                <a:ea typeface="黑体" panose="02010609060101010101" pitchFamily="49" charset="-122"/>
                <a:cs typeface="+mn-ea"/>
                <a:sym typeface="+mn-lt"/>
              </a:rPr>
              <a:t>开发方法</a:t>
            </a:r>
            <a:br>
              <a:rPr lang="zh-CN" altLang="en-US" dirty="0">
                <a:latin typeface="黑体" panose="02010609060101010101" pitchFamily="49" charset="-122"/>
                <a:ea typeface="黑体" panose="02010609060101010101" pitchFamily="49" charset="-122"/>
                <a:cs typeface="+mn-ea"/>
                <a:sym typeface="+mn-lt"/>
              </a:rPr>
            </a:br>
            <a:endParaRPr lang="zh-CN" altLang="en-US" dirty="0">
              <a:latin typeface="黑体" panose="02010609060101010101" pitchFamily="49" charset="-122"/>
              <a:ea typeface="黑体" panose="02010609060101010101" pitchFamily="49" charset="-122"/>
              <a:cs typeface="+mn-ea"/>
              <a:sym typeface="+mn-lt"/>
            </a:endParaRPr>
          </a:p>
        </p:txBody>
      </p:sp>
      <p:sp>
        <p:nvSpPr>
          <p:cNvPr id="3" name="文本占位符 2"/>
          <p:cNvSpPr>
            <a:spLocks noGrp="1"/>
          </p:cNvSpPr>
          <p:nvPr>
            <p:ph type="body" sz="quarter" idx="10"/>
          </p:nvPr>
        </p:nvSpPr>
        <p:spPr/>
        <p:txBody>
          <a:bodyPr/>
          <a:lstStyle/>
          <a:p>
            <a:endParaRPr lang="zh-CN" altLang="en-US" dirty="0">
              <a:latin typeface="黑体" panose="02010609060101010101" pitchFamily="49" charset="-122"/>
              <a:ea typeface="黑体" panose="02010609060101010101" pitchFamily="49" charset="-122"/>
              <a:cs typeface="+mn-ea"/>
              <a:sym typeface="+mn-lt"/>
            </a:endParaRPr>
          </a:p>
        </p:txBody>
      </p:sp>
    </p:spTree>
    <p:extLst>
      <p:ext uri="{BB962C8B-B14F-4D97-AF65-F5344CB8AC3E}">
        <p14:creationId xmlns:p14="http://schemas.microsoft.com/office/powerpoint/2010/main" val="20802848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Scrum</a:t>
            </a:r>
            <a:r>
              <a:rPr lang="zh-CN" altLang="en-US" dirty="0"/>
              <a:t>三种工件</a:t>
            </a:r>
          </a:p>
        </p:txBody>
      </p:sp>
      <p:sp>
        <p:nvSpPr>
          <p:cNvPr id="3" name="TextBox 4"/>
          <p:cNvSpPr txBox="1"/>
          <p:nvPr/>
        </p:nvSpPr>
        <p:spPr>
          <a:xfrm>
            <a:off x="802738" y="1702039"/>
            <a:ext cx="3016743" cy="494292"/>
          </a:xfrm>
          <a:prstGeom prst="rect">
            <a:avLst/>
          </a:prstGeom>
          <a:solidFill>
            <a:schemeClr val="accent1">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wrap="square" lIns="134495" tIns="107596" rIns="134495" bIns="107596" rtlCol="0" anchor="ctr">
            <a:spAutoFit/>
          </a:bodyPr>
          <a:lstStyle/>
          <a:p>
            <a:pPr defTabSz="914583">
              <a:lnSpc>
                <a:spcPct val="90000"/>
              </a:lnSpc>
            </a:pPr>
            <a:r>
              <a:rPr lang="zh-CN" altLang="en-US" sz="2000" dirty="0">
                <a:solidFill>
                  <a:schemeClr val="tx1"/>
                </a:solidFill>
                <a:latin typeface="黑体" panose="02010609060101010101" pitchFamily="49" charset="-122"/>
                <a:ea typeface="黑体" panose="02010609060101010101" pitchFamily="49" charset="-122"/>
              </a:rPr>
              <a:t>产品</a:t>
            </a:r>
            <a:r>
              <a:rPr lang="en-US" altLang="zh-CN" sz="2000" dirty="0">
                <a:solidFill>
                  <a:schemeClr val="tx1"/>
                </a:solidFill>
                <a:latin typeface="黑体" panose="02010609060101010101" pitchFamily="49" charset="-122"/>
                <a:ea typeface="黑体" panose="02010609060101010101" pitchFamily="49" charset="-122"/>
              </a:rPr>
              <a:t>Backlog</a:t>
            </a:r>
          </a:p>
        </p:txBody>
      </p:sp>
      <p:sp>
        <p:nvSpPr>
          <p:cNvPr id="4" name="TextBox 5"/>
          <p:cNvSpPr txBox="1"/>
          <p:nvPr/>
        </p:nvSpPr>
        <p:spPr>
          <a:xfrm>
            <a:off x="4107882" y="1702039"/>
            <a:ext cx="3016743" cy="494292"/>
          </a:xfrm>
          <a:prstGeom prst="rect">
            <a:avLst/>
          </a:prstGeom>
          <a:solidFill>
            <a:schemeClr val="accent1">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wrap="square" lIns="134495" tIns="107596" rIns="134495" bIns="107596" rtlCol="0" anchor="ctr">
            <a:spAutoFit/>
          </a:bodyPr>
          <a:lstStyle>
            <a:defPPr>
              <a:defRPr lang="en-US"/>
            </a:defPPr>
            <a:lvl1pPr>
              <a:lnSpc>
                <a:spcPct val="90000"/>
              </a:lnSpc>
              <a:defRPr sz="2400">
                <a:gradFill>
                  <a:gsLst>
                    <a:gs pos="2917">
                      <a:schemeClr val="tx1"/>
                    </a:gs>
                    <a:gs pos="30000">
                      <a:schemeClr val="tx1"/>
                    </a:gs>
                  </a:gsLst>
                  <a:lin ang="5400000" scaled="0"/>
                </a:gra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zh-CN" sz="2000" dirty="0">
                <a:solidFill>
                  <a:schemeClr val="tx1"/>
                </a:solidFill>
                <a:latin typeface="黑体" panose="02010609060101010101" pitchFamily="49" charset="-122"/>
                <a:ea typeface="黑体" panose="02010609060101010101" pitchFamily="49" charset="-122"/>
              </a:rPr>
              <a:t>Sprint  Backlog</a:t>
            </a:r>
          </a:p>
        </p:txBody>
      </p:sp>
      <p:sp>
        <p:nvSpPr>
          <p:cNvPr id="5" name="TextBox 6"/>
          <p:cNvSpPr txBox="1"/>
          <p:nvPr/>
        </p:nvSpPr>
        <p:spPr>
          <a:xfrm>
            <a:off x="7447783" y="1702039"/>
            <a:ext cx="3016743" cy="494292"/>
          </a:xfrm>
          <a:prstGeom prst="rect">
            <a:avLst/>
          </a:prstGeom>
          <a:solidFill>
            <a:schemeClr val="accent1">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wrap="square" lIns="134495" tIns="107596" rIns="134495" bIns="107596" rtlCol="0" anchor="ctr">
            <a:spAutoFit/>
          </a:bodyPr>
          <a:lstStyle>
            <a:defPPr>
              <a:defRPr lang="en-US"/>
            </a:defPPr>
            <a:lvl1pPr>
              <a:lnSpc>
                <a:spcPct val="90000"/>
              </a:lnSpc>
              <a:defRPr sz="2400">
                <a:gradFill>
                  <a:gsLst>
                    <a:gs pos="2917">
                      <a:schemeClr val="tx1"/>
                    </a:gs>
                    <a:gs pos="30000">
                      <a:schemeClr val="tx1"/>
                    </a:gs>
                  </a:gsLst>
                  <a:lin ang="5400000" scaled="0"/>
                </a:gra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914583"/>
            <a:r>
              <a:rPr lang="zh-CN" altLang="en-US" sz="2000" dirty="0">
                <a:solidFill>
                  <a:schemeClr val="tx1"/>
                </a:solidFill>
                <a:latin typeface="黑体" panose="02010609060101010101" pitchFamily="49" charset="-122"/>
                <a:ea typeface="黑体" panose="02010609060101010101" pitchFamily="49" charset="-122"/>
              </a:rPr>
              <a:t>产品增量</a:t>
            </a:r>
            <a:endParaRPr lang="en-US" sz="2000" dirty="0">
              <a:solidFill>
                <a:schemeClr val="tx1"/>
              </a:solidFill>
              <a:latin typeface="黑体" panose="02010609060101010101" pitchFamily="49" charset="-122"/>
              <a:ea typeface="黑体" panose="02010609060101010101" pitchFamily="49" charset="-122"/>
            </a:endParaRPr>
          </a:p>
        </p:txBody>
      </p:sp>
      <p:sp>
        <p:nvSpPr>
          <p:cNvPr id="6" name="Rectangle 7"/>
          <p:cNvSpPr/>
          <p:nvPr/>
        </p:nvSpPr>
        <p:spPr>
          <a:xfrm>
            <a:off x="802737" y="2261384"/>
            <a:ext cx="3016743" cy="2677656"/>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marL="285750" indent="-285750">
              <a:lnSpc>
                <a:spcPct val="150000"/>
              </a:lnSpc>
              <a:spcBef>
                <a:spcPts val="0"/>
              </a:spcBef>
              <a:buSzPct val="80000"/>
              <a:buFont typeface="Wingdings" panose="05000000000000000000" pitchFamily="2" charset="2"/>
              <a:buChar char="l"/>
              <a:defRPr sz="2000">
                <a:latin typeface="冬青黑体简体中文 W3"/>
                <a:ea typeface="冬青黑体简体中文 W3"/>
                <a:cs typeface="冬青黑体简体中文 W3"/>
                <a:sym typeface="冬青黑体简体中文 W3"/>
              </a:defRPr>
            </a:pPr>
            <a:r>
              <a:rPr lang="zh-CN" altLang="en-US" sz="1600" dirty="0">
                <a:solidFill>
                  <a:srgbClr val="C00000"/>
                </a:solidFill>
                <a:latin typeface="黑体" panose="02010609060101010101" pitchFamily="49" charset="-122"/>
                <a:ea typeface="黑体" panose="02010609060101010101" pitchFamily="49" charset="-122"/>
              </a:rPr>
              <a:t>类似于传统方法中的需求规格说明书</a:t>
            </a:r>
          </a:p>
          <a:p>
            <a:pPr marL="285750" indent="-285750">
              <a:lnSpc>
                <a:spcPct val="150000"/>
              </a:lnSpc>
              <a:spcBef>
                <a:spcPts val="0"/>
              </a:spcBef>
              <a:buSzPct val="80000"/>
              <a:buFont typeface="Wingdings" panose="05000000000000000000" pitchFamily="2" charset="2"/>
              <a:buChar char="l"/>
              <a:defRPr sz="2000">
                <a:latin typeface="冬青黑体简体中文 W3"/>
                <a:ea typeface="冬青黑体简体中文 W3"/>
                <a:cs typeface="冬青黑体简体中文 W3"/>
                <a:sym typeface="冬青黑体简体中文 W3"/>
              </a:defRPr>
            </a:pPr>
            <a:r>
              <a:rPr lang="zh-CN" altLang="en-US" sz="1600" dirty="0">
                <a:latin typeface="黑体" panose="02010609060101010101" pitchFamily="49" charset="-122"/>
                <a:ea typeface="黑体" panose="02010609060101010101" pitchFamily="49" charset="-122"/>
              </a:rPr>
              <a:t>动态，永不完整，</a:t>
            </a:r>
            <a:r>
              <a:rPr lang="en-US" altLang="zh-CN" sz="1600" dirty="0">
                <a:latin typeface="黑体" panose="02010609060101010101" pitchFamily="49" charset="-122"/>
                <a:ea typeface="黑体" panose="02010609060101010101" pitchFamily="49" charset="-122"/>
              </a:rPr>
              <a:t> </a:t>
            </a:r>
            <a:r>
              <a:rPr lang="zh-CN" altLang="en-US" sz="1600" dirty="0">
                <a:latin typeface="黑体" panose="02010609060101010101" pitchFamily="49" charset="-122"/>
                <a:ea typeface="黑体" panose="02010609060101010101" pitchFamily="49" charset="-122"/>
              </a:rPr>
              <a:t>持续更新</a:t>
            </a:r>
          </a:p>
          <a:p>
            <a:pPr marL="285750" indent="-285750">
              <a:lnSpc>
                <a:spcPct val="150000"/>
              </a:lnSpc>
              <a:spcBef>
                <a:spcPts val="0"/>
              </a:spcBef>
              <a:buSzPct val="80000"/>
              <a:buFont typeface="Wingdings" panose="05000000000000000000" pitchFamily="2" charset="2"/>
              <a:buChar char="l"/>
              <a:defRPr sz="2000">
                <a:latin typeface="冬青黑体简体中文 W3"/>
                <a:ea typeface="冬青黑体简体中文 W3"/>
                <a:cs typeface="冬青黑体简体中文 W3"/>
                <a:sym typeface="冬青黑体简体中文 W3"/>
              </a:defRPr>
            </a:pPr>
            <a:r>
              <a:rPr lang="zh-CN" altLang="en-US" sz="1600" dirty="0">
                <a:latin typeface="黑体" panose="02010609060101010101" pitchFamily="49" charset="-122"/>
                <a:ea typeface="黑体" panose="02010609060101010101" pitchFamily="49" charset="-122"/>
              </a:rPr>
              <a:t>有序，排序越高越清晰具体</a:t>
            </a:r>
            <a:r>
              <a:rPr lang="en-US" altLang="zh-CN" sz="1600" dirty="0">
                <a:latin typeface="黑体" panose="02010609060101010101" pitchFamily="49" charset="-122"/>
                <a:ea typeface="黑体" panose="02010609060101010101" pitchFamily="49" charset="-122"/>
              </a:rPr>
              <a:t>; </a:t>
            </a:r>
            <a:r>
              <a:rPr lang="zh-CN" altLang="en-US" sz="1600" dirty="0">
                <a:latin typeface="黑体" panose="02010609060101010101" pitchFamily="49" charset="-122"/>
                <a:ea typeface="黑体" panose="02010609060101010101" pitchFamily="49" charset="-122"/>
              </a:rPr>
              <a:t>排序越低，</a:t>
            </a:r>
            <a:r>
              <a:rPr lang="en-US" altLang="zh-CN" sz="1600" dirty="0">
                <a:latin typeface="黑体" panose="02010609060101010101" pitchFamily="49" charset="-122"/>
                <a:ea typeface="黑体" panose="02010609060101010101" pitchFamily="49" charset="-122"/>
              </a:rPr>
              <a:t> </a:t>
            </a:r>
            <a:r>
              <a:rPr lang="zh-CN" altLang="en-US" sz="1600" dirty="0">
                <a:latin typeface="黑体" panose="02010609060101010101" pitchFamily="49" charset="-122"/>
                <a:ea typeface="黑体" panose="02010609060101010101" pitchFamily="49" charset="-122"/>
              </a:rPr>
              <a:t>细节越少</a:t>
            </a:r>
          </a:p>
          <a:p>
            <a:pPr marL="285750" indent="-285750">
              <a:lnSpc>
                <a:spcPct val="150000"/>
              </a:lnSpc>
              <a:spcBef>
                <a:spcPts val="0"/>
              </a:spcBef>
              <a:buSzPct val="80000"/>
              <a:buFont typeface="Wingdings" panose="05000000000000000000" pitchFamily="2" charset="2"/>
              <a:buChar char="l"/>
              <a:defRPr sz="2000">
                <a:latin typeface="冬青黑体简体中文 W3"/>
                <a:ea typeface="冬青黑体简体中文 W3"/>
                <a:cs typeface="冬青黑体简体中文 W3"/>
                <a:sym typeface="冬青黑体简体中文 W3"/>
              </a:defRPr>
            </a:pPr>
            <a:r>
              <a:rPr lang="zh-CN" altLang="en-US" sz="1600" dirty="0">
                <a:latin typeface="黑体" panose="02010609060101010101" pitchFamily="49" charset="-122"/>
                <a:ea typeface="黑体" panose="02010609060101010101" pitchFamily="49" charset="-122"/>
              </a:rPr>
              <a:t>每个产品一个</a:t>
            </a:r>
            <a:r>
              <a:rPr lang="en-US" altLang="zh-CN" sz="1600" dirty="0">
                <a:latin typeface="黑体" panose="02010609060101010101" pitchFamily="49" charset="-122"/>
                <a:ea typeface="黑体" panose="02010609060101010101" pitchFamily="49" charset="-122"/>
              </a:rPr>
              <a:t>, </a:t>
            </a:r>
            <a:r>
              <a:rPr lang="zh-CN" altLang="en-US" sz="1600" dirty="0">
                <a:latin typeface="黑体" panose="02010609060101010101" pitchFamily="49" charset="-122"/>
                <a:ea typeface="黑体" panose="02010609060101010101" pitchFamily="49" charset="-122"/>
              </a:rPr>
              <a:t>与团队数量无关</a:t>
            </a:r>
          </a:p>
        </p:txBody>
      </p:sp>
      <p:sp>
        <p:nvSpPr>
          <p:cNvPr id="7" name="Rectangle 8"/>
          <p:cNvSpPr/>
          <p:nvPr/>
        </p:nvSpPr>
        <p:spPr>
          <a:xfrm>
            <a:off x="4107881" y="2268564"/>
            <a:ext cx="3016743" cy="2554545"/>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marL="285750" indent="-285750" defTabSz="410751">
              <a:lnSpc>
                <a:spcPct val="150000"/>
              </a:lnSpc>
              <a:buSzPct val="80000"/>
              <a:buFont typeface="Wingdings" panose="05000000000000000000" pitchFamily="2" charset="2"/>
              <a:buChar char="l"/>
              <a:defRPr sz="2000">
                <a:latin typeface="冬青黑体简体中文 W3"/>
                <a:ea typeface="冬青黑体简体中文 W3"/>
                <a:cs typeface="冬青黑体简体中文 W3"/>
                <a:sym typeface="冬青黑体简体中文 W3"/>
              </a:defRPr>
            </a:pPr>
            <a:r>
              <a:rPr lang="zh-CN" altLang="en-US" sz="1600" dirty="0">
                <a:latin typeface="黑体" panose="02010609060101010101" pitchFamily="49" charset="-122"/>
                <a:ea typeface="黑体" panose="02010609060101010101" pitchFamily="49" charset="-122"/>
              </a:rPr>
              <a:t>包含产品待办事项列表中</a:t>
            </a:r>
            <a:r>
              <a:rPr lang="zh-CN" altLang="en-US" sz="1600" dirty="0">
                <a:solidFill>
                  <a:srgbClr val="C00000"/>
                </a:solidFill>
                <a:latin typeface="黑体" panose="02010609060101010101" pitchFamily="49" charset="-122"/>
                <a:ea typeface="黑体" panose="02010609060101010101" pitchFamily="49" charset="-122"/>
              </a:rPr>
              <a:t>当前 </a:t>
            </a:r>
            <a:r>
              <a:rPr lang="en-US" altLang="zh-CN" sz="1600" dirty="0">
                <a:solidFill>
                  <a:srgbClr val="C00000"/>
                </a:solidFill>
                <a:latin typeface="黑体" panose="02010609060101010101" pitchFamily="49" charset="-122"/>
                <a:ea typeface="黑体" panose="02010609060101010101" pitchFamily="49" charset="-122"/>
              </a:rPr>
              <a:t>Sprint </a:t>
            </a:r>
            <a:r>
              <a:rPr lang="zh-CN" altLang="en-US" sz="1600" dirty="0">
                <a:solidFill>
                  <a:srgbClr val="C00000"/>
                </a:solidFill>
                <a:latin typeface="黑体" panose="02010609060101010101" pitchFamily="49" charset="-122"/>
                <a:ea typeface="黑体" panose="02010609060101010101" pitchFamily="49" charset="-122"/>
              </a:rPr>
              <a:t>的子集</a:t>
            </a:r>
          </a:p>
          <a:p>
            <a:pPr marL="285750" indent="-285750" defTabSz="410751">
              <a:lnSpc>
                <a:spcPct val="150000"/>
              </a:lnSpc>
              <a:buSzPct val="80000"/>
              <a:buFont typeface="Wingdings" panose="05000000000000000000" pitchFamily="2" charset="2"/>
              <a:buChar char="l"/>
              <a:defRPr sz="2000">
                <a:latin typeface="冬青黑体简体中文 W3"/>
                <a:ea typeface="冬青黑体简体中文 W3"/>
                <a:cs typeface="冬青黑体简体中文 W3"/>
                <a:sym typeface="冬青黑体简体中文 W3"/>
              </a:defRPr>
            </a:pPr>
            <a:r>
              <a:rPr lang="zh-CN" altLang="en-US" sz="1600" dirty="0">
                <a:latin typeface="黑体" panose="02010609060101010101" pitchFamily="49" charset="-122"/>
                <a:ea typeface="黑体" panose="02010609060101010101" pitchFamily="49" charset="-122"/>
                <a:cs typeface="冬青黑体简体中文 W3"/>
              </a:rPr>
              <a:t>包含完成 </a:t>
            </a:r>
            <a:r>
              <a:rPr lang="en-US" altLang="zh-CN" sz="1600" dirty="0">
                <a:latin typeface="黑体" panose="02010609060101010101" pitchFamily="49" charset="-122"/>
                <a:ea typeface="黑体" panose="02010609060101010101" pitchFamily="49" charset="-122"/>
                <a:cs typeface="冬青黑体简体中文 W3"/>
              </a:rPr>
              <a:t>Sprint </a:t>
            </a:r>
            <a:r>
              <a:rPr lang="zh-CN" altLang="en-US" sz="1600" dirty="0">
                <a:latin typeface="黑体" panose="02010609060101010101" pitchFamily="49" charset="-122"/>
                <a:ea typeface="黑体" panose="02010609060101010101" pitchFamily="49" charset="-122"/>
                <a:cs typeface="冬青黑体简体中文 W3"/>
              </a:rPr>
              <a:t>目标所需的任务细节</a:t>
            </a:r>
          </a:p>
          <a:p>
            <a:pPr marL="285750" indent="-285750" defTabSz="410751">
              <a:lnSpc>
                <a:spcPct val="150000"/>
              </a:lnSpc>
              <a:buSzPct val="80000"/>
              <a:buFont typeface="Wingdings" panose="05000000000000000000" pitchFamily="2" charset="2"/>
              <a:buChar char="l"/>
              <a:defRPr sz="2000">
                <a:latin typeface="冬青黑体简体中文 W3"/>
                <a:ea typeface="冬青黑体简体中文 W3"/>
                <a:cs typeface="冬青黑体简体中文 W3"/>
                <a:sym typeface="冬青黑体简体中文 W3"/>
              </a:defRPr>
            </a:pPr>
            <a:r>
              <a:rPr lang="zh-CN" altLang="en-US" sz="1600" dirty="0">
                <a:latin typeface="黑体" panose="02010609060101010101" pitchFamily="49" charset="-122"/>
                <a:ea typeface="黑体" panose="02010609060101010101" pitchFamily="49" charset="-122"/>
              </a:rPr>
              <a:t>开发团队可视情况增加或移除任务</a:t>
            </a:r>
          </a:p>
          <a:p>
            <a:pPr defTabSz="914583"/>
            <a:endParaRPr lang="en-AU" sz="1600" dirty="0">
              <a:solidFill>
                <a:srgbClr val="000000"/>
              </a:solidFill>
              <a:latin typeface="黑体" panose="02010609060101010101" pitchFamily="49" charset="-122"/>
              <a:ea typeface="黑体" panose="02010609060101010101" pitchFamily="49" charset="-122"/>
            </a:endParaRPr>
          </a:p>
        </p:txBody>
      </p:sp>
      <p:sp>
        <p:nvSpPr>
          <p:cNvPr id="8" name="Rectangle 9"/>
          <p:cNvSpPr/>
          <p:nvPr/>
        </p:nvSpPr>
        <p:spPr>
          <a:xfrm>
            <a:off x="7447782" y="2261385"/>
            <a:ext cx="3016743" cy="2431435"/>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marL="285750" indent="-285750" defTabSz="410751">
              <a:lnSpc>
                <a:spcPct val="150000"/>
              </a:lnSpc>
              <a:buSzPct val="80000"/>
              <a:buFont typeface="Wingdings" panose="05000000000000000000" pitchFamily="2" charset="2"/>
              <a:buChar char="l"/>
              <a:defRPr sz="2000">
                <a:latin typeface="冬青黑体简体中文 W3"/>
                <a:ea typeface="冬青黑体简体中文 W3"/>
                <a:cs typeface="冬青黑体简体中文 W3"/>
                <a:sym typeface="冬青黑体简体中文 W3"/>
              </a:defRPr>
            </a:pPr>
            <a:r>
              <a:rPr lang="zh-CN" altLang="en-US" sz="1600" dirty="0">
                <a:latin typeface="黑体" panose="02010609060101010101" pitchFamily="49" charset="-122"/>
                <a:ea typeface="黑体" panose="02010609060101010101" pitchFamily="49" charset="-122"/>
              </a:rPr>
              <a:t>当前 </a:t>
            </a:r>
            <a:r>
              <a:rPr lang="en-US" altLang="zh-CN" sz="1600" dirty="0">
                <a:latin typeface="黑体" panose="02010609060101010101" pitchFamily="49" charset="-122"/>
                <a:ea typeface="黑体" panose="02010609060101010101" pitchFamily="49" charset="-122"/>
              </a:rPr>
              <a:t>Sprint </a:t>
            </a:r>
            <a:r>
              <a:rPr lang="zh-CN" altLang="en-US" sz="1600" dirty="0">
                <a:latin typeface="黑体" panose="02010609060101010101" pitchFamily="49" charset="-122"/>
                <a:ea typeface="黑体" panose="02010609060101010101" pitchFamily="49" charset="-122"/>
              </a:rPr>
              <a:t>结束后可对外发布的产品功能增量部分。</a:t>
            </a:r>
            <a:endParaRPr lang="en-US" altLang="zh-CN" sz="1600" dirty="0">
              <a:latin typeface="黑体" panose="02010609060101010101" pitchFamily="49" charset="-122"/>
              <a:ea typeface="黑体" panose="02010609060101010101" pitchFamily="49" charset="-122"/>
            </a:endParaRPr>
          </a:p>
          <a:p>
            <a:pPr marL="285750" indent="-285750" defTabSz="410751">
              <a:lnSpc>
                <a:spcPct val="150000"/>
              </a:lnSpc>
              <a:buSzPct val="80000"/>
              <a:buFont typeface="Wingdings" panose="05000000000000000000" pitchFamily="2" charset="2"/>
              <a:buChar char="l"/>
              <a:defRPr sz="2000">
                <a:latin typeface="冬青黑体简体中文 W3"/>
                <a:ea typeface="冬青黑体简体中文 W3"/>
                <a:cs typeface="冬青黑体简体中文 W3"/>
                <a:sym typeface="冬青黑体简体中文 W3"/>
              </a:defRPr>
            </a:pPr>
            <a:r>
              <a:rPr lang="zh-CN" altLang="en-US" sz="1600" dirty="0">
                <a:latin typeface="黑体" panose="02010609060101010101" pitchFamily="49" charset="-122"/>
                <a:ea typeface="黑体" panose="02010609060101010101" pitchFamily="49" charset="-122"/>
              </a:rPr>
              <a:t>必须达到</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完成</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的标准</a:t>
            </a:r>
          </a:p>
          <a:p>
            <a:pPr marL="285750" indent="-285750" defTabSz="410751">
              <a:lnSpc>
                <a:spcPct val="150000"/>
              </a:lnSpc>
              <a:buSzPct val="80000"/>
              <a:buFont typeface="Wingdings" panose="05000000000000000000" pitchFamily="2" charset="2"/>
              <a:buChar char="l"/>
              <a:defRPr sz="2000">
                <a:latin typeface="冬青黑体简体中文 W3"/>
                <a:ea typeface="冬青黑体简体中文 W3"/>
                <a:cs typeface="冬青黑体简体中文 W3"/>
                <a:sym typeface="冬青黑体简体中文 W3"/>
              </a:defRPr>
            </a:pPr>
            <a:r>
              <a:rPr lang="zh-CN" altLang="en-US" sz="1600" dirty="0">
                <a:latin typeface="黑体" panose="02010609060101010101" pitchFamily="49" charset="-122"/>
                <a:ea typeface="黑体" panose="02010609060101010101" pitchFamily="49" charset="-122"/>
              </a:rPr>
              <a:t>无论是否发布</a:t>
            </a:r>
            <a:r>
              <a:rPr lang="en-US" altLang="zh-CN" sz="1600" dirty="0">
                <a:latin typeface="黑体" panose="02010609060101010101" pitchFamily="49" charset="-122"/>
                <a:ea typeface="黑体" panose="02010609060101010101" pitchFamily="49" charset="-122"/>
              </a:rPr>
              <a:t>, </a:t>
            </a:r>
            <a:r>
              <a:rPr lang="zh-CN" altLang="en-US" sz="1600" dirty="0">
                <a:latin typeface="黑体" panose="02010609060101010101" pitchFamily="49" charset="-122"/>
                <a:ea typeface="黑体" panose="02010609060101010101" pitchFamily="49" charset="-122"/>
              </a:rPr>
              <a:t>必须是</a:t>
            </a:r>
            <a:r>
              <a:rPr lang="zh-CN" altLang="en-US" sz="1600" dirty="0">
                <a:solidFill>
                  <a:srgbClr val="C00000"/>
                </a:solidFill>
                <a:latin typeface="黑体" panose="02010609060101010101" pitchFamily="49" charset="-122"/>
                <a:ea typeface="黑体" panose="02010609060101010101" pitchFamily="49" charset="-122"/>
              </a:rPr>
              <a:t>可用</a:t>
            </a:r>
            <a:r>
              <a:rPr lang="zh-CN" altLang="en-US" sz="1600" dirty="0">
                <a:latin typeface="黑体" panose="02010609060101010101" pitchFamily="49" charset="-122"/>
                <a:ea typeface="黑体" panose="02010609060101010101" pitchFamily="49" charset="-122"/>
              </a:rPr>
              <a:t>的</a:t>
            </a:r>
            <a:endParaRPr lang="en-US" altLang="zh-CN" sz="1600" dirty="0">
              <a:solidFill>
                <a:srgbClr val="000000"/>
              </a:solidFill>
              <a:latin typeface="黑体" panose="02010609060101010101" pitchFamily="49" charset="-122"/>
              <a:ea typeface="黑体" panose="02010609060101010101" pitchFamily="49" charset="-122"/>
            </a:endParaRPr>
          </a:p>
          <a:p>
            <a:pPr marL="210154" indent="-210154" defTabSz="914583">
              <a:buFont typeface="Arial" charset="0"/>
              <a:buChar char="•"/>
            </a:pPr>
            <a:endParaRPr lang="en-US" sz="1600" dirty="0">
              <a:solidFill>
                <a:srgbClr val="000000"/>
              </a:solidFill>
              <a:latin typeface="黑体" panose="02010609060101010101" pitchFamily="49" charset="-122"/>
              <a:ea typeface="黑体" panose="02010609060101010101" pitchFamily="49" charset="-122"/>
            </a:endParaRPr>
          </a:p>
          <a:p>
            <a:pPr marL="210154" indent="-210154" defTabSz="914583">
              <a:buFont typeface="Arial" charset="0"/>
              <a:buChar char="•"/>
            </a:pPr>
            <a:endParaRPr lang="en-US" sz="1600" dirty="0">
              <a:solidFill>
                <a:srgbClr val="000000"/>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14082197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779920" y="1976336"/>
            <a:ext cx="5736535" cy="523220"/>
          </a:xfrm>
          <a:prstGeom prst="rect">
            <a:avLst/>
          </a:prstGeom>
        </p:spPr>
        <p:txBody>
          <a:bodyPr wrap="square">
            <a:spAutoFit/>
          </a:bodyPr>
          <a:lstStyle/>
          <a:p>
            <a:pPr marL="302279" indent="-302279" algn="just" defTabSz="914034" fontAlgn="ctr">
              <a:lnSpc>
                <a:spcPct val="140000"/>
              </a:lnSpc>
              <a:spcBef>
                <a:spcPts val="792"/>
              </a:spcBef>
              <a:buSzPct val="50000"/>
              <a:buFont typeface="Wingdings" panose="05000000000000000000" pitchFamily="2" charset="2"/>
              <a:buChar char="l"/>
            </a:pPr>
            <a:r>
              <a:rPr lang="en-US" altLang="zh-CN" sz="2000" dirty="0">
                <a:latin typeface="黑体" panose="02010609060101010101" pitchFamily="49" charset="-122"/>
                <a:ea typeface="黑体" panose="02010609060101010101" pitchFamily="49" charset="-122"/>
                <a:cs typeface="Huawei Sans" panose="020C0503030203020204" pitchFamily="34" charset="0"/>
              </a:rPr>
              <a:t>PO</a:t>
            </a:r>
            <a:r>
              <a:rPr lang="zh-CN" altLang="en-US" sz="2000" dirty="0">
                <a:latin typeface="黑体" panose="02010609060101010101" pitchFamily="49" charset="-122"/>
                <a:ea typeface="黑体" panose="02010609060101010101" pitchFamily="49" charset="-122"/>
                <a:cs typeface="Huawei Sans" panose="020C0503030203020204" pitchFamily="34" charset="0"/>
              </a:rPr>
              <a:t>负责整理</a:t>
            </a:r>
            <a:r>
              <a:rPr lang="en-US" altLang="zh-CN" sz="2000" dirty="0">
                <a:latin typeface="黑体" panose="02010609060101010101" pitchFamily="49" charset="-122"/>
                <a:ea typeface="黑体" panose="02010609060101010101" pitchFamily="49" charset="-122"/>
                <a:cs typeface="Huawei Sans" panose="020C0503030203020204" pitchFamily="34" charset="0"/>
              </a:rPr>
              <a:t>user story</a:t>
            </a:r>
            <a:r>
              <a:rPr lang="zh-CN" altLang="en-US" sz="2000" dirty="0">
                <a:latin typeface="黑体" panose="02010609060101010101" pitchFamily="49" charset="-122"/>
                <a:ea typeface="黑体" panose="02010609060101010101" pitchFamily="49" charset="-122"/>
                <a:cs typeface="Huawei Sans" panose="020C0503030203020204" pitchFamily="34" charset="0"/>
              </a:rPr>
              <a:t>，形成</a:t>
            </a:r>
            <a:r>
              <a:rPr lang="en-US" altLang="zh-CN" sz="2000" dirty="0">
                <a:latin typeface="黑体" panose="02010609060101010101" pitchFamily="49" charset="-122"/>
                <a:ea typeface="黑体" panose="02010609060101010101" pitchFamily="49" charset="-122"/>
                <a:cs typeface="Huawei Sans" panose="020C0503030203020204" pitchFamily="34" charset="0"/>
              </a:rPr>
              <a:t>product backlog</a:t>
            </a:r>
            <a:r>
              <a:rPr lang="zh-CN" altLang="en-US" sz="2000" dirty="0">
                <a:latin typeface="黑体" panose="02010609060101010101" pitchFamily="49" charset="-122"/>
                <a:ea typeface="黑体" panose="02010609060101010101" pitchFamily="49" charset="-122"/>
                <a:cs typeface="Huawei Sans" panose="020C0503030203020204" pitchFamily="34" charset="0"/>
              </a:rPr>
              <a:t>。</a:t>
            </a:r>
          </a:p>
        </p:txBody>
      </p:sp>
      <p:sp>
        <p:nvSpPr>
          <p:cNvPr id="4" name="矩形 3"/>
          <p:cNvSpPr/>
          <p:nvPr/>
        </p:nvSpPr>
        <p:spPr>
          <a:xfrm>
            <a:off x="731838" y="3559902"/>
            <a:ext cx="10035209" cy="1631216"/>
          </a:xfrm>
          <a:prstGeom prst="rect">
            <a:avLst/>
          </a:prstGeom>
        </p:spPr>
        <p:txBody>
          <a:bodyPr wrap="square">
            <a:spAutoFit/>
          </a:bodyPr>
          <a:lstStyle/>
          <a:p>
            <a:pPr marL="302279" indent="-302279" algn="just" defTabSz="914034" fontAlgn="ctr">
              <a:lnSpc>
                <a:spcPct val="140000"/>
              </a:lnSpc>
              <a:spcBef>
                <a:spcPts val="792"/>
              </a:spcBef>
              <a:buSzPct val="50000"/>
              <a:buFont typeface="Wingdings" panose="05000000000000000000" pitchFamily="2" charset="2"/>
              <a:buChar char="l"/>
            </a:pPr>
            <a:r>
              <a:rPr lang="zh-CN" altLang="en-US" sz="2000" dirty="0">
                <a:latin typeface="黑体" panose="02010609060101010101" pitchFamily="49" charset="-122"/>
                <a:ea typeface="黑体" panose="02010609060101010101" pitchFamily="49" charset="-122"/>
                <a:cs typeface="Huawei Sans" panose="020C0503030203020204" pitchFamily="34" charset="0"/>
              </a:rPr>
              <a:t>例如：</a:t>
            </a:r>
            <a:endParaRPr lang="en-US" altLang="zh-CN" sz="2000" dirty="0">
              <a:latin typeface="黑体" panose="02010609060101010101" pitchFamily="49" charset="-122"/>
              <a:ea typeface="黑体" panose="02010609060101010101" pitchFamily="49" charset="-122"/>
              <a:cs typeface="Huawei Sans" panose="020C0503030203020204" pitchFamily="34" charset="0"/>
            </a:endParaRPr>
          </a:p>
          <a:p>
            <a:pPr marL="357188"/>
            <a:r>
              <a:rPr lang="en-US" altLang="zh-CN" dirty="0">
                <a:solidFill>
                  <a:srgbClr val="4D4D4D"/>
                </a:solidFill>
                <a:latin typeface="黑体" panose="02010609060101010101" pitchFamily="49" charset="-122"/>
                <a:ea typeface="黑体" panose="02010609060101010101" pitchFamily="49" charset="-122"/>
              </a:rPr>
              <a:t>1</a:t>
            </a:r>
            <a:r>
              <a:rPr lang="zh-CN" altLang="en-US" dirty="0">
                <a:solidFill>
                  <a:srgbClr val="4D4D4D"/>
                </a:solidFill>
                <a:latin typeface="黑体" panose="02010609060101010101" pitchFamily="49" charset="-122"/>
                <a:ea typeface="黑体" panose="02010609060101010101" pitchFamily="49" charset="-122"/>
              </a:rPr>
              <a:t>、作为管理者，我希望可以在时间视图设置任务的时间，这样我就可以方便的安排计划了；</a:t>
            </a:r>
            <a:br>
              <a:rPr lang="zh-CN" altLang="en-US" dirty="0">
                <a:latin typeface="黑体" panose="02010609060101010101" pitchFamily="49" charset="-122"/>
                <a:ea typeface="黑体" panose="02010609060101010101" pitchFamily="49" charset="-122"/>
              </a:rPr>
            </a:br>
            <a:r>
              <a:rPr lang="en-US" altLang="zh-CN" dirty="0">
                <a:solidFill>
                  <a:srgbClr val="4D4D4D"/>
                </a:solidFill>
                <a:latin typeface="黑体" panose="02010609060101010101" pitchFamily="49" charset="-122"/>
                <a:ea typeface="黑体" panose="02010609060101010101" pitchFamily="49" charset="-122"/>
              </a:rPr>
              <a:t>2</a:t>
            </a:r>
            <a:r>
              <a:rPr lang="zh-CN" altLang="en-US" dirty="0">
                <a:solidFill>
                  <a:srgbClr val="4D4D4D"/>
                </a:solidFill>
                <a:latin typeface="黑体" panose="02010609060101010101" pitchFamily="49" charset="-122"/>
                <a:ea typeface="黑体" panose="02010609060101010101" pitchFamily="49" charset="-122"/>
              </a:rPr>
              <a:t>、作为用户，我希望可以方便的在子任务和任务之间切换，这样就能避免层级过深带来的困惑；</a:t>
            </a:r>
            <a:br>
              <a:rPr lang="zh-CN" altLang="en-US" dirty="0">
                <a:latin typeface="黑体" panose="02010609060101010101" pitchFamily="49" charset="-122"/>
                <a:ea typeface="黑体" panose="02010609060101010101" pitchFamily="49" charset="-122"/>
              </a:rPr>
            </a:br>
            <a:r>
              <a:rPr lang="en-US" altLang="zh-CN" dirty="0">
                <a:solidFill>
                  <a:srgbClr val="4D4D4D"/>
                </a:solidFill>
                <a:latin typeface="黑体" panose="02010609060101010101" pitchFamily="49" charset="-122"/>
                <a:ea typeface="黑体" panose="02010609060101010101" pitchFamily="49" charset="-122"/>
              </a:rPr>
              <a:t>3</a:t>
            </a:r>
            <a:r>
              <a:rPr lang="zh-CN" altLang="en-US" dirty="0">
                <a:solidFill>
                  <a:srgbClr val="4D4D4D"/>
                </a:solidFill>
                <a:latin typeface="黑体" panose="02010609060101010101" pitchFamily="49" charset="-122"/>
                <a:ea typeface="黑体" panose="02010609060101010101" pitchFamily="49" charset="-122"/>
              </a:rPr>
              <a:t>、作为用户，我希望在时间视图也可以创建任务，这样我就可以更方便的做计划了；</a:t>
            </a:r>
            <a:endParaRPr lang="en-US" altLang="zh-CN" dirty="0">
              <a:solidFill>
                <a:srgbClr val="4D4D4D"/>
              </a:solidFill>
              <a:latin typeface="黑体" panose="02010609060101010101" pitchFamily="49" charset="-122"/>
              <a:ea typeface="黑体" panose="02010609060101010101" pitchFamily="49" charset="-122"/>
            </a:endParaRPr>
          </a:p>
          <a:p>
            <a:pPr marL="357188"/>
            <a:r>
              <a:rPr lang="en-US" altLang="zh-CN" dirty="0">
                <a:solidFill>
                  <a:srgbClr val="4D4D4D"/>
                </a:solidFill>
                <a:latin typeface="黑体" panose="02010609060101010101" pitchFamily="49" charset="-122"/>
                <a:ea typeface="黑体" panose="02010609060101010101" pitchFamily="49" charset="-122"/>
              </a:rPr>
              <a:t>4</a:t>
            </a:r>
            <a:r>
              <a:rPr lang="zh-CN" altLang="en-US" dirty="0">
                <a:solidFill>
                  <a:srgbClr val="4D4D4D"/>
                </a:solidFill>
                <a:latin typeface="黑体" panose="02010609060101010101" pitchFamily="49" charset="-122"/>
                <a:ea typeface="黑体" panose="02010609060101010101" pitchFamily="49" charset="-122"/>
              </a:rPr>
              <a:t>、作为一个病人，我可以预约一个医生，让他给我看病。</a:t>
            </a:r>
          </a:p>
        </p:txBody>
      </p:sp>
      <p:sp>
        <p:nvSpPr>
          <p:cNvPr id="7" name="TextBox 4"/>
          <p:cNvSpPr txBox="1"/>
          <p:nvPr/>
        </p:nvSpPr>
        <p:spPr>
          <a:xfrm>
            <a:off x="731838" y="1207747"/>
            <a:ext cx="3016743" cy="494292"/>
          </a:xfrm>
          <a:prstGeom prst="rect">
            <a:avLst/>
          </a:prstGeom>
          <a:solidFill>
            <a:schemeClr val="accent1">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wrap="square" lIns="134495" tIns="107596" rIns="134495" bIns="107596" rtlCol="0" anchor="ctr">
            <a:spAutoFit/>
          </a:bodyPr>
          <a:lstStyle/>
          <a:p>
            <a:pPr defTabSz="914583">
              <a:lnSpc>
                <a:spcPct val="90000"/>
              </a:lnSpc>
            </a:pPr>
            <a:r>
              <a:rPr lang="zh-CN" altLang="en-US" sz="2000" dirty="0">
                <a:solidFill>
                  <a:schemeClr val="tx1"/>
                </a:solidFill>
                <a:latin typeface="黑体" panose="02010609060101010101" pitchFamily="49" charset="-122"/>
                <a:ea typeface="黑体" panose="02010609060101010101" pitchFamily="49" charset="-122"/>
              </a:rPr>
              <a:t>产品</a:t>
            </a:r>
            <a:r>
              <a:rPr lang="en-US" altLang="zh-CN" sz="2000" dirty="0">
                <a:solidFill>
                  <a:schemeClr val="tx1"/>
                </a:solidFill>
                <a:latin typeface="黑体" panose="02010609060101010101" pitchFamily="49" charset="-122"/>
                <a:ea typeface="黑体" panose="02010609060101010101" pitchFamily="49" charset="-122"/>
              </a:rPr>
              <a:t>Backlog</a:t>
            </a:r>
          </a:p>
        </p:txBody>
      </p:sp>
      <p:sp>
        <p:nvSpPr>
          <p:cNvPr id="6" name="矩形 5"/>
          <p:cNvSpPr/>
          <p:nvPr/>
        </p:nvSpPr>
        <p:spPr>
          <a:xfrm>
            <a:off x="779921" y="2516505"/>
            <a:ext cx="10113412" cy="954107"/>
          </a:xfrm>
          <a:prstGeom prst="rect">
            <a:avLst/>
          </a:prstGeom>
        </p:spPr>
        <p:txBody>
          <a:bodyPr wrap="square">
            <a:spAutoFit/>
          </a:bodyPr>
          <a:lstStyle/>
          <a:p>
            <a:pPr marL="302279" indent="-302279" algn="just" defTabSz="914034" fontAlgn="ctr">
              <a:lnSpc>
                <a:spcPct val="140000"/>
              </a:lnSpc>
              <a:spcBef>
                <a:spcPts val="792"/>
              </a:spcBef>
              <a:buSzPct val="50000"/>
              <a:buFont typeface="Wingdings" panose="05000000000000000000" pitchFamily="2" charset="2"/>
              <a:buChar char="l"/>
            </a:pPr>
            <a:r>
              <a:rPr lang="zh-CN" altLang="en-US" sz="2000" dirty="0">
                <a:latin typeface="黑体" panose="02010609060101010101" pitchFamily="49" charset="-122"/>
                <a:ea typeface="黑体" panose="02010609060101010101" pitchFamily="49" charset="-122"/>
                <a:cs typeface="Huawei Sans" panose="020C0503030203020204" pitchFamily="34" charset="0"/>
              </a:rPr>
              <a:t>用户故事（</a:t>
            </a:r>
            <a:r>
              <a:rPr lang="en-US" altLang="zh-CN" sz="2000" dirty="0">
                <a:latin typeface="黑体" panose="02010609060101010101" pitchFamily="49" charset="-122"/>
                <a:ea typeface="黑体" panose="02010609060101010101" pitchFamily="49" charset="-122"/>
                <a:cs typeface="Huawei Sans" panose="020C0503030203020204" pitchFamily="34" charset="0"/>
              </a:rPr>
              <a:t>user story</a:t>
            </a:r>
            <a:r>
              <a:rPr lang="zh-CN" altLang="en-US" sz="2000" dirty="0">
                <a:latin typeface="黑体" panose="02010609060101010101" pitchFamily="49" charset="-122"/>
                <a:ea typeface="黑体" panose="02010609060101010101" pitchFamily="49" charset="-122"/>
                <a:cs typeface="Huawei Sans" panose="020C0503030203020204" pitchFamily="34" charset="0"/>
              </a:rPr>
              <a:t>）是一个用来确认用户需求的简短描述，</a:t>
            </a:r>
            <a:r>
              <a:rPr lang="zh-CN" altLang="en-US" sz="2000" dirty="0">
                <a:solidFill>
                  <a:srgbClr val="C00000"/>
                </a:solidFill>
                <a:latin typeface="黑体" panose="02010609060101010101" pitchFamily="49" charset="-122"/>
                <a:ea typeface="黑体" panose="02010609060101010101" pitchFamily="49" charset="-122"/>
                <a:cs typeface="Huawei Sans" panose="020C0503030203020204" pitchFamily="34" charset="0"/>
              </a:rPr>
              <a:t>作为什么用户，希望如何，这样做的目的或者价值何在</a:t>
            </a:r>
            <a:r>
              <a:rPr lang="zh-CN" altLang="en-US" sz="2000" dirty="0">
                <a:latin typeface="黑体" panose="02010609060101010101" pitchFamily="49" charset="-122"/>
                <a:ea typeface="黑体" panose="02010609060101010101" pitchFamily="49" charset="-122"/>
                <a:cs typeface="Huawei Sans" panose="020C0503030203020204" pitchFamily="34" charset="0"/>
              </a:rPr>
              <a:t>。</a:t>
            </a:r>
          </a:p>
        </p:txBody>
      </p:sp>
      <p:sp>
        <p:nvSpPr>
          <p:cNvPr id="8" name="标题 1"/>
          <p:cNvSpPr>
            <a:spLocks noGrp="1"/>
          </p:cNvSpPr>
          <p:nvPr>
            <p:ph type="title"/>
          </p:nvPr>
        </p:nvSpPr>
        <p:spPr>
          <a:xfrm>
            <a:off x="731838" y="447468"/>
            <a:ext cx="10728325" cy="485982"/>
          </a:xfrm>
        </p:spPr>
        <p:txBody>
          <a:bodyPr/>
          <a:lstStyle/>
          <a:p>
            <a:r>
              <a:rPr lang="en-US" altLang="zh-CN" dirty="0"/>
              <a:t>Scrum</a:t>
            </a:r>
            <a:r>
              <a:rPr lang="zh-CN" altLang="en-US" dirty="0"/>
              <a:t>三种工件</a:t>
            </a:r>
          </a:p>
        </p:txBody>
      </p:sp>
    </p:spTree>
    <p:extLst>
      <p:ext uri="{BB962C8B-B14F-4D97-AF65-F5344CB8AC3E}">
        <p14:creationId xmlns:p14="http://schemas.microsoft.com/office/powerpoint/2010/main" val="32846506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a:xfrm>
            <a:off x="677792" y="1771825"/>
            <a:ext cx="10728326" cy="1711750"/>
          </a:xfrm>
        </p:spPr>
        <p:txBody>
          <a:bodyPr/>
          <a:lstStyle/>
          <a:p>
            <a:r>
              <a:rPr lang="en-US" altLang="zh-CN" sz="2000" dirty="0"/>
              <a:t>Sprint Backlog</a:t>
            </a:r>
            <a:r>
              <a:rPr lang="zh-CN" altLang="en-US" sz="2000" dirty="0"/>
              <a:t>确定</a:t>
            </a:r>
            <a:r>
              <a:rPr lang="zh-CN" altLang="en-US" sz="2000" dirty="0">
                <a:solidFill>
                  <a:srgbClr val="C00000"/>
                </a:solidFill>
              </a:rPr>
              <a:t>这一期迭代</a:t>
            </a:r>
            <a:r>
              <a:rPr lang="zh-CN" altLang="en-US" sz="2000" dirty="0"/>
              <a:t>要完成的</a:t>
            </a:r>
            <a:r>
              <a:rPr lang="en-US" altLang="zh-CN" sz="2000" dirty="0">
                <a:solidFill>
                  <a:srgbClr val="C00000"/>
                </a:solidFill>
              </a:rPr>
              <a:t>story</a:t>
            </a:r>
            <a:r>
              <a:rPr lang="zh-CN" altLang="en-US" sz="2000" dirty="0">
                <a:solidFill>
                  <a:srgbClr val="C00000"/>
                </a:solidFill>
              </a:rPr>
              <a:t>列表</a:t>
            </a:r>
            <a:r>
              <a:rPr lang="zh-CN" altLang="en-US" sz="2000" dirty="0"/>
              <a:t>；</a:t>
            </a:r>
            <a:endParaRPr lang="en-US" altLang="zh-CN" sz="2000" dirty="0"/>
          </a:p>
          <a:p>
            <a:r>
              <a:rPr lang="zh-CN" altLang="en-US" sz="2000" dirty="0"/>
              <a:t>对每一个</a:t>
            </a:r>
            <a:r>
              <a:rPr lang="en-US" altLang="zh-CN" sz="2000" dirty="0"/>
              <a:t>story</a:t>
            </a:r>
            <a:r>
              <a:rPr lang="zh-CN" altLang="en-US" sz="2000" dirty="0"/>
              <a:t>进行任务分解，分解的标准是完成该</a:t>
            </a:r>
            <a:r>
              <a:rPr lang="en-US" altLang="zh-CN" sz="2000" dirty="0"/>
              <a:t>story</a:t>
            </a:r>
            <a:r>
              <a:rPr lang="zh-CN" altLang="en-US" sz="2000" dirty="0"/>
              <a:t>的所有任务，每个任务都有明确的负责人，并完成工时的初估计。</a:t>
            </a:r>
          </a:p>
        </p:txBody>
      </p:sp>
      <p:sp>
        <p:nvSpPr>
          <p:cNvPr id="7" name="TextBox 5"/>
          <p:cNvSpPr txBox="1"/>
          <p:nvPr/>
        </p:nvSpPr>
        <p:spPr>
          <a:xfrm>
            <a:off x="731838" y="1215508"/>
            <a:ext cx="3016743" cy="494292"/>
          </a:xfrm>
          <a:prstGeom prst="rect">
            <a:avLst/>
          </a:prstGeom>
          <a:solidFill>
            <a:schemeClr val="accent1">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wrap="square" lIns="134495" tIns="107596" rIns="134495" bIns="107596" rtlCol="0" anchor="ctr">
            <a:spAutoFit/>
          </a:bodyPr>
          <a:lstStyle>
            <a:defPPr>
              <a:defRPr lang="en-US"/>
            </a:defPPr>
            <a:lvl1pPr>
              <a:lnSpc>
                <a:spcPct val="90000"/>
              </a:lnSpc>
              <a:defRPr sz="2400">
                <a:gradFill>
                  <a:gsLst>
                    <a:gs pos="2917">
                      <a:schemeClr val="tx1"/>
                    </a:gs>
                    <a:gs pos="30000">
                      <a:schemeClr val="tx1"/>
                    </a:gs>
                  </a:gsLst>
                  <a:lin ang="5400000" scaled="0"/>
                </a:gra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zh-CN" sz="2000" dirty="0">
                <a:solidFill>
                  <a:schemeClr val="tx1"/>
                </a:solidFill>
                <a:latin typeface="黑体" panose="02010609060101010101" pitchFamily="49" charset="-122"/>
                <a:ea typeface="黑体" panose="02010609060101010101" pitchFamily="49" charset="-122"/>
              </a:rPr>
              <a:t>Sprint  Backlog</a:t>
            </a:r>
          </a:p>
        </p:txBody>
      </p:sp>
      <p:pic>
        <p:nvPicPr>
          <p:cNvPr id="8" name="图片 7"/>
          <p:cNvPicPr>
            <a:picLocks noChangeAspect="1"/>
          </p:cNvPicPr>
          <p:nvPr/>
        </p:nvPicPr>
        <p:blipFill rotWithShape="1">
          <a:blip r:embed="rId2"/>
          <a:srcRect r="22846"/>
          <a:stretch/>
        </p:blipFill>
        <p:spPr>
          <a:xfrm>
            <a:off x="1027747" y="3533578"/>
            <a:ext cx="5784575" cy="3121349"/>
          </a:xfrm>
          <a:prstGeom prst="rect">
            <a:avLst/>
          </a:prstGeom>
        </p:spPr>
      </p:pic>
      <p:pic>
        <p:nvPicPr>
          <p:cNvPr id="5" name="图片 4">
            <a:extLst>
              <a:ext uri="{FF2B5EF4-FFF2-40B4-BE49-F238E27FC236}">
                <a16:creationId xmlns:a16="http://schemas.microsoft.com/office/drawing/2014/main" id="{672C6E05-864E-4F5D-85B2-8DBD963CB807}"/>
              </a:ext>
            </a:extLst>
          </p:cNvPr>
          <p:cNvPicPr>
            <a:picLocks noChangeAspect="1"/>
          </p:cNvPicPr>
          <p:nvPr/>
        </p:nvPicPr>
        <p:blipFill rotWithShape="1">
          <a:blip r:embed="rId3"/>
          <a:srcRect l="7957" t="28845" r="33780" b="21138"/>
          <a:stretch/>
        </p:blipFill>
        <p:spPr>
          <a:xfrm>
            <a:off x="7461354" y="4027155"/>
            <a:ext cx="4419600" cy="2134194"/>
          </a:xfrm>
          <a:prstGeom prst="rect">
            <a:avLst/>
          </a:prstGeom>
        </p:spPr>
      </p:pic>
      <p:sp>
        <p:nvSpPr>
          <p:cNvPr id="10" name="标题 1"/>
          <p:cNvSpPr>
            <a:spLocks noGrp="1"/>
          </p:cNvSpPr>
          <p:nvPr>
            <p:ph type="title"/>
          </p:nvPr>
        </p:nvSpPr>
        <p:spPr>
          <a:xfrm>
            <a:off x="731838" y="447468"/>
            <a:ext cx="10728325" cy="485982"/>
          </a:xfrm>
        </p:spPr>
        <p:txBody>
          <a:bodyPr/>
          <a:lstStyle/>
          <a:p>
            <a:r>
              <a:rPr lang="en-US" altLang="zh-CN" dirty="0"/>
              <a:t>Scrum</a:t>
            </a:r>
            <a:r>
              <a:rPr lang="zh-CN" altLang="en-US" dirty="0"/>
              <a:t>三种工件</a:t>
            </a:r>
          </a:p>
        </p:txBody>
      </p:sp>
      <p:cxnSp>
        <p:nvCxnSpPr>
          <p:cNvPr id="11" name="直接连接符 10"/>
          <p:cNvCxnSpPr/>
          <p:nvPr/>
        </p:nvCxnSpPr>
        <p:spPr>
          <a:xfrm flipV="1">
            <a:off x="6500812" y="4521994"/>
            <a:ext cx="850106" cy="485775"/>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6500812" y="5007769"/>
            <a:ext cx="850106" cy="1050131"/>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248837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cs typeface="+mn-ea"/>
                <a:sym typeface="+mn-lt"/>
              </a:rPr>
              <a:t>Scrum</a:t>
            </a:r>
            <a:r>
              <a:rPr lang="zh-CN" altLang="en-US" dirty="0">
                <a:cs typeface="+mn-ea"/>
                <a:sym typeface="+mn-lt"/>
              </a:rPr>
              <a:t>过程模型 （</a:t>
            </a:r>
            <a:r>
              <a:rPr lang="en-US" altLang="zh-CN" dirty="0">
                <a:cs typeface="+mn-ea"/>
                <a:sym typeface="+mn-lt"/>
              </a:rPr>
              <a:t>5</a:t>
            </a:r>
            <a:r>
              <a:rPr lang="zh-CN" altLang="en-US" dirty="0">
                <a:cs typeface="+mn-ea"/>
                <a:sym typeface="+mn-lt"/>
              </a:rPr>
              <a:t>个活动 </a:t>
            </a:r>
            <a:r>
              <a:rPr lang="en-US" altLang="zh-CN" dirty="0">
                <a:cs typeface="+mn-ea"/>
                <a:sym typeface="+mn-lt"/>
              </a:rPr>
              <a:t>+ 1</a:t>
            </a:r>
            <a:r>
              <a:rPr lang="zh-CN" altLang="en-US" dirty="0">
                <a:cs typeface="+mn-ea"/>
                <a:sym typeface="+mn-lt"/>
              </a:rPr>
              <a:t>个合约）</a:t>
            </a:r>
          </a:p>
        </p:txBody>
      </p:sp>
      <p:grpSp>
        <p:nvGrpSpPr>
          <p:cNvPr id="20" name="组合 19"/>
          <p:cNvGrpSpPr/>
          <p:nvPr/>
        </p:nvGrpSpPr>
        <p:grpSpPr>
          <a:xfrm>
            <a:off x="938039" y="1380020"/>
            <a:ext cx="10400205" cy="4441936"/>
            <a:chOff x="1600899" y="1656272"/>
            <a:chExt cx="8609367" cy="3591217"/>
          </a:xfrm>
        </p:grpSpPr>
        <p:graphicFrame>
          <p:nvGraphicFramePr>
            <p:cNvPr id="4" name="Diagram 1"/>
            <p:cNvGraphicFramePr/>
            <p:nvPr>
              <p:extLst>
                <p:ext uri="{D42A27DB-BD31-4B8C-83A1-F6EECF244321}">
                  <p14:modId xmlns:p14="http://schemas.microsoft.com/office/powerpoint/2010/main" val="1048399495"/>
                </p:ext>
              </p:extLst>
            </p:nvPr>
          </p:nvGraphicFramePr>
          <p:xfrm>
            <a:off x="2811339" y="2440104"/>
            <a:ext cx="3227842" cy="20694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p:cNvSpPr txBox="1"/>
            <p:nvPr/>
          </p:nvSpPr>
          <p:spPr>
            <a:xfrm>
              <a:off x="1600901" y="1656272"/>
              <a:ext cx="2488127" cy="377084"/>
            </a:xfrm>
            <a:prstGeom prst="rect">
              <a:avLst/>
            </a:prstGeom>
            <a:solidFill>
              <a:schemeClr val="accent1">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wrap="square" lIns="134442" tIns="107554" rIns="134442" bIns="107554" rtlCol="0" anchor="ctr">
              <a:spAutoFit/>
            </a:bodyPr>
            <a:lstStyle/>
            <a:p>
              <a:pPr defTabSz="914217">
                <a:lnSpc>
                  <a:spcPct val="90000"/>
                </a:lnSpc>
              </a:pPr>
              <a:r>
                <a:rPr lang="zh-CN" altLang="en-US" sz="1799" dirty="0">
                  <a:solidFill>
                    <a:schemeClr val="accent2"/>
                  </a:solidFill>
                  <a:latin typeface="黑体" panose="02010609060101010101" pitchFamily="49" charset="-122"/>
                  <a:ea typeface="黑体" panose="02010609060101010101" pitchFamily="49" charset="-122"/>
                  <a:cs typeface="+mn-ea"/>
                  <a:sym typeface="+mn-lt"/>
                </a:rPr>
                <a:t>迭代</a:t>
              </a:r>
              <a:r>
                <a:rPr lang="en-US" altLang="zh-CN" sz="1799" dirty="0">
                  <a:solidFill>
                    <a:schemeClr val="accent2"/>
                  </a:solidFill>
                  <a:latin typeface="黑体" panose="02010609060101010101" pitchFamily="49" charset="-122"/>
                  <a:ea typeface="黑体" panose="02010609060101010101" pitchFamily="49" charset="-122"/>
                  <a:cs typeface="+mn-ea"/>
                  <a:sym typeface="+mn-lt"/>
                </a:rPr>
                <a:t>(Sprint)</a:t>
              </a:r>
              <a:r>
                <a:rPr lang="zh-CN" altLang="en-US" sz="1799" dirty="0">
                  <a:solidFill>
                    <a:schemeClr val="accent2"/>
                  </a:solidFill>
                  <a:latin typeface="黑体" panose="02010609060101010101" pitchFamily="49" charset="-122"/>
                  <a:ea typeface="黑体" panose="02010609060101010101" pitchFamily="49" charset="-122"/>
                  <a:cs typeface="+mn-ea"/>
                  <a:sym typeface="+mn-lt"/>
                </a:rPr>
                <a:t>计划会议</a:t>
              </a:r>
              <a:endParaRPr lang="en-US" sz="1799" dirty="0">
                <a:solidFill>
                  <a:schemeClr val="accent2"/>
                </a:solidFill>
                <a:latin typeface="黑体" panose="02010609060101010101" pitchFamily="49" charset="-122"/>
                <a:ea typeface="黑体" panose="02010609060101010101" pitchFamily="49" charset="-122"/>
                <a:cs typeface="+mn-ea"/>
                <a:sym typeface="+mn-lt"/>
              </a:endParaRPr>
            </a:p>
          </p:txBody>
        </p:sp>
        <p:sp>
          <p:nvSpPr>
            <p:cNvPr id="6" name="TextBox 5"/>
            <p:cNvSpPr txBox="1"/>
            <p:nvPr/>
          </p:nvSpPr>
          <p:spPr>
            <a:xfrm>
              <a:off x="4722833" y="1656272"/>
              <a:ext cx="2488128" cy="377084"/>
            </a:xfrm>
            <a:prstGeom prst="rect">
              <a:avLst/>
            </a:prstGeom>
            <a:solidFill>
              <a:schemeClr val="accent1">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wrap="square" lIns="134442" tIns="107554" rIns="134442" bIns="107554" rtlCol="0" anchor="ctr">
              <a:spAutoFit/>
            </a:bodyPr>
            <a:lstStyle>
              <a:defPPr>
                <a:defRPr lang="en-US"/>
              </a:defPPr>
              <a:lvl1pPr>
                <a:lnSpc>
                  <a:spcPct val="90000"/>
                </a:lnSpc>
                <a:defRPr sz="2400">
                  <a:gradFill>
                    <a:gsLst>
                      <a:gs pos="2917">
                        <a:schemeClr val="tx1"/>
                      </a:gs>
                      <a:gs pos="30000">
                        <a:schemeClr val="tx1"/>
                      </a:gs>
                    </a:gsLst>
                    <a:lin ang="5400000" scaled="0"/>
                  </a:gra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914217"/>
              <a:r>
                <a:rPr lang="en-US" sz="1799" dirty="0">
                  <a:solidFill>
                    <a:schemeClr val="accent2"/>
                  </a:solidFill>
                  <a:latin typeface="黑体" panose="02010609060101010101" pitchFamily="49" charset="-122"/>
                  <a:ea typeface="黑体" panose="02010609060101010101" pitchFamily="49" charset="-122"/>
                  <a:cs typeface="+mn-ea"/>
                  <a:sym typeface="+mn-lt"/>
                </a:rPr>
                <a:t>迭代合约</a:t>
              </a:r>
            </a:p>
          </p:txBody>
        </p:sp>
        <p:sp>
          <p:nvSpPr>
            <p:cNvPr id="7" name="TextBox 6"/>
            <p:cNvSpPr txBox="1"/>
            <p:nvPr/>
          </p:nvSpPr>
          <p:spPr>
            <a:xfrm>
              <a:off x="1614005" y="3708770"/>
              <a:ext cx="2475021" cy="377084"/>
            </a:xfrm>
            <a:prstGeom prst="rect">
              <a:avLst/>
            </a:prstGeom>
            <a:solidFill>
              <a:schemeClr val="accent1">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wrap="square" lIns="134442" tIns="107554" rIns="134442" bIns="107554" rtlCol="0" anchor="ctr">
              <a:spAutoFit/>
            </a:bodyPr>
            <a:lstStyle>
              <a:defPPr>
                <a:defRPr lang="en-US"/>
              </a:defPPr>
              <a:lvl1pPr>
                <a:lnSpc>
                  <a:spcPct val="90000"/>
                </a:lnSpc>
                <a:defRPr sz="2400">
                  <a:gradFill>
                    <a:gsLst>
                      <a:gs pos="2917">
                        <a:schemeClr val="tx1"/>
                      </a:gs>
                      <a:gs pos="30000">
                        <a:schemeClr val="tx1"/>
                      </a:gs>
                    </a:gsLst>
                    <a:lin ang="5400000" scaled="0"/>
                  </a:gra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914217"/>
              <a:r>
                <a:rPr lang="zh-CN" altLang="en-US" sz="1799" dirty="0">
                  <a:solidFill>
                    <a:schemeClr val="accent2"/>
                  </a:solidFill>
                  <a:latin typeface="黑体" panose="02010609060101010101" pitchFamily="49" charset="-122"/>
                  <a:ea typeface="黑体" panose="02010609060101010101" pitchFamily="49" charset="-122"/>
                  <a:cs typeface="+mn-ea"/>
                  <a:sym typeface="+mn-lt"/>
                </a:rPr>
                <a:t>迭代评审会议</a:t>
              </a:r>
              <a:endParaRPr lang="en-US" sz="1799" dirty="0">
                <a:solidFill>
                  <a:schemeClr val="accent2"/>
                </a:solidFill>
                <a:latin typeface="黑体" panose="02010609060101010101" pitchFamily="49" charset="-122"/>
                <a:ea typeface="黑体" panose="02010609060101010101" pitchFamily="49" charset="-122"/>
                <a:cs typeface="+mn-ea"/>
                <a:sym typeface="+mn-lt"/>
              </a:endParaRPr>
            </a:p>
          </p:txBody>
        </p:sp>
        <p:sp>
          <p:nvSpPr>
            <p:cNvPr id="8" name="Rectangle 7"/>
            <p:cNvSpPr/>
            <p:nvPr/>
          </p:nvSpPr>
          <p:spPr>
            <a:xfrm>
              <a:off x="1600899" y="2075686"/>
              <a:ext cx="2488128" cy="970442"/>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marL="210070" indent="-210070" defTabSz="914217">
                <a:buFont typeface="Arial" charset="0"/>
                <a:buChar char="•"/>
              </a:pPr>
              <a:r>
                <a:rPr lang="en-US" altLang="zh-CN" sz="1200" dirty="0">
                  <a:solidFill>
                    <a:srgbClr val="000000"/>
                  </a:solidFill>
                  <a:cs typeface="+mn-ea"/>
                  <a:sym typeface="+mn-lt"/>
                </a:rPr>
                <a:t>PO</a:t>
              </a:r>
              <a:r>
                <a:rPr lang="zh-CN" altLang="en-US" sz="1200" dirty="0">
                  <a:solidFill>
                    <a:srgbClr val="000000"/>
                  </a:solidFill>
                  <a:cs typeface="+mn-ea"/>
                  <a:sym typeface="+mn-lt"/>
                </a:rPr>
                <a:t>向团队介绍产品待办事项表；</a:t>
              </a:r>
            </a:p>
            <a:p>
              <a:pPr marL="210070" indent="-210070" defTabSz="914217">
                <a:buFont typeface="Arial" charset="0"/>
                <a:buChar char="•"/>
              </a:pPr>
              <a:r>
                <a:rPr lang="zh-CN" altLang="en-US" sz="1200" dirty="0">
                  <a:solidFill>
                    <a:srgbClr val="000000"/>
                  </a:solidFill>
                  <a:cs typeface="+mn-ea"/>
                  <a:sym typeface="+mn-lt"/>
                </a:rPr>
                <a:t>团队在</a:t>
              </a:r>
              <a:r>
                <a:rPr lang="en-US" altLang="zh-CN" sz="1200" dirty="0">
                  <a:solidFill>
                    <a:srgbClr val="000000"/>
                  </a:solidFill>
                  <a:cs typeface="+mn-ea"/>
                  <a:sym typeface="+mn-lt"/>
                </a:rPr>
                <a:t>PO</a:t>
              </a:r>
              <a:r>
                <a:rPr lang="zh-CN" altLang="en-US" sz="1200" dirty="0">
                  <a:solidFill>
                    <a:srgbClr val="000000"/>
                  </a:solidFill>
                  <a:cs typeface="+mn-ea"/>
                  <a:sym typeface="+mn-lt"/>
                </a:rPr>
                <a:t>的协助下充分了解产品待办事项；</a:t>
              </a:r>
            </a:p>
            <a:p>
              <a:pPr marL="210070" indent="-210070" defTabSz="914217">
                <a:buFont typeface="Arial" charset="0"/>
                <a:buChar char="•"/>
              </a:pPr>
              <a:r>
                <a:rPr lang="zh-CN" altLang="en-US" sz="1200" dirty="0">
                  <a:solidFill>
                    <a:srgbClr val="000000"/>
                  </a:solidFill>
                  <a:cs typeface="+mn-ea"/>
                  <a:sym typeface="+mn-lt"/>
                </a:rPr>
                <a:t>确定</a:t>
              </a:r>
              <a:r>
                <a:rPr lang="zh-CN" altLang="en-US" sz="1200" dirty="0">
                  <a:solidFill>
                    <a:srgbClr val="C7000B"/>
                  </a:solidFill>
                  <a:cs typeface="+mn-ea"/>
                  <a:sym typeface="+mn-lt"/>
                </a:rPr>
                <a:t>当前迭</a:t>
              </a:r>
              <a:r>
                <a:rPr lang="zh-CN" altLang="en-US" sz="1200" dirty="0">
                  <a:solidFill>
                    <a:srgbClr val="C00000"/>
                  </a:solidFill>
                  <a:cs typeface="+mn-ea"/>
                  <a:sym typeface="+mn-lt"/>
                </a:rPr>
                <a:t>代目标和迭代合约</a:t>
              </a:r>
              <a:r>
                <a:rPr lang="zh-CN" altLang="en-US" sz="1200" dirty="0">
                  <a:solidFill>
                    <a:srgbClr val="000000"/>
                  </a:solidFill>
                  <a:cs typeface="+mn-ea"/>
                  <a:sym typeface="+mn-lt"/>
                </a:rPr>
                <a:t>；</a:t>
              </a:r>
            </a:p>
            <a:p>
              <a:pPr marL="210070" indent="-210070" defTabSz="914217">
                <a:buFont typeface="Arial" charset="0"/>
                <a:buChar char="•"/>
              </a:pPr>
              <a:r>
                <a:rPr lang="zh-CN" altLang="en-US" sz="1200" dirty="0">
                  <a:solidFill>
                    <a:srgbClr val="000000"/>
                  </a:solidFill>
                  <a:cs typeface="+mn-ea"/>
                  <a:sym typeface="+mn-lt"/>
                </a:rPr>
                <a:t>对产品待办事项进行细分并创建迭代待办事项。</a:t>
              </a:r>
              <a:endParaRPr lang="en-AU" altLang="zh-CN" sz="1200" dirty="0">
                <a:solidFill>
                  <a:srgbClr val="000000"/>
                </a:solidFill>
                <a:cs typeface="+mn-ea"/>
                <a:sym typeface="+mn-lt"/>
              </a:endParaRPr>
            </a:p>
          </p:txBody>
        </p:sp>
        <p:sp>
          <p:nvSpPr>
            <p:cNvPr id="9" name="Rectangle 8"/>
            <p:cNvSpPr/>
            <p:nvPr/>
          </p:nvSpPr>
          <p:spPr>
            <a:xfrm>
              <a:off x="4722833" y="2075686"/>
              <a:ext cx="2488128" cy="1119304"/>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marL="210070" indent="-210070" defTabSz="914217">
                <a:buFont typeface="Arial" charset="0"/>
                <a:buChar char="•"/>
              </a:pPr>
              <a:r>
                <a:rPr lang="zh-CN" altLang="en-US" sz="1200" dirty="0">
                  <a:solidFill>
                    <a:srgbClr val="000000"/>
                  </a:solidFill>
                  <a:latin typeface="黑体" panose="02010609060101010101" pitchFamily="49" charset="-122"/>
                  <a:ea typeface="黑体" panose="02010609060101010101" pitchFamily="49" charset="-122"/>
                  <a:cs typeface="+mn-ea"/>
                  <a:sym typeface="+mn-lt"/>
                </a:rPr>
                <a:t>团队组成（成员列表，角色分配）；</a:t>
              </a:r>
              <a:endParaRPr lang="en-AU" sz="1200" dirty="0">
                <a:solidFill>
                  <a:srgbClr val="000000"/>
                </a:solidFill>
                <a:latin typeface="黑体" panose="02010609060101010101" pitchFamily="49" charset="-122"/>
                <a:ea typeface="黑体" panose="02010609060101010101" pitchFamily="49" charset="-122"/>
                <a:cs typeface="+mn-ea"/>
                <a:sym typeface="+mn-lt"/>
              </a:endParaRPr>
            </a:p>
            <a:p>
              <a:pPr marL="210070" indent="-210070" defTabSz="914217">
                <a:buFont typeface="Arial" charset="0"/>
                <a:buChar char="•"/>
              </a:pPr>
              <a:r>
                <a:rPr lang="zh-CN" altLang="en-US" sz="1200" dirty="0">
                  <a:solidFill>
                    <a:srgbClr val="000000"/>
                  </a:solidFill>
                  <a:latin typeface="黑体" panose="02010609060101010101" pitchFamily="49" charset="-122"/>
                  <a:ea typeface="黑体" panose="02010609060101010101" pitchFamily="49" charset="-122"/>
                  <a:cs typeface="+mn-ea"/>
                  <a:sym typeface="+mn-lt"/>
                </a:rPr>
                <a:t>完成规范；</a:t>
              </a:r>
              <a:endParaRPr lang="en-AU" sz="1200" dirty="0">
                <a:solidFill>
                  <a:srgbClr val="000000"/>
                </a:solidFill>
                <a:latin typeface="黑体" panose="02010609060101010101" pitchFamily="49" charset="-122"/>
                <a:ea typeface="黑体" panose="02010609060101010101" pitchFamily="49" charset="-122"/>
                <a:cs typeface="+mn-ea"/>
                <a:sym typeface="+mn-lt"/>
              </a:endParaRPr>
            </a:p>
            <a:p>
              <a:pPr marL="210070" indent="-210070" defTabSz="914217">
                <a:buFont typeface="Arial" charset="0"/>
                <a:buChar char="•"/>
              </a:pPr>
              <a:r>
                <a:rPr lang="zh-CN" altLang="en-US" sz="1200" dirty="0">
                  <a:solidFill>
                    <a:srgbClr val="000000"/>
                  </a:solidFill>
                  <a:latin typeface="黑体" panose="02010609060101010101" pitchFamily="49" charset="-122"/>
                  <a:ea typeface="黑体" panose="02010609060101010101" pitchFamily="49" charset="-122"/>
                  <a:cs typeface="+mn-ea"/>
                  <a:sym typeface="+mn-lt"/>
                </a:rPr>
                <a:t>团队对迭代目标的承诺；</a:t>
              </a:r>
              <a:endParaRPr lang="en-AU" sz="1200" dirty="0">
                <a:solidFill>
                  <a:srgbClr val="000000"/>
                </a:solidFill>
                <a:latin typeface="黑体" panose="02010609060101010101" pitchFamily="49" charset="-122"/>
                <a:ea typeface="黑体" panose="02010609060101010101" pitchFamily="49" charset="-122"/>
                <a:cs typeface="+mn-ea"/>
                <a:sym typeface="+mn-lt"/>
              </a:endParaRPr>
            </a:p>
            <a:p>
              <a:pPr marL="210070" indent="-210070" defTabSz="914217">
                <a:buFont typeface="Arial" charset="0"/>
                <a:buChar char="•"/>
              </a:pPr>
              <a:r>
                <a:rPr lang="zh-CN" altLang="en-US" sz="1200" dirty="0">
                  <a:solidFill>
                    <a:srgbClr val="000000"/>
                  </a:solidFill>
                  <a:latin typeface="黑体" panose="02010609060101010101" pitchFamily="49" charset="-122"/>
                  <a:ea typeface="黑体" panose="02010609060101010101" pitchFamily="49" charset="-122"/>
                  <a:cs typeface="+mn-ea"/>
                  <a:sym typeface="+mn-lt"/>
                </a:rPr>
                <a:t>迭代长度；</a:t>
              </a:r>
              <a:endParaRPr lang="en-AU" sz="1200" dirty="0">
                <a:solidFill>
                  <a:srgbClr val="000000"/>
                </a:solidFill>
                <a:latin typeface="黑体" panose="02010609060101010101" pitchFamily="49" charset="-122"/>
                <a:ea typeface="黑体" panose="02010609060101010101" pitchFamily="49" charset="-122"/>
                <a:cs typeface="+mn-ea"/>
                <a:sym typeface="+mn-lt"/>
              </a:endParaRPr>
            </a:p>
            <a:p>
              <a:pPr marL="210070" indent="-210070" defTabSz="914217">
                <a:buFont typeface="Arial" charset="0"/>
                <a:buChar char="•"/>
              </a:pPr>
              <a:r>
                <a:rPr lang="zh-CN" altLang="en-US" sz="1200" dirty="0">
                  <a:solidFill>
                    <a:srgbClr val="000000"/>
                  </a:solidFill>
                  <a:latin typeface="黑体" panose="02010609060101010101" pitchFamily="49" charset="-122"/>
                  <a:ea typeface="黑体" panose="02010609060101010101" pitchFamily="49" charset="-122"/>
                  <a:cs typeface="+mn-ea"/>
                  <a:sym typeface="+mn-lt"/>
                </a:rPr>
                <a:t>迭代待办事项的估算；</a:t>
              </a:r>
              <a:endParaRPr lang="en-AU" sz="1200" dirty="0">
                <a:solidFill>
                  <a:srgbClr val="000000"/>
                </a:solidFill>
                <a:latin typeface="黑体" panose="02010609060101010101" pitchFamily="49" charset="-122"/>
                <a:ea typeface="黑体" panose="02010609060101010101" pitchFamily="49" charset="-122"/>
                <a:cs typeface="+mn-ea"/>
                <a:sym typeface="+mn-lt"/>
              </a:endParaRPr>
            </a:p>
            <a:p>
              <a:pPr marL="210070" indent="-210070" defTabSz="914217">
                <a:buFont typeface="Arial" charset="0"/>
                <a:buChar char="•"/>
              </a:pPr>
              <a:r>
                <a:rPr lang="zh-CN" altLang="en-US" sz="1200" dirty="0">
                  <a:solidFill>
                    <a:srgbClr val="000000"/>
                  </a:solidFill>
                  <a:latin typeface="黑体" panose="02010609060101010101" pitchFamily="49" charset="-122"/>
                  <a:ea typeface="黑体" panose="02010609060101010101" pitchFamily="49" charset="-122"/>
                  <a:cs typeface="+mn-ea"/>
                  <a:sym typeface="+mn-lt"/>
                </a:rPr>
                <a:t>迭代评审和下一次计划会议的时间和地点。</a:t>
              </a:r>
              <a:endParaRPr lang="en-AU" sz="1200" dirty="0">
                <a:solidFill>
                  <a:srgbClr val="000000"/>
                </a:solidFill>
                <a:latin typeface="黑体" panose="02010609060101010101" pitchFamily="49" charset="-122"/>
                <a:ea typeface="黑体" panose="02010609060101010101" pitchFamily="49" charset="-122"/>
                <a:cs typeface="+mn-ea"/>
                <a:sym typeface="+mn-lt"/>
              </a:endParaRPr>
            </a:p>
          </p:txBody>
        </p:sp>
        <p:sp>
          <p:nvSpPr>
            <p:cNvPr id="10" name="Rectangle 9"/>
            <p:cNvSpPr/>
            <p:nvPr/>
          </p:nvSpPr>
          <p:spPr>
            <a:xfrm>
              <a:off x="1614005" y="4128184"/>
              <a:ext cx="2475021" cy="1119304"/>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marL="210070" indent="-210070" defTabSz="914217">
                <a:buFont typeface="Arial" charset="0"/>
                <a:buChar char="•"/>
              </a:pPr>
              <a:r>
                <a:rPr lang="zh-CN" altLang="en-US" sz="1200" dirty="0">
                  <a:solidFill>
                    <a:srgbClr val="000000"/>
                  </a:solidFill>
                  <a:latin typeface="黑体" panose="02010609060101010101" pitchFamily="49" charset="-122"/>
                  <a:ea typeface="黑体" panose="02010609060101010101" pitchFamily="49" charset="-122"/>
                  <a:cs typeface="+mn-ea"/>
                  <a:sym typeface="+mn-lt"/>
                </a:rPr>
                <a:t>团队展示完成的功能并收集反馈；</a:t>
              </a:r>
            </a:p>
            <a:p>
              <a:pPr marL="210070" indent="-210070" defTabSz="914217">
                <a:buFont typeface="Arial" charset="0"/>
                <a:buChar char="•"/>
              </a:pPr>
              <a:r>
                <a:rPr lang="zh-CN" altLang="en-US" sz="1200" dirty="0">
                  <a:solidFill>
                    <a:srgbClr val="000000"/>
                  </a:solidFill>
                  <a:latin typeface="黑体" panose="02010609060101010101" pitchFamily="49" charset="-122"/>
                  <a:ea typeface="黑体" panose="02010609060101010101" pitchFamily="49" charset="-122"/>
                  <a:cs typeface="+mn-ea"/>
                  <a:sym typeface="+mn-lt"/>
                </a:rPr>
                <a:t>对未完成的功能进行描述并说明原因；</a:t>
              </a:r>
            </a:p>
            <a:p>
              <a:pPr marL="210070" indent="-210070" defTabSz="914217">
                <a:buFont typeface="Arial" charset="0"/>
                <a:buChar char="•"/>
              </a:pPr>
              <a:r>
                <a:rPr lang="en-US" altLang="zh-CN" sz="1200" dirty="0">
                  <a:solidFill>
                    <a:srgbClr val="000000"/>
                  </a:solidFill>
                  <a:latin typeface="黑体" panose="02010609060101010101" pitchFamily="49" charset="-122"/>
                  <a:ea typeface="黑体" panose="02010609060101010101" pitchFamily="49" charset="-122"/>
                  <a:cs typeface="+mn-ea"/>
                  <a:sym typeface="+mn-lt"/>
                </a:rPr>
                <a:t>PO</a:t>
              </a:r>
              <a:r>
                <a:rPr lang="zh-CN" altLang="en-US" sz="1200" dirty="0">
                  <a:solidFill>
                    <a:srgbClr val="000000"/>
                  </a:solidFill>
                  <a:latin typeface="黑体" panose="02010609060101010101" pitchFamily="49" charset="-122"/>
                  <a:ea typeface="黑体" panose="02010609060101010101" pitchFamily="49" charset="-122"/>
                  <a:cs typeface="+mn-ea"/>
                  <a:sym typeface="+mn-lt"/>
                </a:rPr>
                <a:t>接受</a:t>
              </a:r>
              <a:r>
                <a:rPr lang="en-US" altLang="zh-CN" sz="1200" dirty="0">
                  <a:solidFill>
                    <a:srgbClr val="000000"/>
                  </a:solidFill>
                  <a:latin typeface="黑体" panose="02010609060101010101" pitchFamily="49" charset="-122"/>
                  <a:ea typeface="黑体" panose="02010609060101010101" pitchFamily="49" charset="-122"/>
                  <a:cs typeface="+mn-ea"/>
                  <a:sym typeface="+mn-lt"/>
                </a:rPr>
                <a:t>/</a:t>
              </a:r>
              <a:r>
                <a:rPr lang="zh-CN" altLang="en-US" sz="1200" dirty="0">
                  <a:solidFill>
                    <a:srgbClr val="000000"/>
                  </a:solidFill>
                  <a:latin typeface="黑体" panose="02010609060101010101" pitchFamily="49" charset="-122"/>
                  <a:ea typeface="黑体" panose="02010609060101010101" pitchFamily="49" charset="-122"/>
                  <a:cs typeface="+mn-ea"/>
                  <a:sym typeface="+mn-lt"/>
                </a:rPr>
                <a:t>不接受当前迭代；</a:t>
              </a:r>
            </a:p>
            <a:p>
              <a:pPr marL="210070" indent="-210070" defTabSz="914217">
                <a:buFont typeface="Arial" charset="0"/>
                <a:buChar char="•"/>
              </a:pPr>
              <a:r>
                <a:rPr lang="zh-CN" altLang="en-US" sz="1200" dirty="0">
                  <a:solidFill>
                    <a:srgbClr val="000000"/>
                  </a:solidFill>
                  <a:latin typeface="黑体" panose="02010609060101010101" pitchFamily="49" charset="-122"/>
                  <a:ea typeface="黑体" panose="02010609060101010101" pitchFamily="49" charset="-122"/>
                  <a:cs typeface="+mn-ea"/>
                  <a:sym typeface="+mn-lt"/>
                </a:rPr>
                <a:t>邀请所有人，包括客户参与。</a:t>
              </a:r>
              <a:endParaRPr lang="en-US" altLang="zh-CN" sz="1200" dirty="0">
                <a:solidFill>
                  <a:srgbClr val="000000"/>
                </a:solidFill>
                <a:latin typeface="黑体" panose="02010609060101010101" pitchFamily="49" charset="-122"/>
                <a:ea typeface="黑体" panose="02010609060101010101" pitchFamily="49" charset="-122"/>
                <a:cs typeface="+mn-ea"/>
                <a:sym typeface="+mn-lt"/>
              </a:endParaRPr>
            </a:p>
            <a:p>
              <a:pPr marL="210070" indent="-210070" defTabSz="914217">
                <a:buFont typeface="Arial" charset="0"/>
                <a:buChar char="•"/>
              </a:pPr>
              <a:endParaRPr lang="en-US" altLang="zh-CN" sz="1200" dirty="0">
                <a:solidFill>
                  <a:srgbClr val="000000"/>
                </a:solidFill>
                <a:latin typeface="黑体" panose="02010609060101010101" pitchFamily="49" charset="-122"/>
                <a:ea typeface="黑体" panose="02010609060101010101" pitchFamily="49" charset="-122"/>
                <a:cs typeface="+mn-ea"/>
                <a:sym typeface="+mn-lt"/>
              </a:endParaRPr>
            </a:p>
            <a:p>
              <a:pPr marL="210070" indent="-210070" defTabSz="914217">
                <a:buFont typeface="Arial" charset="0"/>
                <a:buChar char="•"/>
              </a:pPr>
              <a:endParaRPr lang="en-US" sz="1200" dirty="0">
                <a:solidFill>
                  <a:srgbClr val="000000"/>
                </a:solidFill>
                <a:latin typeface="黑体" panose="02010609060101010101" pitchFamily="49" charset="-122"/>
                <a:ea typeface="黑体" panose="02010609060101010101" pitchFamily="49" charset="-122"/>
                <a:cs typeface="+mn-ea"/>
                <a:sym typeface="+mn-lt"/>
              </a:endParaRPr>
            </a:p>
            <a:p>
              <a:pPr marL="210070" indent="-210070" defTabSz="914217">
                <a:buFont typeface="Arial" charset="0"/>
                <a:buChar char="•"/>
              </a:pPr>
              <a:endParaRPr lang="en-AU" sz="1200" dirty="0">
                <a:solidFill>
                  <a:srgbClr val="000000"/>
                </a:solidFill>
                <a:latin typeface="黑体" panose="02010609060101010101" pitchFamily="49" charset="-122"/>
                <a:ea typeface="黑体" panose="02010609060101010101" pitchFamily="49" charset="-122"/>
                <a:cs typeface="+mn-ea"/>
                <a:sym typeface="+mn-lt"/>
              </a:endParaRPr>
            </a:p>
          </p:txBody>
        </p:sp>
        <p:sp>
          <p:nvSpPr>
            <p:cNvPr id="11" name="TextBox 10"/>
            <p:cNvSpPr txBox="1"/>
            <p:nvPr/>
          </p:nvSpPr>
          <p:spPr>
            <a:xfrm>
              <a:off x="4722833" y="3708770"/>
              <a:ext cx="2488128" cy="377084"/>
            </a:xfrm>
            <a:prstGeom prst="rect">
              <a:avLst/>
            </a:prstGeom>
            <a:solidFill>
              <a:schemeClr val="accent1">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wrap="square" lIns="134442" tIns="107554" rIns="134442" bIns="107554" rtlCol="0" anchor="ctr">
              <a:spAutoFit/>
            </a:bodyPr>
            <a:lstStyle>
              <a:defPPr>
                <a:defRPr lang="en-US"/>
              </a:defPPr>
              <a:lvl1pPr>
                <a:lnSpc>
                  <a:spcPct val="90000"/>
                </a:lnSpc>
                <a:defRPr sz="2400">
                  <a:gradFill>
                    <a:gsLst>
                      <a:gs pos="2917">
                        <a:schemeClr val="tx1"/>
                      </a:gs>
                      <a:gs pos="30000">
                        <a:schemeClr val="tx1"/>
                      </a:gs>
                    </a:gsLst>
                    <a:lin ang="5400000" scaled="0"/>
                  </a:gra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914217"/>
              <a:r>
                <a:rPr lang="en-US" sz="1799" dirty="0" err="1">
                  <a:solidFill>
                    <a:schemeClr val="accent2"/>
                  </a:solidFill>
                  <a:latin typeface="黑体" panose="02010609060101010101" pitchFamily="49" charset="-122"/>
                  <a:ea typeface="黑体" panose="02010609060101010101" pitchFamily="49" charset="-122"/>
                  <a:cs typeface="+mn-ea"/>
                  <a:sym typeface="+mn-lt"/>
                </a:rPr>
                <a:t>迭代</a:t>
              </a:r>
              <a:r>
                <a:rPr lang="zh-CN" altLang="en-US" sz="1799" dirty="0">
                  <a:solidFill>
                    <a:schemeClr val="accent2"/>
                  </a:solidFill>
                  <a:latin typeface="黑体" panose="02010609060101010101" pitchFamily="49" charset="-122"/>
                  <a:ea typeface="黑体" panose="02010609060101010101" pitchFamily="49" charset="-122"/>
                  <a:cs typeface="+mn-ea"/>
                  <a:sym typeface="+mn-lt"/>
                </a:rPr>
                <a:t>开发</a:t>
              </a:r>
              <a:endParaRPr lang="en-US" sz="1799" dirty="0">
                <a:solidFill>
                  <a:schemeClr val="accent2"/>
                </a:solidFill>
                <a:latin typeface="黑体" panose="02010609060101010101" pitchFamily="49" charset="-122"/>
                <a:ea typeface="黑体" panose="02010609060101010101" pitchFamily="49" charset="-122"/>
                <a:cs typeface="+mn-ea"/>
                <a:sym typeface="+mn-lt"/>
              </a:endParaRPr>
            </a:p>
          </p:txBody>
        </p:sp>
        <p:sp>
          <p:nvSpPr>
            <p:cNvPr id="12" name="Rectangle 11"/>
            <p:cNvSpPr/>
            <p:nvPr/>
          </p:nvSpPr>
          <p:spPr>
            <a:xfrm>
              <a:off x="4722833" y="4128184"/>
              <a:ext cx="2488128" cy="821143"/>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marL="210070" indent="-210070" defTabSz="914217">
                <a:buFont typeface="Arial" charset="0"/>
                <a:buChar char="•"/>
              </a:pPr>
              <a:r>
                <a:rPr lang="zh-CN" altLang="en-US" sz="1200" dirty="0">
                  <a:solidFill>
                    <a:srgbClr val="000000"/>
                  </a:solidFill>
                  <a:latin typeface="黑体" panose="02010609060101010101" pitchFamily="49" charset="-122"/>
                  <a:ea typeface="黑体" panose="02010609060101010101" pitchFamily="49" charset="-122"/>
                  <a:cs typeface="+mn-ea"/>
                  <a:sym typeface="+mn-lt"/>
                </a:rPr>
                <a:t>团队用来实现迭代目标的时间区间；</a:t>
              </a:r>
            </a:p>
            <a:p>
              <a:pPr marL="210070" indent="-210070" defTabSz="914217">
                <a:buFont typeface="Arial" charset="0"/>
                <a:buChar char="•"/>
              </a:pPr>
              <a:r>
                <a:rPr lang="zh-CN" altLang="en-US" sz="1200" dirty="0">
                  <a:solidFill>
                    <a:srgbClr val="000000"/>
                  </a:solidFill>
                  <a:latin typeface="黑体" panose="02010609060101010101" pitchFamily="49" charset="-122"/>
                  <a:ea typeface="黑体" panose="02010609060101010101" pitchFamily="49" charset="-122"/>
                  <a:cs typeface="+mn-ea"/>
                  <a:sym typeface="+mn-lt"/>
                </a:rPr>
                <a:t>迭代目标：可发布的软件产品；</a:t>
              </a:r>
            </a:p>
            <a:p>
              <a:pPr marL="210070" indent="-210070" defTabSz="914217">
                <a:buFont typeface="Arial" charset="0"/>
                <a:buChar char="•"/>
              </a:pPr>
              <a:r>
                <a:rPr lang="en-US" altLang="zh-CN" sz="1200" dirty="0">
                  <a:solidFill>
                    <a:srgbClr val="000000"/>
                  </a:solidFill>
                  <a:latin typeface="黑体" panose="02010609060101010101" pitchFamily="49" charset="-122"/>
                  <a:ea typeface="黑体" panose="02010609060101010101" pitchFamily="49" charset="-122"/>
                  <a:cs typeface="+mn-ea"/>
                  <a:sym typeface="+mn-lt"/>
                </a:rPr>
                <a:t>1-4 </a:t>
              </a:r>
              <a:r>
                <a:rPr lang="zh-CN" altLang="en-US" sz="1200" dirty="0">
                  <a:solidFill>
                    <a:srgbClr val="000000"/>
                  </a:solidFill>
                  <a:latin typeface="黑体" panose="02010609060101010101" pitchFamily="49" charset="-122"/>
                  <a:ea typeface="黑体" panose="02010609060101010101" pitchFamily="49" charset="-122"/>
                  <a:cs typeface="+mn-ea"/>
                  <a:sym typeface="+mn-lt"/>
                </a:rPr>
                <a:t>周，不多不少；</a:t>
              </a:r>
            </a:p>
            <a:p>
              <a:pPr marL="210070" indent="-210070" defTabSz="914217">
                <a:buFont typeface="Arial" charset="0"/>
                <a:buChar char="•"/>
              </a:pPr>
              <a:r>
                <a:rPr lang="zh-CN" altLang="en-US" sz="1200" dirty="0">
                  <a:solidFill>
                    <a:srgbClr val="000000"/>
                  </a:solidFill>
                  <a:latin typeface="黑体" panose="02010609060101010101" pitchFamily="49" charset="-122"/>
                  <a:ea typeface="黑体" panose="02010609060101010101" pitchFamily="49" charset="-122"/>
                  <a:cs typeface="+mn-ea"/>
                  <a:sym typeface="+mn-lt"/>
                </a:rPr>
                <a:t>时间长度决定何时结束迭代，而不由工作量的完成来决定；</a:t>
              </a:r>
            </a:p>
          </p:txBody>
        </p:sp>
        <p:sp>
          <p:nvSpPr>
            <p:cNvPr id="14" name="TextBox 12"/>
            <p:cNvSpPr txBox="1"/>
            <p:nvPr/>
          </p:nvSpPr>
          <p:spPr>
            <a:xfrm>
              <a:off x="7722138" y="3708770"/>
              <a:ext cx="2488128" cy="377084"/>
            </a:xfrm>
            <a:prstGeom prst="rect">
              <a:avLst/>
            </a:prstGeom>
            <a:solidFill>
              <a:schemeClr val="accent1">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wrap="square" lIns="134442" tIns="107554" rIns="134442" bIns="107554" rtlCol="0" anchor="ctr">
              <a:spAutoFit/>
            </a:bodyPr>
            <a:lstStyle>
              <a:defPPr>
                <a:defRPr lang="en-US"/>
              </a:defPPr>
              <a:lvl1pPr>
                <a:lnSpc>
                  <a:spcPct val="90000"/>
                </a:lnSpc>
                <a:defRPr sz="2400">
                  <a:gradFill>
                    <a:gsLst>
                      <a:gs pos="2917">
                        <a:schemeClr val="tx1"/>
                      </a:gs>
                      <a:gs pos="30000">
                        <a:schemeClr val="tx1"/>
                      </a:gs>
                    </a:gsLst>
                    <a:lin ang="5400000" scaled="0"/>
                  </a:gra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914217"/>
              <a:r>
                <a:rPr lang="zh-CN" altLang="en-US" sz="1799" dirty="0">
                  <a:solidFill>
                    <a:schemeClr val="accent2"/>
                  </a:solidFill>
                  <a:latin typeface="黑体" panose="02010609060101010101" pitchFamily="49" charset="-122"/>
                  <a:ea typeface="黑体" panose="02010609060101010101" pitchFamily="49" charset="-122"/>
                  <a:cs typeface="+mn-ea"/>
                  <a:sym typeface="+mn-lt"/>
                </a:rPr>
                <a:t>每日站立会议</a:t>
              </a:r>
              <a:endParaRPr lang="en-US" sz="1799" dirty="0">
                <a:solidFill>
                  <a:schemeClr val="accent2"/>
                </a:solidFill>
                <a:latin typeface="黑体" panose="02010609060101010101" pitchFamily="49" charset="-122"/>
                <a:ea typeface="黑体" panose="02010609060101010101" pitchFamily="49" charset="-122"/>
                <a:cs typeface="+mn-ea"/>
                <a:sym typeface="+mn-lt"/>
              </a:endParaRPr>
            </a:p>
          </p:txBody>
        </p:sp>
        <p:sp>
          <p:nvSpPr>
            <p:cNvPr id="15" name="Rectangle 13"/>
            <p:cNvSpPr/>
            <p:nvPr/>
          </p:nvSpPr>
          <p:spPr>
            <a:xfrm>
              <a:off x="7722138" y="4128185"/>
              <a:ext cx="2488128" cy="1119304"/>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marL="210070" indent="-210070" defTabSz="914217">
                <a:buFont typeface="Arial" charset="0"/>
                <a:buChar char="•"/>
              </a:pPr>
              <a:r>
                <a:rPr lang="zh-CN" altLang="en-US" sz="1200" dirty="0">
                  <a:solidFill>
                    <a:srgbClr val="000000"/>
                  </a:solidFill>
                  <a:latin typeface="黑体" panose="02010609060101010101" pitchFamily="49" charset="-122"/>
                  <a:ea typeface="黑体" panose="02010609060101010101" pitchFamily="49" charset="-122"/>
                  <a:cs typeface="+mn-ea"/>
                  <a:sym typeface="+mn-lt"/>
                </a:rPr>
                <a:t>站立进行，固定时间，固定地点进行；</a:t>
              </a:r>
              <a:endParaRPr lang="en-AU" sz="1200" dirty="0">
                <a:solidFill>
                  <a:srgbClr val="000000"/>
                </a:solidFill>
                <a:latin typeface="黑体" panose="02010609060101010101" pitchFamily="49" charset="-122"/>
                <a:ea typeface="黑体" panose="02010609060101010101" pitchFamily="49" charset="-122"/>
                <a:cs typeface="+mn-ea"/>
                <a:sym typeface="+mn-lt"/>
              </a:endParaRPr>
            </a:p>
            <a:p>
              <a:pPr marL="210070" indent="-210070" defTabSz="914217">
                <a:buFont typeface="Arial" charset="0"/>
                <a:buChar char="•"/>
              </a:pPr>
              <a:r>
                <a:rPr lang="en-AU" sz="1200" dirty="0">
                  <a:solidFill>
                    <a:srgbClr val="000000"/>
                  </a:solidFill>
                  <a:latin typeface="黑体" panose="02010609060101010101" pitchFamily="49" charset="-122"/>
                  <a:ea typeface="黑体" panose="02010609060101010101" pitchFamily="49" charset="-122"/>
                  <a:cs typeface="+mn-ea"/>
                  <a:sym typeface="+mn-lt"/>
                </a:rPr>
                <a:t>3 </a:t>
              </a:r>
              <a:r>
                <a:rPr lang="zh-CN" altLang="en-US" sz="1200" dirty="0">
                  <a:solidFill>
                    <a:srgbClr val="000000"/>
                  </a:solidFill>
                  <a:latin typeface="黑体" panose="02010609060101010101" pitchFamily="49" charset="-122"/>
                  <a:ea typeface="黑体" panose="02010609060101010101" pitchFamily="49" charset="-122"/>
                  <a:cs typeface="+mn-ea"/>
                  <a:sym typeface="+mn-lt"/>
                </a:rPr>
                <a:t>问题</a:t>
              </a:r>
              <a:r>
                <a:rPr lang="en-US" altLang="zh-CN" sz="1200" dirty="0">
                  <a:solidFill>
                    <a:srgbClr val="000000"/>
                  </a:solidFill>
                  <a:latin typeface="黑体" panose="02010609060101010101" pitchFamily="49" charset="-122"/>
                  <a:ea typeface="黑体" panose="02010609060101010101" pitchFamily="49" charset="-122"/>
                  <a:cs typeface="+mn-ea"/>
                  <a:sym typeface="+mn-lt"/>
                </a:rPr>
                <a:t>;</a:t>
              </a:r>
              <a:endParaRPr lang="en-AU" sz="1200" dirty="0">
                <a:solidFill>
                  <a:srgbClr val="000000"/>
                </a:solidFill>
                <a:latin typeface="黑体" panose="02010609060101010101" pitchFamily="49" charset="-122"/>
                <a:ea typeface="黑体" panose="02010609060101010101" pitchFamily="49" charset="-122"/>
                <a:cs typeface="+mn-ea"/>
                <a:sym typeface="+mn-lt"/>
              </a:endParaRPr>
            </a:p>
            <a:p>
              <a:pPr marL="457108" lvl="1" defTabSz="914217"/>
              <a:r>
                <a:rPr lang="zh-CN" altLang="en-US" sz="1200" dirty="0">
                  <a:solidFill>
                    <a:srgbClr val="C00000"/>
                  </a:solidFill>
                  <a:latin typeface="黑体" panose="02010609060101010101" pitchFamily="49" charset="-122"/>
                  <a:ea typeface="黑体" panose="02010609060101010101" pitchFamily="49" charset="-122"/>
                  <a:cs typeface="+mn-ea"/>
                  <a:sym typeface="+mn-lt"/>
                </a:rPr>
                <a:t>你昨天完成了哪些工作？</a:t>
              </a:r>
              <a:endParaRPr lang="en-AU" sz="1200" dirty="0">
                <a:solidFill>
                  <a:srgbClr val="C00000"/>
                </a:solidFill>
                <a:latin typeface="黑体" panose="02010609060101010101" pitchFamily="49" charset="-122"/>
                <a:ea typeface="黑体" panose="02010609060101010101" pitchFamily="49" charset="-122"/>
                <a:cs typeface="+mn-ea"/>
                <a:sym typeface="+mn-lt"/>
              </a:endParaRPr>
            </a:p>
            <a:p>
              <a:pPr marL="457108" lvl="1" defTabSz="914217"/>
              <a:r>
                <a:rPr lang="zh-CN" altLang="en-US" sz="1200" dirty="0">
                  <a:solidFill>
                    <a:srgbClr val="C00000"/>
                  </a:solidFill>
                  <a:latin typeface="黑体" panose="02010609060101010101" pitchFamily="49" charset="-122"/>
                  <a:ea typeface="黑体" panose="02010609060101010101" pitchFamily="49" charset="-122"/>
                  <a:cs typeface="+mn-ea"/>
                  <a:sym typeface="+mn-lt"/>
                </a:rPr>
                <a:t>你今天计划做哪些工作？</a:t>
              </a:r>
              <a:endParaRPr lang="en-AU" sz="1200" dirty="0">
                <a:solidFill>
                  <a:srgbClr val="C00000"/>
                </a:solidFill>
                <a:latin typeface="黑体" panose="02010609060101010101" pitchFamily="49" charset="-122"/>
                <a:ea typeface="黑体" panose="02010609060101010101" pitchFamily="49" charset="-122"/>
                <a:cs typeface="+mn-ea"/>
                <a:sym typeface="+mn-lt"/>
              </a:endParaRPr>
            </a:p>
            <a:p>
              <a:pPr marL="457108" lvl="1" defTabSz="914217"/>
              <a:r>
                <a:rPr lang="zh-CN" altLang="en-US" sz="1200" dirty="0">
                  <a:solidFill>
                    <a:srgbClr val="C00000"/>
                  </a:solidFill>
                  <a:latin typeface="黑体" panose="02010609060101010101" pitchFamily="49" charset="-122"/>
                  <a:ea typeface="黑体" panose="02010609060101010101" pitchFamily="49" charset="-122"/>
                  <a:cs typeface="+mn-ea"/>
                  <a:sym typeface="+mn-lt"/>
                </a:rPr>
                <a:t>你遇到了哪些障碍？</a:t>
              </a:r>
              <a:endParaRPr lang="en-AU" sz="1200" dirty="0">
                <a:solidFill>
                  <a:srgbClr val="C00000"/>
                </a:solidFill>
                <a:latin typeface="黑体" panose="02010609060101010101" pitchFamily="49" charset="-122"/>
                <a:ea typeface="黑体" panose="02010609060101010101" pitchFamily="49" charset="-122"/>
                <a:cs typeface="+mn-ea"/>
                <a:sym typeface="+mn-lt"/>
              </a:endParaRPr>
            </a:p>
            <a:p>
              <a:pPr marL="210070" indent="-210070" defTabSz="914217">
                <a:buFont typeface="Arial" charset="0"/>
                <a:buChar char="•"/>
              </a:pPr>
              <a:r>
                <a:rPr lang="zh-CN" altLang="en-US" sz="1200" dirty="0">
                  <a:solidFill>
                    <a:srgbClr val="000000"/>
                  </a:solidFill>
                  <a:latin typeface="黑体" panose="02010609060101010101" pitchFamily="49" charset="-122"/>
                  <a:ea typeface="黑体" panose="02010609060101010101" pitchFamily="49" charset="-122"/>
                  <a:cs typeface="+mn-ea"/>
                  <a:sym typeface="+mn-lt"/>
                </a:rPr>
                <a:t>信息沟通用途，不解决任何问题不向任何人汇报。</a:t>
              </a:r>
              <a:endParaRPr lang="en-AU" sz="1200" dirty="0">
                <a:solidFill>
                  <a:srgbClr val="000000"/>
                </a:solidFill>
                <a:latin typeface="黑体" panose="02010609060101010101" pitchFamily="49" charset="-122"/>
                <a:ea typeface="黑体" panose="02010609060101010101" pitchFamily="49" charset="-122"/>
                <a:cs typeface="+mn-ea"/>
                <a:sym typeface="+mn-lt"/>
              </a:endParaRPr>
            </a:p>
          </p:txBody>
        </p:sp>
        <p:sp>
          <p:nvSpPr>
            <p:cNvPr id="16" name="TextBox 14"/>
            <p:cNvSpPr txBox="1"/>
            <p:nvPr/>
          </p:nvSpPr>
          <p:spPr>
            <a:xfrm>
              <a:off x="7704840" y="1656273"/>
              <a:ext cx="2488128" cy="377084"/>
            </a:xfrm>
            <a:prstGeom prst="rect">
              <a:avLst/>
            </a:prstGeom>
            <a:solidFill>
              <a:schemeClr val="accent1">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wrap="square" lIns="134442" tIns="107554" rIns="134442" bIns="107554" rtlCol="0" anchor="ctr">
              <a:spAutoFit/>
            </a:bodyPr>
            <a:lstStyle>
              <a:defPPr>
                <a:defRPr lang="en-US"/>
              </a:defPPr>
              <a:lvl1pPr>
                <a:lnSpc>
                  <a:spcPct val="90000"/>
                </a:lnSpc>
                <a:defRPr sz="2400">
                  <a:gradFill>
                    <a:gsLst>
                      <a:gs pos="2917">
                        <a:schemeClr val="tx1"/>
                      </a:gs>
                      <a:gs pos="30000">
                        <a:schemeClr val="tx1"/>
                      </a:gs>
                    </a:gsLst>
                    <a:lin ang="5400000" scaled="0"/>
                  </a:gra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914217"/>
              <a:r>
                <a:rPr lang="zh-CN" altLang="en-US" sz="1799" dirty="0">
                  <a:solidFill>
                    <a:schemeClr val="accent2"/>
                  </a:solidFill>
                  <a:latin typeface="黑体" panose="02010609060101010101" pitchFamily="49" charset="-122"/>
                  <a:ea typeface="黑体" panose="02010609060101010101" pitchFamily="49" charset="-122"/>
                  <a:cs typeface="+mn-ea"/>
                  <a:sym typeface="+mn-lt"/>
                </a:rPr>
                <a:t>迭代回顾会议</a:t>
              </a:r>
              <a:endParaRPr lang="en-US" sz="1799" dirty="0">
                <a:solidFill>
                  <a:schemeClr val="accent2"/>
                </a:solidFill>
                <a:latin typeface="黑体" panose="02010609060101010101" pitchFamily="49" charset="-122"/>
                <a:ea typeface="黑体" panose="02010609060101010101" pitchFamily="49" charset="-122"/>
                <a:cs typeface="+mn-ea"/>
                <a:sym typeface="+mn-lt"/>
              </a:endParaRPr>
            </a:p>
          </p:txBody>
        </p:sp>
        <p:sp>
          <p:nvSpPr>
            <p:cNvPr id="17" name="Rectangle 15"/>
            <p:cNvSpPr/>
            <p:nvPr/>
          </p:nvSpPr>
          <p:spPr>
            <a:xfrm>
              <a:off x="7704840" y="2075686"/>
              <a:ext cx="2488128" cy="1269039"/>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marL="210070" indent="-210070" defTabSz="914217">
                <a:buFont typeface="Arial" charset="0"/>
                <a:buChar char="•"/>
              </a:pPr>
              <a:r>
                <a:rPr lang="zh-CN" altLang="en-US" sz="1200" dirty="0">
                  <a:solidFill>
                    <a:srgbClr val="000000"/>
                  </a:solidFill>
                  <a:latin typeface="黑体" panose="02010609060101010101" pitchFamily="49" charset="-122"/>
                  <a:ea typeface="黑体" panose="02010609060101010101" pitchFamily="49" charset="-122"/>
                  <a:cs typeface="+mn-ea"/>
                  <a:sym typeface="+mn-lt"/>
                </a:rPr>
                <a:t>那些做的好？</a:t>
              </a:r>
            </a:p>
            <a:p>
              <a:pPr marL="210070" indent="-210070" defTabSz="914217">
                <a:buFont typeface="Arial" charset="0"/>
                <a:buChar char="•"/>
              </a:pPr>
              <a:r>
                <a:rPr lang="zh-CN" altLang="en-US" sz="1200" dirty="0">
                  <a:solidFill>
                    <a:srgbClr val="000000"/>
                  </a:solidFill>
                  <a:latin typeface="黑体" panose="02010609060101010101" pitchFamily="49" charset="-122"/>
                  <a:ea typeface="黑体" panose="02010609060101010101" pitchFamily="49" charset="-122"/>
                  <a:cs typeface="+mn-ea"/>
                  <a:sym typeface="+mn-lt"/>
                </a:rPr>
                <a:t>那些做的不好？</a:t>
              </a:r>
            </a:p>
            <a:p>
              <a:pPr marL="210070" indent="-210070" defTabSz="914217">
                <a:buFont typeface="Arial" charset="0"/>
                <a:buChar char="•"/>
              </a:pPr>
              <a:r>
                <a:rPr lang="zh-CN" altLang="en-US" sz="1200" dirty="0">
                  <a:solidFill>
                    <a:srgbClr val="000000"/>
                  </a:solidFill>
                  <a:latin typeface="黑体" panose="02010609060101010101" pitchFamily="49" charset="-122"/>
                  <a:ea typeface="黑体" panose="02010609060101010101" pitchFamily="49" charset="-122"/>
                  <a:cs typeface="+mn-ea"/>
                  <a:sym typeface="+mn-lt"/>
                </a:rPr>
                <a:t>那些可以改进</a:t>
              </a:r>
              <a:r>
                <a:rPr lang="en-US" altLang="zh-CN" sz="1200" dirty="0">
                  <a:solidFill>
                    <a:srgbClr val="000000"/>
                  </a:solidFill>
                  <a:latin typeface="黑体" panose="02010609060101010101" pitchFamily="49" charset="-122"/>
                  <a:ea typeface="黑体" panose="02010609060101010101" pitchFamily="49" charset="-122"/>
                  <a:cs typeface="+mn-ea"/>
                  <a:sym typeface="+mn-lt"/>
                </a:rPr>
                <a:t>?</a:t>
              </a:r>
              <a:endParaRPr lang="zh-CN" altLang="en-US" sz="1200" dirty="0">
                <a:solidFill>
                  <a:srgbClr val="000000"/>
                </a:solidFill>
                <a:latin typeface="黑体" panose="02010609060101010101" pitchFamily="49" charset="-122"/>
                <a:ea typeface="黑体" panose="02010609060101010101" pitchFamily="49" charset="-122"/>
                <a:cs typeface="+mn-ea"/>
                <a:sym typeface="+mn-lt"/>
              </a:endParaRPr>
            </a:p>
            <a:p>
              <a:pPr marL="210070" indent="-210070" defTabSz="914217">
                <a:buFont typeface="Arial" charset="0"/>
                <a:buChar char="•"/>
              </a:pPr>
              <a:r>
                <a:rPr lang="zh-CN" altLang="en-US" sz="1200" dirty="0">
                  <a:solidFill>
                    <a:srgbClr val="000000"/>
                  </a:solidFill>
                  <a:latin typeface="黑体" panose="02010609060101010101" pitchFamily="49" charset="-122"/>
                  <a:ea typeface="黑体" panose="02010609060101010101" pitchFamily="49" charset="-122"/>
                  <a:cs typeface="+mn-ea"/>
                  <a:sym typeface="+mn-lt"/>
                </a:rPr>
                <a:t>仅团队成员参与。</a:t>
              </a:r>
              <a:endParaRPr lang="en-US" altLang="zh-CN" sz="1200" dirty="0">
                <a:solidFill>
                  <a:srgbClr val="000000"/>
                </a:solidFill>
                <a:latin typeface="黑体" panose="02010609060101010101" pitchFamily="49" charset="-122"/>
                <a:ea typeface="黑体" panose="02010609060101010101" pitchFamily="49" charset="-122"/>
                <a:cs typeface="+mn-ea"/>
                <a:sym typeface="+mn-lt"/>
              </a:endParaRPr>
            </a:p>
            <a:p>
              <a:pPr marL="210070" indent="-210070" defTabSz="914217">
                <a:buFont typeface="Arial" charset="0"/>
                <a:buChar char="•"/>
              </a:pPr>
              <a:r>
                <a:rPr lang="zh-CN" altLang="en-US" sz="1200" dirty="0">
                  <a:solidFill>
                    <a:srgbClr val="000000"/>
                  </a:solidFill>
                  <a:latin typeface="黑体" panose="02010609060101010101" pitchFamily="49" charset="-122"/>
                  <a:ea typeface="黑体" panose="02010609060101010101" pitchFamily="49" charset="-122"/>
                  <a:cs typeface="+mn-ea"/>
                  <a:sym typeface="+mn-lt"/>
                </a:rPr>
                <a:t>一般放在</a:t>
              </a:r>
              <a:r>
                <a:rPr lang="zh-CN" altLang="en-US" sz="1200" dirty="0">
                  <a:solidFill>
                    <a:srgbClr val="C00000"/>
                  </a:solidFill>
                  <a:latin typeface="黑体" panose="02010609060101010101" pitchFamily="49" charset="-122"/>
                  <a:ea typeface="黑体" panose="02010609060101010101" pitchFamily="49" charset="-122"/>
                  <a:cs typeface="+mn-ea"/>
                  <a:sym typeface="+mn-lt"/>
                </a:rPr>
                <a:t>迭代结束才做</a:t>
              </a:r>
              <a:endParaRPr lang="en-US" altLang="zh-CN" sz="1200" dirty="0">
                <a:solidFill>
                  <a:srgbClr val="C00000"/>
                </a:solidFill>
                <a:latin typeface="黑体" panose="02010609060101010101" pitchFamily="49" charset="-122"/>
                <a:ea typeface="黑体" panose="02010609060101010101" pitchFamily="49" charset="-122"/>
                <a:cs typeface="+mn-ea"/>
                <a:sym typeface="+mn-lt"/>
              </a:endParaRPr>
            </a:p>
            <a:p>
              <a:pPr marL="210070" indent="-210070" defTabSz="914217">
                <a:buFont typeface="Arial" charset="0"/>
                <a:buChar char="•"/>
              </a:pPr>
              <a:endParaRPr lang="en-US" altLang="zh-CN" sz="1200" dirty="0">
                <a:solidFill>
                  <a:srgbClr val="000000"/>
                </a:solidFill>
                <a:latin typeface="黑体" panose="02010609060101010101" pitchFamily="49" charset="-122"/>
                <a:ea typeface="黑体" panose="02010609060101010101" pitchFamily="49" charset="-122"/>
                <a:cs typeface="+mn-ea"/>
                <a:sym typeface="+mn-lt"/>
              </a:endParaRPr>
            </a:p>
            <a:p>
              <a:pPr marL="210070" indent="-210070" defTabSz="914217">
                <a:buFont typeface="Arial" charset="0"/>
                <a:buChar char="•"/>
              </a:pPr>
              <a:endParaRPr lang="zh-CN" altLang="en-US" sz="1200" dirty="0">
                <a:solidFill>
                  <a:srgbClr val="000000"/>
                </a:solidFill>
                <a:latin typeface="黑体" panose="02010609060101010101" pitchFamily="49" charset="-122"/>
                <a:ea typeface="黑体" panose="02010609060101010101" pitchFamily="49" charset="-122"/>
                <a:cs typeface="+mn-ea"/>
                <a:sym typeface="+mn-lt"/>
              </a:endParaRPr>
            </a:p>
            <a:p>
              <a:pPr marL="210070" indent="-210070" defTabSz="914217">
                <a:buFont typeface="Arial" charset="0"/>
                <a:buChar char="•"/>
              </a:pPr>
              <a:endParaRPr lang="zh-CN" altLang="en-US" sz="1200" dirty="0">
                <a:solidFill>
                  <a:srgbClr val="000000"/>
                </a:solidFill>
                <a:latin typeface="黑体" panose="02010609060101010101" pitchFamily="49" charset="-122"/>
                <a:ea typeface="黑体" panose="02010609060101010101" pitchFamily="49" charset="-122"/>
                <a:cs typeface="+mn-ea"/>
                <a:sym typeface="+mn-lt"/>
              </a:endParaRPr>
            </a:p>
          </p:txBody>
        </p:sp>
        <p:graphicFrame>
          <p:nvGraphicFramePr>
            <p:cNvPr id="18" name="Diagram 16"/>
            <p:cNvGraphicFramePr/>
            <p:nvPr>
              <p:extLst>
                <p:ext uri="{D42A27DB-BD31-4B8C-83A1-F6EECF244321}">
                  <p14:modId xmlns:p14="http://schemas.microsoft.com/office/powerpoint/2010/main" val="531036317"/>
                </p:ext>
              </p:extLst>
            </p:nvPr>
          </p:nvGraphicFramePr>
          <p:xfrm>
            <a:off x="5854438" y="2440104"/>
            <a:ext cx="3227842" cy="206948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19" name="TextBox 17"/>
            <p:cNvSpPr txBox="1"/>
            <p:nvPr/>
          </p:nvSpPr>
          <p:spPr>
            <a:xfrm>
              <a:off x="6772216" y="3243969"/>
              <a:ext cx="1498160" cy="444242"/>
            </a:xfrm>
            <a:prstGeom prst="rect">
              <a:avLst/>
            </a:prstGeom>
            <a:noFill/>
          </p:spPr>
          <p:txBody>
            <a:bodyPr wrap="none" lIns="134442" tIns="107554" rIns="134442" bIns="107554" rtlCol="0">
              <a:spAutoFit/>
            </a:bodyPr>
            <a:lstStyle/>
            <a:p>
              <a:pPr defTabSz="914217">
                <a:lnSpc>
                  <a:spcPct val="90000"/>
                </a:lnSpc>
              </a:pPr>
              <a:r>
                <a:rPr lang="zh-CN" altLang="en-US" sz="2399" dirty="0">
                  <a:gradFill>
                    <a:gsLst>
                      <a:gs pos="2917">
                        <a:srgbClr val="000000"/>
                      </a:gs>
                      <a:gs pos="30000">
                        <a:srgbClr val="000000"/>
                      </a:gs>
                    </a:gsLst>
                    <a:lin ang="5400000" scaled="0"/>
                  </a:gradFill>
                  <a:latin typeface="黑体" panose="02010609060101010101" pitchFamily="49" charset="-122"/>
                  <a:ea typeface="黑体" panose="02010609060101010101" pitchFamily="49" charset="-122"/>
                  <a:cs typeface="+mn-ea"/>
                  <a:sym typeface="+mn-lt"/>
                </a:rPr>
                <a:t>时间盒原则</a:t>
              </a:r>
              <a:endParaRPr lang="en-US" sz="2399" dirty="0">
                <a:gradFill>
                  <a:gsLst>
                    <a:gs pos="2917">
                      <a:srgbClr val="000000"/>
                    </a:gs>
                    <a:gs pos="30000">
                      <a:srgbClr val="000000"/>
                    </a:gs>
                  </a:gsLst>
                  <a:lin ang="5400000" scaled="0"/>
                </a:gradFill>
                <a:latin typeface="黑体" panose="02010609060101010101" pitchFamily="49" charset="-122"/>
                <a:ea typeface="黑体" panose="02010609060101010101" pitchFamily="49" charset="-122"/>
                <a:cs typeface="+mn-ea"/>
                <a:sym typeface="+mn-lt"/>
              </a:endParaRPr>
            </a:p>
          </p:txBody>
        </p:sp>
        <p:sp>
          <p:nvSpPr>
            <p:cNvPr id="13" name="TextBox 3"/>
            <p:cNvSpPr txBox="1"/>
            <p:nvPr/>
          </p:nvSpPr>
          <p:spPr>
            <a:xfrm>
              <a:off x="3723582" y="3213260"/>
              <a:ext cx="1498160" cy="444242"/>
            </a:xfrm>
            <a:prstGeom prst="rect">
              <a:avLst/>
            </a:prstGeom>
            <a:noFill/>
          </p:spPr>
          <p:txBody>
            <a:bodyPr wrap="none" lIns="134442" tIns="107554" rIns="134442" bIns="107554" rtlCol="0">
              <a:spAutoFit/>
            </a:bodyPr>
            <a:lstStyle/>
            <a:p>
              <a:pPr defTabSz="914217">
                <a:lnSpc>
                  <a:spcPct val="90000"/>
                </a:lnSpc>
              </a:pPr>
              <a:r>
                <a:rPr lang="zh-CN" altLang="en-US" sz="2399" dirty="0">
                  <a:gradFill>
                    <a:gsLst>
                      <a:gs pos="2917">
                        <a:srgbClr val="000000"/>
                      </a:gs>
                      <a:gs pos="30000">
                        <a:srgbClr val="000000"/>
                      </a:gs>
                    </a:gsLst>
                    <a:lin ang="5400000" scaled="0"/>
                  </a:gradFill>
                  <a:latin typeface="黑体" panose="02010609060101010101" pitchFamily="49" charset="-122"/>
                  <a:ea typeface="黑体" panose="02010609060101010101" pitchFamily="49" charset="-122"/>
                  <a:cs typeface="+mn-ea"/>
                  <a:sym typeface="+mn-lt"/>
                </a:rPr>
                <a:t>时间盒原则</a:t>
              </a:r>
              <a:endParaRPr lang="en-US" sz="2399" dirty="0">
                <a:gradFill>
                  <a:gsLst>
                    <a:gs pos="2917">
                      <a:srgbClr val="000000"/>
                    </a:gs>
                    <a:gs pos="30000">
                      <a:srgbClr val="000000"/>
                    </a:gs>
                  </a:gsLst>
                  <a:lin ang="5400000" scaled="0"/>
                </a:gradFill>
                <a:latin typeface="黑体" panose="02010609060101010101" pitchFamily="49" charset="-122"/>
                <a:ea typeface="黑体" panose="02010609060101010101" pitchFamily="49" charset="-122"/>
                <a:cs typeface="+mn-ea"/>
                <a:sym typeface="+mn-lt"/>
              </a:endParaRPr>
            </a:p>
          </p:txBody>
        </p:sp>
      </p:grpSp>
    </p:spTree>
    <p:extLst>
      <p:ext uri="{BB962C8B-B14F-4D97-AF65-F5344CB8AC3E}">
        <p14:creationId xmlns:p14="http://schemas.microsoft.com/office/powerpoint/2010/main" val="26921020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B82514-9BA4-4766-A44B-F3A20E7E0512}"/>
              </a:ext>
            </a:extLst>
          </p:cNvPr>
          <p:cNvSpPr>
            <a:spLocks noGrp="1"/>
          </p:cNvSpPr>
          <p:nvPr>
            <p:ph type="title"/>
          </p:nvPr>
        </p:nvSpPr>
        <p:spPr/>
        <p:txBody>
          <a:bodyPr>
            <a:normAutofit/>
          </a:bodyPr>
          <a:lstStyle/>
          <a:p>
            <a:r>
              <a:rPr lang="en-US" altLang="zh-CN" dirty="0"/>
              <a:t>Scrum</a:t>
            </a:r>
            <a:r>
              <a:rPr lang="zh-CN" altLang="en-US" dirty="0"/>
              <a:t>对比增量开发模型</a:t>
            </a:r>
          </a:p>
        </p:txBody>
      </p:sp>
      <p:sp>
        <p:nvSpPr>
          <p:cNvPr id="4" name="文本占位符 3"/>
          <p:cNvSpPr>
            <a:spLocks noGrp="1"/>
          </p:cNvSpPr>
          <p:nvPr>
            <p:ph type="body" sz="quarter" idx="10"/>
          </p:nvPr>
        </p:nvSpPr>
        <p:spPr>
          <a:xfrm>
            <a:off x="731838" y="1238617"/>
            <a:ext cx="10728326" cy="4879805"/>
          </a:xfrm>
        </p:spPr>
        <p:txBody>
          <a:bodyPr/>
          <a:lstStyle/>
          <a:p>
            <a:pPr marL="0" indent="0">
              <a:buNone/>
            </a:pPr>
            <a:r>
              <a:rPr lang="zh-CN" altLang="en-US" dirty="0"/>
              <a:t>共同点： 增量</a:t>
            </a:r>
            <a:endParaRPr lang="en-US" altLang="zh-CN" sz="2000" dirty="0"/>
          </a:p>
          <a:p>
            <a:pPr marL="0" indent="0">
              <a:buNone/>
            </a:pPr>
            <a:r>
              <a:rPr lang="zh-CN" altLang="en-US" sz="2000" dirty="0"/>
              <a:t>最大区别：</a:t>
            </a:r>
            <a:endParaRPr lang="en-US" altLang="zh-CN" sz="2000" dirty="0"/>
          </a:p>
          <a:p>
            <a:r>
              <a:rPr lang="en-US" altLang="zh-CN" dirty="0"/>
              <a:t>Scrum</a:t>
            </a:r>
            <a:r>
              <a:rPr lang="zh-CN" altLang="en-US" dirty="0"/>
              <a:t>的每个迭代周期更短，交付更频繁；增量模型的每个增量开发周期更长；</a:t>
            </a:r>
            <a:endParaRPr lang="en-US" altLang="zh-CN" dirty="0"/>
          </a:p>
          <a:p>
            <a:r>
              <a:rPr lang="en-US" altLang="zh-CN" sz="2000" dirty="0"/>
              <a:t>Scrum</a:t>
            </a:r>
            <a:r>
              <a:rPr lang="zh-CN" altLang="en-US" sz="2000" dirty="0"/>
              <a:t>中每个迭代均允许提出新的需求；增量</a:t>
            </a:r>
            <a:r>
              <a:rPr lang="zh-CN" altLang="en-US" dirty="0"/>
              <a:t>迭代中不允许有变化的需求，需要项目最初就做好估算，不能轻易更改。</a:t>
            </a:r>
            <a:endParaRPr lang="zh-CN" altLang="en-US" sz="2000" dirty="0"/>
          </a:p>
        </p:txBody>
      </p:sp>
    </p:spTree>
    <p:extLst>
      <p:ext uri="{BB962C8B-B14F-4D97-AF65-F5344CB8AC3E}">
        <p14:creationId xmlns:p14="http://schemas.microsoft.com/office/powerpoint/2010/main" val="22250714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31838" y="383673"/>
            <a:ext cx="10728325" cy="485982"/>
          </a:xfrm>
        </p:spPr>
        <p:txBody>
          <a:bodyPr/>
          <a:lstStyle/>
          <a:p>
            <a:r>
              <a:rPr lang="zh-CN" altLang="en-US" dirty="0">
                <a:cs typeface="+mn-ea"/>
                <a:sym typeface="+mn-lt"/>
              </a:rPr>
              <a:t>敏捷开发方法 </a:t>
            </a:r>
            <a:r>
              <a:rPr lang="en-US" altLang="zh-CN" dirty="0">
                <a:cs typeface="+mn-ea"/>
                <a:sym typeface="+mn-lt"/>
              </a:rPr>
              <a:t>- </a:t>
            </a:r>
            <a:r>
              <a:rPr lang="zh-CN" altLang="en-US" dirty="0">
                <a:cs typeface="+mn-ea"/>
                <a:sym typeface="+mn-lt"/>
              </a:rPr>
              <a:t>看板</a:t>
            </a:r>
          </a:p>
        </p:txBody>
      </p:sp>
      <p:sp>
        <p:nvSpPr>
          <p:cNvPr id="8" name="文本占位符 7"/>
          <p:cNvSpPr>
            <a:spLocks noGrp="1"/>
          </p:cNvSpPr>
          <p:nvPr>
            <p:ph type="body" sz="quarter" idx="10"/>
          </p:nvPr>
        </p:nvSpPr>
        <p:spPr>
          <a:xfrm>
            <a:off x="731838" y="1047750"/>
            <a:ext cx="5383673" cy="4879805"/>
          </a:xfrm>
        </p:spPr>
        <p:txBody>
          <a:bodyPr/>
          <a:lstStyle/>
          <a:p>
            <a:r>
              <a:rPr lang="ja-JP" altLang="en-US" sz="1800" dirty="0">
                <a:cs typeface="+mn-ea"/>
                <a:sym typeface="+mn-lt"/>
              </a:rPr>
              <a:t>看板</a:t>
            </a:r>
            <a:r>
              <a:rPr lang="zh-CN" altLang="en-US" sz="1800" dirty="0">
                <a:cs typeface="+mn-ea"/>
                <a:sym typeface="+mn-lt"/>
              </a:rPr>
              <a:t>（</a:t>
            </a:r>
            <a:r>
              <a:rPr lang="en-US" altLang="zh-CN" sz="1800" dirty="0" err="1">
                <a:cs typeface="+mn-ea"/>
                <a:sym typeface="+mn-lt"/>
              </a:rPr>
              <a:t>kanban</a:t>
            </a:r>
            <a:r>
              <a:rPr lang="zh-CN" altLang="en-US" sz="1800" dirty="0">
                <a:cs typeface="+mn-ea"/>
                <a:sym typeface="+mn-lt"/>
              </a:rPr>
              <a:t>）一词来自日文，</a:t>
            </a:r>
            <a:r>
              <a:rPr lang="ja-JP" altLang="en-US" sz="1800" dirty="0">
                <a:cs typeface="+mn-ea"/>
                <a:sym typeface="+mn-lt"/>
              </a:rPr>
              <a:t>源于精益生产实践（丰田生产），</a:t>
            </a:r>
            <a:r>
              <a:rPr lang="zh-CN" altLang="en-US" sz="1800" dirty="0">
                <a:solidFill>
                  <a:srgbClr val="C00000"/>
                </a:solidFill>
                <a:cs typeface="+mn-ea"/>
                <a:sym typeface="+mn-lt"/>
              </a:rPr>
              <a:t>精益</a:t>
            </a:r>
            <a:r>
              <a:rPr lang="zh-CN" altLang="en-US" sz="1800" dirty="0">
                <a:cs typeface="+mn-ea"/>
                <a:sym typeface="+mn-lt"/>
              </a:rPr>
              <a:t>指的是以最小资源投入创造更大价值。</a:t>
            </a:r>
            <a:endParaRPr lang="en-US" altLang="zh-CN" sz="1800" dirty="0">
              <a:cs typeface="+mn-ea"/>
              <a:sym typeface="+mn-lt"/>
            </a:endParaRPr>
          </a:p>
          <a:p>
            <a:r>
              <a:rPr lang="ja-JP" altLang="en-US" sz="1800" dirty="0">
                <a:cs typeface="+mn-ea"/>
                <a:sym typeface="+mn-lt"/>
              </a:rPr>
              <a:t>看板使得项目管理最大的</a:t>
            </a:r>
            <a:r>
              <a:rPr lang="ja-JP" altLang="en-US" sz="1800" dirty="0">
                <a:solidFill>
                  <a:srgbClr val="C00000"/>
                </a:solidFill>
                <a:cs typeface="+mn-ea"/>
                <a:sym typeface="+mn-lt"/>
              </a:rPr>
              <a:t>可视化</a:t>
            </a:r>
            <a:r>
              <a:rPr lang="ja-JP" altLang="en-US" sz="1800" dirty="0">
                <a:cs typeface="+mn-ea"/>
                <a:sym typeface="+mn-lt"/>
              </a:rPr>
              <a:t>。</a:t>
            </a:r>
            <a:endParaRPr lang="en-US" altLang="ja-JP" sz="1800" dirty="0">
              <a:cs typeface="+mn-ea"/>
              <a:sym typeface="+mn-lt"/>
            </a:endParaRPr>
          </a:p>
          <a:p>
            <a:r>
              <a:rPr lang="zh-CN" altLang="en-US" sz="1800" dirty="0">
                <a:cs typeface="+mn-ea"/>
                <a:sym typeface="+mn-lt"/>
              </a:rPr>
              <a:t>看板工具的实质是：后道工序在需要时，通过看板向前道工序发出信号</a:t>
            </a:r>
            <a:r>
              <a:rPr lang="en-US" altLang="zh-CN" sz="1800" dirty="0">
                <a:cs typeface="+mn-ea"/>
                <a:sym typeface="+mn-lt"/>
              </a:rPr>
              <a:t>——</a:t>
            </a:r>
            <a:r>
              <a:rPr lang="zh-CN" altLang="en-US" sz="1800" dirty="0">
                <a:cs typeface="+mn-ea"/>
                <a:sym typeface="+mn-lt"/>
              </a:rPr>
              <a:t>请给我需要数量的输入，前道工序只有得到看板后，才按需生产。</a:t>
            </a:r>
            <a:endParaRPr lang="en-US" altLang="zh-CN" sz="1800" dirty="0">
              <a:cs typeface="+mn-ea"/>
              <a:sym typeface="+mn-lt"/>
            </a:endParaRPr>
          </a:p>
          <a:p>
            <a:r>
              <a:rPr lang="zh-CN" altLang="en-US" sz="1800" dirty="0">
                <a:cs typeface="+mn-ea"/>
                <a:sym typeface="+mn-lt"/>
              </a:rPr>
              <a:t>看板信号由下游向上游传递，拉动上游的生产活动，使产品向下游流动。拉动的源头是最下游的客户价值，也就是客户订单或需求。</a:t>
            </a:r>
          </a:p>
          <a:p>
            <a:endParaRPr lang="zh-CN" altLang="en-US" sz="1800" dirty="0">
              <a:cs typeface="+mn-ea"/>
              <a:sym typeface="+mn-lt"/>
            </a:endParaRPr>
          </a:p>
        </p:txBody>
      </p:sp>
      <p:grpSp>
        <p:nvGrpSpPr>
          <p:cNvPr id="3" name="组合 2"/>
          <p:cNvGrpSpPr/>
          <p:nvPr/>
        </p:nvGrpSpPr>
        <p:grpSpPr>
          <a:xfrm>
            <a:off x="6498785" y="2042177"/>
            <a:ext cx="5076730" cy="2580131"/>
            <a:chOff x="6428286" y="3626213"/>
            <a:chExt cx="5076730" cy="2580131"/>
          </a:xfrm>
        </p:grpSpPr>
        <p:sp>
          <p:nvSpPr>
            <p:cNvPr id="15" name="文本框 14"/>
            <p:cNvSpPr txBox="1"/>
            <p:nvPr/>
          </p:nvSpPr>
          <p:spPr>
            <a:xfrm>
              <a:off x="6922596" y="5919007"/>
              <a:ext cx="1415772" cy="276999"/>
            </a:xfrm>
            <a:prstGeom prst="rect">
              <a:avLst/>
            </a:prstGeom>
            <a:noFill/>
          </p:spPr>
          <p:txBody>
            <a:bodyPr wrap="none" rtlCol="0">
              <a:spAutoFit/>
            </a:bodyPr>
            <a:lstStyle/>
            <a:p>
              <a:r>
                <a:rPr lang="zh-CN" altLang="en-US" sz="1200" dirty="0">
                  <a:latin typeface="黑体" panose="02010609060101010101" pitchFamily="49" charset="-122"/>
                  <a:ea typeface="黑体" panose="02010609060101010101" pitchFamily="49" charset="-122"/>
                  <a:cs typeface="+mn-ea"/>
                  <a:sym typeface="+mn-lt"/>
                </a:rPr>
                <a:t>产品承载的价值流</a:t>
              </a:r>
            </a:p>
          </p:txBody>
        </p:sp>
        <p:sp>
          <p:nvSpPr>
            <p:cNvPr id="16" name="文本框 15"/>
            <p:cNvSpPr txBox="1"/>
            <p:nvPr/>
          </p:nvSpPr>
          <p:spPr>
            <a:xfrm>
              <a:off x="9503997" y="5929345"/>
              <a:ext cx="1415772" cy="276999"/>
            </a:xfrm>
            <a:prstGeom prst="rect">
              <a:avLst/>
            </a:prstGeom>
            <a:noFill/>
          </p:spPr>
          <p:txBody>
            <a:bodyPr wrap="none" rtlCol="0">
              <a:spAutoFit/>
            </a:bodyPr>
            <a:lstStyle/>
            <a:p>
              <a:r>
                <a:rPr lang="zh-CN" altLang="en-US" sz="1200" dirty="0">
                  <a:latin typeface="黑体" panose="02010609060101010101" pitchFamily="49" charset="-122"/>
                  <a:ea typeface="黑体" panose="02010609060101010101" pitchFamily="49" charset="-122"/>
                  <a:cs typeface="+mn-ea"/>
                  <a:sym typeface="+mn-lt"/>
                </a:rPr>
                <a:t>看板传递的信息流</a:t>
              </a:r>
            </a:p>
          </p:txBody>
        </p:sp>
        <p:sp>
          <p:nvSpPr>
            <p:cNvPr id="19" name="右箭头 18"/>
            <p:cNvSpPr/>
            <p:nvPr/>
          </p:nvSpPr>
          <p:spPr>
            <a:xfrm>
              <a:off x="6433179" y="5456837"/>
              <a:ext cx="4754169" cy="569795"/>
            </a:xfrm>
            <a:prstGeom prst="rightArrow">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sz="1200">
                <a:latin typeface="黑体" panose="02010609060101010101" pitchFamily="49" charset="-122"/>
                <a:ea typeface="黑体" panose="02010609060101010101" pitchFamily="49" charset="-122"/>
                <a:cs typeface="+mn-ea"/>
                <a:sym typeface="+mn-lt"/>
              </a:endParaRPr>
            </a:p>
          </p:txBody>
        </p:sp>
        <p:sp>
          <p:nvSpPr>
            <p:cNvPr id="20" name="矩形 19"/>
            <p:cNvSpPr/>
            <p:nvPr/>
          </p:nvSpPr>
          <p:spPr>
            <a:xfrm>
              <a:off x="6466923" y="5456837"/>
              <a:ext cx="682448" cy="403926"/>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zh-CN" altLang="en-US" sz="1200" dirty="0">
                  <a:latin typeface="黑体" panose="02010609060101010101" pitchFamily="49" charset="-122"/>
                  <a:ea typeface="黑体" panose="02010609060101010101" pitchFamily="49" charset="-122"/>
                  <a:cs typeface="+mn-ea"/>
                  <a:sym typeface="+mn-lt"/>
                </a:rPr>
                <a:t>原材料输入</a:t>
              </a:r>
            </a:p>
          </p:txBody>
        </p:sp>
        <p:sp>
          <p:nvSpPr>
            <p:cNvPr id="21" name="矩形 20"/>
            <p:cNvSpPr/>
            <p:nvPr/>
          </p:nvSpPr>
          <p:spPr>
            <a:xfrm>
              <a:off x="7928469" y="5466889"/>
              <a:ext cx="682448" cy="403926"/>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zh-CN" altLang="en-US" sz="1200" dirty="0">
                  <a:latin typeface="黑体" panose="02010609060101010101" pitchFamily="49" charset="-122"/>
                  <a:ea typeface="黑体" panose="02010609060101010101" pitchFamily="49" charset="-122"/>
                  <a:cs typeface="+mn-ea"/>
                  <a:sym typeface="+mn-lt"/>
                </a:rPr>
                <a:t>工序</a:t>
              </a:r>
              <a:r>
                <a:rPr lang="en-US" altLang="zh-CN" sz="1200" dirty="0">
                  <a:latin typeface="黑体" panose="02010609060101010101" pitchFamily="49" charset="-122"/>
                  <a:ea typeface="黑体" panose="02010609060101010101" pitchFamily="49" charset="-122"/>
                  <a:cs typeface="+mn-ea"/>
                  <a:sym typeface="+mn-lt"/>
                </a:rPr>
                <a:t>N</a:t>
              </a:r>
              <a:endParaRPr lang="zh-CN" altLang="en-US" sz="1200" dirty="0">
                <a:latin typeface="黑体" panose="02010609060101010101" pitchFamily="49" charset="-122"/>
                <a:ea typeface="黑体" panose="02010609060101010101" pitchFamily="49" charset="-122"/>
                <a:cs typeface="+mn-ea"/>
                <a:sym typeface="+mn-lt"/>
              </a:endParaRPr>
            </a:p>
          </p:txBody>
        </p:sp>
        <p:sp>
          <p:nvSpPr>
            <p:cNvPr id="22" name="矩形 21"/>
            <p:cNvSpPr/>
            <p:nvPr/>
          </p:nvSpPr>
          <p:spPr>
            <a:xfrm>
              <a:off x="9037150" y="5466889"/>
              <a:ext cx="682448" cy="403926"/>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zh-CN" altLang="en-US" sz="1200" dirty="0">
                  <a:latin typeface="黑体" panose="02010609060101010101" pitchFamily="49" charset="-122"/>
                  <a:ea typeface="黑体" panose="02010609060101010101" pitchFamily="49" charset="-122"/>
                  <a:cs typeface="+mn-ea"/>
                  <a:sym typeface="+mn-lt"/>
                </a:rPr>
                <a:t>工序</a:t>
              </a:r>
              <a:r>
                <a:rPr lang="en-US" altLang="zh-CN" sz="1200" dirty="0">
                  <a:latin typeface="黑体" panose="02010609060101010101" pitchFamily="49" charset="-122"/>
                  <a:ea typeface="黑体" panose="02010609060101010101" pitchFamily="49" charset="-122"/>
                  <a:cs typeface="+mn-ea"/>
                  <a:sym typeface="+mn-lt"/>
                </a:rPr>
                <a:t>N+1</a:t>
              </a:r>
              <a:endParaRPr lang="zh-CN" altLang="en-US" sz="1200" dirty="0">
                <a:latin typeface="黑体" panose="02010609060101010101" pitchFamily="49" charset="-122"/>
                <a:ea typeface="黑体" panose="02010609060101010101" pitchFamily="49" charset="-122"/>
                <a:cs typeface="+mn-ea"/>
                <a:sym typeface="+mn-lt"/>
              </a:endParaRPr>
            </a:p>
          </p:txBody>
        </p:sp>
        <p:sp>
          <p:nvSpPr>
            <p:cNvPr id="23" name="矩形 22"/>
            <p:cNvSpPr/>
            <p:nvPr/>
          </p:nvSpPr>
          <p:spPr>
            <a:xfrm>
              <a:off x="9982644" y="5466889"/>
              <a:ext cx="813639" cy="403926"/>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zh-CN" altLang="en-US" sz="1200" dirty="0">
                  <a:latin typeface="黑体" panose="02010609060101010101" pitchFamily="49" charset="-122"/>
                  <a:ea typeface="黑体" panose="02010609060101010101" pitchFamily="49" charset="-122"/>
                  <a:cs typeface="+mn-ea"/>
                  <a:sym typeface="+mn-lt"/>
                </a:rPr>
                <a:t>客户价值</a:t>
              </a:r>
              <a:endParaRPr lang="en-US" altLang="zh-CN" sz="1200" dirty="0">
                <a:latin typeface="黑体" panose="02010609060101010101" pitchFamily="49" charset="-122"/>
                <a:ea typeface="黑体" panose="02010609060101010101" pitchFamily="49" charset="-122"/>
                <a:cs typeface="+mn-ea"/>
                <a:sym typeface="+mn-lt"/>
              </a:endParaRPr>
            </a:p>
            <a:p>
              <a:pPr algn="ctr"/>
              <a:r>
                <a:rPr lang="en-US" altLang="zh-CN" sz="1200" dirty="0">
                  <a:latin typeface="黑体" panose="02010609060101010101" pitchFamily="49" charset="-122"/>
                  <a:ea typeface="黑体" panose="02010609060101010101" pitchFamily="49" charset="-122"/>
                  <a:cs typeface="+mn-ea"/>
                  <a:sym typeface="+mn-lt"/>
                </a:rPr>
                <a:t>(</a:t>
              </a:r>
              <a:r>
                <a:rPr lang="zh-CN" altLang="en-US" sz="1200" dirty="0">
                  <a:latin typeface="黑体" panose="02010609060101010101" pitchFamily="49" charset="-122"/>
                  <a:ea typeface="黑体" panose="02010609060101010101" pitchFamily="49" charset="-122"/>
                  <a:cs typeface="+mn-ea"/>
                  <a:sym typeface="+mn-lt"/>
                </a:rPr>
                <a:t>订单</a:t>
              </a:r>
              <a:r>
                <a:rPr lang="en-US" altLang="zh-CN" sz="1200" dirty="0">
                  <a:latin typeface="黑体" panose="02010609060101010101" pitchFamily="49" charset="-122"/>
                  <a:ea typeface="黑体" panose="02010609060101010101" pitchFamily="49" charset="-122"/>
                  <a:cs typeface="+mn-ea"/>
                  <a:sym typeface="+mn-lt"/>
                </a:rPr>
                <a:t>)</a:t>
              </a:r>
              <a:endParaRPr lang="zh-CN" altLang="en-US" sz="1200" dirty="0">
                <a:latin typeface="黑体" panose="02010609060101010101" pitchFamily="49" charset="-122"/>
                <a:ea typeface="黑体" panose="02010609060101010101" pitchFamily="49" charset="-122"/>
                <a:cs typeface="+mn-ea"/>
                <a:sym typeface="+mn-lt"/>
              </a:endParaRPr>
            </a:p>
          </p:txBody>
        </p:sp>
        <p:sp>
          <p:nvSpPr>
            <p:cNvPr id="24" name="矩形 23"/>
            <p:cNvSpPr/>
            <p:nvPr/>
          </p:nvSpPr>
          <p:spPr>
            <a:xfrm>
              <a:off x="7587245" y="4870191"/>
              <a:ext cx="525254" cy="27745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zh-CN" altLang="en-US" sz="1200" dirty="0">
                  <a:latin typeface="黑体" panose="02010609060101010101" pitchFamily="49" charset="-122"/>
                  <a:ea typeface="黑体" panose="02010609060101010101" pitchFamily="49" charset="-122"/>
                  <a:cs typeface="+mn-ea"/>
                  <a:sym typeface="+mn-lt"/>
                </a:rPr>
                <a:t>看板</a:t>
              </a:r>
            </a:p>
          </p:txBody>
        </p:sp>
        <p:sp>
          <p:nvSpPr>
            <p:cNvPr id="25" name="矩形 24"/>
            <p:cNvSpPr/>
            <p:nvPr/>
          </p:nvSpPr>
          <p:spPr>
            <a:xfrm>
              <a:off x="8511058" y="4870191"/>
              <a:ext cx="526092" cy="27745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zh-CN" altLang="en-US" sz="1200" dirty="0">
                  <a:latin typeface="黑体" panose="02010609060101010101" pitchFamily="49" charset="-122"/>
                  <a:ea typeface="黑体" panose="02010609060101010101" pitchFamily="49" charset="-122"/>
                  <a:cs typeface="+mn-ea"/>
                  <a:sym typeface="+mn-lt"/>
                </a:rPr>
                <a:t>看板</a:t>
              </a:r>
            </a:p>
          </p:txBody>
        </p:sp>
        <p:sp>
          <p:nvSpPr>
            <p:cNvPr id="26" name="矩形 25"/>
            <p:cNvSpPr/>
            <p:nvPr/>
          </p:nvSpPr>
          <p:spPr>
            <a:xfrm>
              <a:off x="9719598" y="4870191"/>
              <a:ext cx="526092" cy="27745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zh-CN" altLang="en-US" sz="1200" dirty="0">
                  <a:latin typeface="黑体" panose="02010609060101010101" pitchFamily="49" charset="-122"/>
                  <a:ea typeface="黑体" panose="02010609060101010101" pitchFamily="49" charset="-122"/>
                  <a:cs typeface="+mn-ea"/>
                  <a:sym typeface="+mn-lt"/>
                </a:rPr>
                <a:t>看板</a:t>
              </a:r>
            </a:p>
          </p:txBody>
        </p:sp>
        <p:cxnSp>
          <p:nvCxnSpPr>
            <p:cNvPr id="27" name="曲线连接符 26"/>
            <p:cNvCxnSpPr>
              <a:stCxn id="21" idx="0"/>
              <a:endCxn id="24" idx="3"/>
            </p:cNvCxnSpPr>
            <p:nvPr/>
          </p:nvCxnSpPr>
          <p:spPr>
            <a:xfrm rot="16200000" flipV="1">
              <a:off x="7962113" y="5159308"/>
              <a:ext cx="457969" cy="157194"/>
            </a:xfrm>
            <a:prstGeom prst="curvedConnector2">
              <a:avLst/>
            </a:prstGeom>
            <a:ln w="19050">
              <a:solidFill>
                <a:schemeClr val="accent2">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8" name="曲线连接符 27"/>
            <p:cNvCxnSpPr>
              <a:stCxn id="25" idx="1"/>
              <a:endCxn id="21" idx="0"/>
            </p:cNvCxnSpPr>
            <p:nvPr/>
          </p:nvCxnSpPr>
          <p:spPr>
            <a:xfrm rot="10800000" flipV="1">
              <a:off x="8269694" y="5008920"/>
              <a:ext cx="241364" cy="457969"/>
            </a:xfrm>
            <a:prstGeom prst="curvedConnector2">
              <a:avLst/>
            </a:prstGeom>
            <a:ln w="19050">
              <a:solidFill>
                <a:schemeClr val="accent2">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9" name="曲线连接符 28"/>
            <p:cNvCxnSpPr>
              <a:stCxn id="22" idx="0"/>
              <a:endCxn id="25" idx="3"/>
            </p:cNvCxnSpPr>
            <p:nvPr/>
          </p:nvCxnSpPr>
          <p:spPr>
            <a:xfrm rot="16200000" flipV="1">
              <a:off x="8978778" y="5067293"/>
              <a:ext cx="457969" cy="341224"/>
            </a:xfrm>
            <a:prstGeom prst="curvedConnector2">
              <a:avLst/>
            </a:prstGeom>
            <a:ln w="19050">
              <a:solidFill>
                <a:schemeClr val="accent2">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0" name="曲线连接符 29"/>
            <p:cNvCxnSpPr>
              <a:stCxn id="23" idx="0"/>
              <a:endCxn id="26" idx="3"/>
            </p:cNvCxnSpPr>
            <p:nvPr/>
          </p:nvCxnSpPr>
          <p:spPr>
            <a:xfrm rot="16200000" flipV="1">
              <a:off x="10088593" y="5166018"/>
              <a:ext cx="457968" cy="143774"/>
            </a:xfrm>
            <a:prstGeom prst="curvedConnector2">
              <a:avLst/>
            </a:prstGeom>
            <a:ln w="19050">
              <a:solidFill>
                <a:schemeClr val="accent2">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1" name="曲线连接符 30"/>
            <p:cNvCxnSpPr>
              <a:endCxn id="20" idx="0"/>
            </p:cNvCxnSpPr>
            <p:nvPr/>
          </p:nvCxnSpPr>
          <p:spPr>
            <a:xfrm rot="10800000" flipV="1">
              <a:off x="6808147" y="5008920"/>
              <a:ext cx="481146" cy="447917"/>
            </a:xfrm>
            <a:prstGeom prst="curvedConnector2">
              <a:avLst/>
            </a:prstGeom>
            <a:ln w="19050">
              <a:solidFill>
                <a:schemeClr val="accent2">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2" name="文本框 31"/>
            <p:cNvSpPr txBox="1"/>
            <p:nvPr/>
          </p:nvSpPr>
          <p:spPr>
            <a:xfrm>
              <a:off x="7268227" y="4850418"/>
              <a:ext cx="338554" cy="276999"/>
            </a:xfrm>
            <a:prstGeom prst="rect">
              <a:avLst/>
            </a:prstGeom>
            <a:noFill/>
          </p:spPr>
          <p:txBody>
            <a:bodyPr wrap="none" rtlCol="0">
              <a:spAutoFit/>
            </a:bodyPr>
            <a:lstStyle/>
            <a:p>
              <a:r>
                <a:rPr lang="en-US" altLang="zh-CN" sz="1200" dirty="0">
                  <a:latin typeface="黑体" panose="02010609060101010101" pitchFamily="49" charset="-122"/>
                  <a:ea typeface="黑体" panose="02010609060101010101" pitchFamily="49" charset="-122"/>
                  <a:cs typeface="+mn-ea"/>
                  <a:sym typeface="+mn-lt"/>
                </a:rPr>
                <a:t>…</a:t>
              </a:r>
              <a:endParaRPr lang="zh-CN" altLang="en-US" sz="1200" dirty="0">
                <a:latin typeface="黑体" panose="02010609060101010101" pitchFamily="49" charset="-122"/>
                <a:ea typeface="黑体" panose="02010609060101010101" pitchFamily="49" charset="-122"/>
                <a:cs typeface="+mn-ea"/>
                <a:sym typeface="+mn-lt"/>
              </a:endParaRPr>
            </a:p>
          </p:txBody>
        </p:sp>
        <p:sp>
          <p:nvSpPr>
            <p:cNvPr id="33" name="文本框 32"/>
            <p:cNvSpPr txBox="1"/>
            <p:nvPr/>
          </p:nvSpPr>
          <p:spPr>
            <a:xfrm>
              <a:off x="9406558" y="4892676"/>
              <a:ext cx="338554" cy="276999"/>
            </a:xfrm>
            <a:prstGeom prst="rect">
              <a:avLst/>
            </a:prstGeom>
            <a:noFill/>
          </p:spPr>
          <p:txBody>
            <a:bodyPr wrap="none" rtlCol="0">
              <a:spAutoFit/>
            </a:bodyPr>
            <a:lstStyle/>
            <a:p>
              <a:r>
                <a:rPr lang="en-US" altLang="zh-CN" sz="1200" dirty="0">
                  <a:latin typeface="黑体" panose="02010609060101010101" pitchFamily="49" charset="-122"/>
                  <a:ea typeface="黑体" panose="02010609060101010101" pitchFamily="49" charset="-122"/>
                  <a:cs typeface="+mn-ea"/>
                  <a:sym typeface="+mn-lt"/>
                </a:rPr>
                <a:t>…</a:t>
              </a:r>
              <a:endParaRPr lang="zh-CN" altLang="en-US" sz="1200" dirty="0">
                <a:latin typeface="黑体" panose="02010609060101010101" pitchFamily="49" charset="-122"/>
                <a:ea typeface="黑体" panose="02010609060101010101" pitchFamily="49" charset="-122"/>
                <a:cs typeface="+mn-ea"/>
                <a:sym typeface="+mn-lt"/>
              </a:endParaRPr>
            </a:p>
          </p:txBody>
        </p:sp>
        <p:sp>
          <p:nvSpPr>
            <p:cNvPr id="34" name="文本框 33"/>
            <p:cNvSpPr txBox="1"/>
            <p:nvPr/>
          </p:nvSpPr>
          <p:spPr>
            <a:xfrm>
              <a:off x="10468285" y="4824773"/>
              <a:ext cx="1036731" cy="461665"/>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zh-CN" altLang="en-US" sz="1200" dirty="0">
                  <a:latin typeface="黑体" panose="02010609060101010101" pitchFamily="49" charset="-122"/>
                  <a:ea typeface="黑体" panose="02010609060101010101" pitchFamily="49" charset="-122"/>
                  <a:cs typeface="+mn-ea"/>
                  <a:sym typeface="+mn-lt"/>
                </a:rPr>
                <a:t>最终客户价值拉动制造</a:t>
              </a:r>
            </a:p>
          </p:txBody>
        </p:sp>
        <p:cxnSp>
          <p:nvCxnSpPr>
            <p:cNvPr id="35" name="直接箭头连接符 34"/>
            <p:cNvCxnSpPr>
              <a:stCxn id="23" idx="0"/>
              <a:endCxn id="34" idx="2"/>
            </p:cNvCxnSpPr>
            <p:nvPr/>
          </p:nvCxnSpPr>
          <p:spPr>
            <a:xfrm flipV="1">
              <a:off x="10389464" y="5286438"/>
              <a:ext cx="597187" cy="180451"/>
            </a:xfrm>
            <a:prstGeom prst="straightConnector1">
              <a:avLst/>
            </a:prstGeom>
            <a:ln w="15875">
              <a:solidFill>
                <a:schemeClr val="accent1">
                  <a:lumMod val="7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6" name="文本框 35"/>
            <p:cNvSpPr txBox="1"/>
            <p:nvPr/>
          </p:nvSpPr>
          <p:spPr>
            <a:xfrm>
              <a:off x="6702976" y="3979852"/>
              <a:ext cx="1932406" cy="461665"/>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zh-CN" altLang="en-US" sz="1200" dirty="0">
                  <a:latin typeface="黑体" panose="02010609060101010101" pitchFamily="49" charset="-122"/>
                  <a:ea typeface="黑体" panose="02010609060101010101" pitchFamily="49" charset="-122"/>
                  <a:cs typeface="+mn-ea"/>
                  <a:sym typeface="+mn-lt"/>
                </a:rPr>
                <a:t>工序</a:t>
              </a:r>
              <a:r>
                <a:rPr lang="en-US" altLang="zh-CN" sz="1200" dirty="0">
                  <a:latin typeface="黑体" panose="02010609060101010101" pitchFamily="49" charset="-122"/>
                  <a:ea typeface="黑体" panose="02010609060101010101" pitchFamily="49" charset="-122"/>
                  <a:cs typeface="+mn-ea"/>
                  <a:sym typeface="+mn-lt"/>
                </a:rPr>
                <a:t>N+1 → </a:t>
              </a:r>
              <a:r>
                <a:rPr lang="zh-CN" altLang="en-US" sz="1200" dirty="0">
                  <a:latin typeface="黑体" panose="02010609060101010101" pitchFamily="49" charset="-122"/>
                  <a:ea typeface="黑体" panose="02010609060101010101" pitchFamily="49" charset="-122"/>
                  <a:cs typeface="+mn-ea"/>
                  <a:sym typeface="+mn-lt"/>
                </a:rPr>
                <a:t>工序</a:t>
              </a:r>
              <a:r>
                <a:rPr lang="en-US" altLang="zh-CN" sz="1200" dirty="0">
                  <a:latin typeface="黑体" panose="02010609060101010101" pitchFamily="49" charset="-122"/>
                  <a:ea typeface="黑体" panose="02010609060101010101" pitchFamily="49" charset="-122"/>
                  <a:cs typeface="+mn-ea"/>
                  <a:sym typeface="+mn-lt"/>
                </a:rPr>
                <a:t>N</a:t>
              </a:r>
              <a:r>
                <a:rPr lang="zh-CN" altLang="en-US" sz="1200" dirty="0">
                  <a:latin typeface="黑体" panose="02010609060101010101" pitchFamily="49" charset="-122"/>
                  <a:ea typeface="黑体" panose="02010609060101010101" pitchFamily="49" charset="-122"/>
                  <a:cs typeface="+mn-ea"/>
                  <a:sym typeface="+mn-lt"/>
                </a:rPr>
                <a:t>：</a:t>
              </a:r>
              <a:endParaRPr lang="en-US" altLang="zh-CN" sz="1200" dirty="0">
                <a:latin typeface="黑体" panose="02010609060101010101" pitchFamily="49" charset="-122"/>
                <a:ea typeface="黑体" panose="02010609060101010101" pitchFamily="49" charset="-122"/>
                <a:cs typeface="+mn-ea"/>
                <a:sym typeface="+mn-lt"/>
              </a:endParaRPr>
            </a:p>
            <a:p>
              <a:r>
                <a:rPr lang="zh-CN" altLang="en-US" sz="1200" dirty="0">
                  <a:latin typeface="黑体" panose="02010609060101010101" pitchFamily="49" charset="-122"/>
                  <a:ea typeface="黑体" panose="02010609060101010101" pitchFamily="49" charset="-122"/>
                  <a:cs typeface="+mn-ea"/>
                  <a:sym typeface="+mn-lt"/>
                </a:rPr>
                <a:t>请提供我完成工作的输入</a:t>
              </a:r>
              <a:endParaRPr lang="en-US" altLang="zh-CN" sz="1200" dirty="0">
                <a:latin typeface="黑体" panose="02010609060101010101" pitchFamily="49" charset="-122"/>
                <a:ea typeface="黑体" panose="02010609060101010101" pitchFamily="49" charset="-122"/>
                <a:cs typeface="+mn-ea"/>
                <a:sym typeface="+mn-lt"/>
              </a:endParaRPr>
            </a:p>
          </p:txBody>
        </p:sp>
        <p:cxnSp>
          <p:nvCxnSpPr>
            <p:cNvPr id="37" name="直接箭头连接符 36"/>
            <p:cNvCxnSpPr>
              <a:stCxn id="24" idx="0"/>
              <a:endCxn id="36" idx="2"/>
            </p:cNvCxnSpPr>
            <p:nvPr/>
          </p:nvCxnSpPr>
          <p:spPr>
            <a:xfrm flipH="1" flipV="1">
              <a:off x="7669179" y="4441517"/>
              <a:ext cx="180693" cy="428674"/>
            </a:xfrm>
            <a:prstGeom prst="straightConnector1">
              <a:avLst/>
            </a:prstGeom>
            <a:ln w="15875">
              <a:solidFill>
                <a:schemeClr val="accent1">
                  <a:lumMod val="7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8" name="直接箭头连接符 37"/>
            <p:cNvCxnSpPr>
              <a:stCxn id="25" idx="0"/>
              <a:endCxn id="36" idx="2"/>
            </p:cNvCxnSpPr>
            <p:nvPr/>
          </p:nvCxnSpPr>
          <p:spPr>
            <a:xfrm flipH="1" flipV="1">
              <a:off x="7669179" y="4441517"/>
              <a:ext cx="1104925" cy="428674"/>
            </a:xfrm>
            <a:prstGeom prst="straightConnector1">
              <a:avLst/>
            </a:prstGeom>
            <a:ln w="15875">
              <a:solidFill>
                <a:schemeClr val="accent1">
                  <a:lumMod val="7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p:cNvCxnSpPr>
              <a:stCxn id="26" idx="0"/>
              <a:endCxn id="36" idx="2"/>
            </p:cNvCxnSpPr>
            <p:nvPr/>
          </p:nvCxnSpPr>
          <p:spPr>
            <a:xfrm flipH="1" flipV="1">
              <a:off x="7669179" y="4441517"/>
              <a:ext cx="2313465" cy="428674"/>
            </a:xfrm>
            <a:prstGeom prst="straightConnector1">
              <a:avLst/>
            </a:prstGeom>
            <a:ln w="15875">
              <a:solidFill>
                <a:schemeClr val="accent1">
                  <a:lumMod val="7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0" name="右箭头 39"/>
            <p:cNvSpPr/>
            <p:nvPr/>
          </p:nvSpPr>
          <p:spPr>
            <a:xfrm>
              <a:off x="6428286" y="6026632"/>
              <a:ext cx="509919" cy="168499"/>
            </a:xfrm>
            <a:prstGeom prst="rightArrow">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sz="1200">
                <a:latin typeface="黑体" panose="02010609060101010101" pitchFamily="49" charset="-122"/>
                <a:ea typeface="黑体" panose="02010609060101010101" pitchFamily="49" charset="-122"/>
                <a:cs typeface="+mn-ea"/>
                <a:sym typeface="+mn-lt"/>
              </a:endParaRPr>
            </a:p>
          </p:txBody>
        </p:sp>
        <p:cxnSp>
          <p:nvCxnSpPr>
            <p:cNvPr id="41" name="直接箭头连接符 40"/>
            <p:cNvCxnSpPr/>
            <p:nvPr/>
          </p:nvCxnSpPr>
          <p:spPr>
            <a:xfrm>
              <a:off x="8964488" y="6110882"/>
              <a:ext cx="604270" cy="0"/>
            </a:xfrm>
            <a:prstGeom prst="straightConnector1">
              <a:avLst/>
            </a:prstGeom>
            <a:ln w="19050">
              <a:solidFill>
                <a:schemeClr val="accent2">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2" name="直接箭头连接符 41"/>
            <p:cNvCxnSpPr>
              <a:stCxn id="36" idx="3"/>
              <a:endCxn id="43" idx="1"/>
            </p:cNvCxnSpPr>
            <p:nvPr/>
          </p:nvCxnSpPr>
          <p:spPr>
            <a:xfrm flipV="1">
              <a:off x="8635382" y="4107819"/>
              <a:ext cx="826958" cy="102866"/>
            </a:xfrm>
            <a:prstGeom prst="straightConnector1">
              <a:avLst/>
            </a:prstGeom>
            <a:ln w="15875">
              <a:solidFill>
                <a:schemeClr val="accent1">
                  <a:lumMod val="7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51" name="组合 50"/>
            <p:cNvGrpSpPr/>
            <p:nvPr/>
          </p:nvGrpSpPr>
          <p:grpSpPr>
            <a:xfrm>
              <a:off x="9443016" y="3626213"/>
              <a:ext cx="1946150" cy="963212"/>
              <a:chOff x="5272546" y="3003930"/>
              <a:chExt cx="1848907" cy="884486"/>
            </a:xfrm>
          </p:grpSpPr>
          <p:pic>
            <p:nvPicPr>
              <p:cNvPr id="43" name="图片 4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90904" y="3003930"/>
                <a:ext cx="1830549" cy="884486"/>
              </a:xfrm>
              <a:prstGeom prst="rect">
                <a:avLst/>
              </a:prstGeom>
            </p:spPr>
          </p:pic>
          <p:sp>
            <p:nvSpPr>
              <p:cNvPr id="44" name="文本框 43"/>
              <p:cNvSpPr txBox="1"/>
              <p:nvPr/>
            </p:nvSpPr>
            <p:spPr>
              <a:xfrm>
                <a:off x="5277174" y="3016074"/>
                <a:ext cx="1052633" cy="254359"/>
              </a:xfrm>
              <a:prstGeom prst="rect">
                <a:avLst/>
              </a:prstGeom>
              <a:noFill/>
            </p:spPr>
            <p:txBody>
              <a:bodyPr wrap="none" rtlCol="0">
                <a:spAutoFit/>
              </a:bodyPr>
              <a:lstStyle/>
              <a:p>
                <a:r>
                  <a:rPr lang="zh-CN" altLang="en-US" sz="1200" dirty="0">
                    <a:latin typeface="黑体" panose="02010609060101010101" pitchFamily="49" charset="-122"/>
                    <a:ea typeface="黑体" panose="02010609060101010101" pitchFamily="49" charset="-122"/>
                    <a:cs typeface="+mn-ea"/>
                    <a:sym typeface="+mn-lt"/>
                  </a:rPr>
                  <a:t>加工 </a:t>
                </a:r>
                <a:r>
                  <a:rPr lang="en-US" altLang="zh-CN" sz="1200" dirty="0">
                    <a:latin typeface="黑体" panose="02010609060101010101" pitchFamily="49" charset="-122"/>
                    <a:ea typeface="黑体" panose="02010609060101010101" pitchFamily="49" charset="-122"/>
                    <a:cs typeface="+mn-ea"/>
                    <a:sym typeface="+mn-lt"/>
                  </a:rPr>
                  <a:t>-&gt; </a:t>
                </a:r>
                <a:r>
                  <a:rPr lang="zh-CN" altLang="en-US" sz="1200" dirty="0">
                    <a:latin typeface="黑体" panose="02010609060101010101" pitchFamily="49" charset="-122"/>
                    <a:ea typeface="黑体" panose="02010609060101010101" pitchFamily="49" charset="-122"/>
                    <a:cs typeface="+mn-ea"/>
                    <a:sym typeface="+mn-lt"/>
                  </a:rPr>
                  <a:t>组装</a:t>
                </a:r>
              </a:p>
            </p:txBody>
          </p:sp>
          <p:sp>
            <p:nvSpPr>
              <p:cNvPr id="45" name="文本框 44"/>
              <p:cNvSpPr txBox="1"/>
              <p:nvPr/>
            </p:nvSpPr>
            <p:spPr>
              <a:xfrm>
                <a:off x="5272546" y="3389215"/>
                <a:ext cx="467837" cy="254359"/>
              </a:xfrm>
              <a:prstGeom prst="rect">
                <a:avLst/>
              </a:prstGeom>
              <a:noFill/>
            </p:spPr>
            <p:txBody>
              <a:bodyPr wrap="none" rtlCol="0">
                <a:spAutoFit/>
              </a:bodyPr>
              <a:lstStyle/>
              <a:p>
                <a:r>
                  <a:rPr lang="zh-CN" altLang="en-US" sz="1200" dirty="0">
                    <a:latin typeface="黑体" panose="02010609060101010101" pitchFamily="49" charset="-122"/>
                    <a:ea typeface="黑体" panose="02010609060101010101" pitchFamily="49" charset="-122"/>
                    <a:cs typeface="+mn-ea"/>
                    <a:sym typeface="+mn-lt"/>
                  </a:rPr>
                  <a:t>型号</a:t>
                </a:r>
              </a:p>
            </p:txBody>
          </p:sp>
          <p:sp>
            <p:nvSpPr>
              <p:cNvPr id="46" name="文本框 45"/>
              <p:cNvSpPr txBox="1"/>
              <p:nvPr/>
            </p:nvSpPr>
            <p:spPr>
              <a:xfrm>
                <a:off x="5625713" y="3389215"/>
                <a:ext cx="833334" cy="254359"/>
              </a:xfrm>
              <a:prstGeom prst="rect">
                <a:avLst/>
              </a:prstGeom>
              <a:noFill/>
            </p:spPr>
            <p:txBody>
              <a:bodyPr wrap="none" rtlCol="0">
                <a:spAutoFit/>
              </a:bodyPr>
              <a:lstStyle/>
              <a:p>
                <a:r>
                  <a:rPr lang="en-US" altLang="zh-CN" sz="1200" dirty="0">
                    <a:latin typeface="黑体" panose="02010609060101010101" pitchFamily="49" charset="-122"/>
                    <a:ea typeface="黑体" panose="02010609060101010101" pitchFamily="49" charset="-122"/>
                    <a:cs typeface="+mn-ea"/>
                    <a:sym typeface="+mn-lt"/>
                  </a:rPr>
                  <a:t>1500-2100</a:t>
                </a:r>
                <a:endParaRPr lang="zh-CN" altLang="en-US" sz="1200" dirty="0">
                  <a:latin typeface="黑体" panose="02010609060101010101" pitchFamily="49" charset="-122"/>
                  <a:ea typeface="黑体" panose="02010609060101010101" pitchFamily="49" charset="-122"/>
                  <a:cs typeface="+mn-ea"/>
                  <a:sym typeface="+mn-lt"/>
                </a:endParaRPr>
              </a:p>
            </p:txBody>
          </p:sp>
          <p:sp>
            <p:nvSpPr>
              <p:cNvPr id="47" name="文本框 46"/>
              <p:cNvSpPr txBox="1"/>
              <p:nvPr/>
            </p:nvSpPr>
            <p:spPr>
              <a:xfrm>
                <a:off x="5277174" y="3603539"/>
                <a:ext cx="467837" cy="254359"/>
              </a:xfrm>
              <a:prstGeom prst="rect">
                <a:avLst/>
              </a:prstGeom>
              <a:noFill/>
            </p:spPr>
            <p:txBody>
              <a:bodyPr wrap="none" rtlCol="0">
                <a:spAutoFit/>
              </a:bodyPr>
              <a:lstStyle/>
              <a:p>
                <a:r>
                  <a:rPr lang="zh-CN" altLang="en-US" sz="1200" dirty="0">
                    <a:latin typeface="黑体" panose="02010609060101010101" pitchFamily="49" charset="-122"/>
                    <a:ea typeface="黑体" panose="02010609060101010101" pitchFamily="49" charset="-122"/>
                    <a:cs typeface="+mn-ea"/>
                    <a:sym typeface="+mn-lt"/>
                  </a:rPr>
                  <a:t>品名</a:t>
                </a:r>
              </a:p>
            </p:txBody>
          </p:sp>
          <p:sp>
            <p:nvSpPr>
              <p:cNvPr id="48" name="文本框 47"/>
              <p:cNvSpPr txBox="1"/>
              <p:nvPr/>
            </p:nvSpPr>
            <p:spPr>
              <a:xfrm>
                <a:off x="5689889" y="3611563"/>
                <a:ext cx="787647" cy="254359"/>
              </a:xfrm>
              <a:prstGeom prst="rect">
                <a:avLst/>
              </a:prstGeom>
              <a:noFill/>
            </p:spPr>
            <p:txBody>
              <a:bodyPr wrap="none" rtlCol="0">
                <a:spAutoFit/>
              </a:bodyPr>
              <a:lstStyle/>
              <a:p>
                <a:r>
                  <a:rPr lang="en-US" altLang="zh-CN" sz="1200" dirty="0">
                    <a:latin typeface="黑体" panose="02010609060101010101" pitchFamily="49" charset="-122"/>
                    <a:ea typeface="黑体" panose="02010609060101010101" pitchFamily="49" charset="-122"/>
                    <a:cs typeface="+mn-ea"/>
                    <a:sym typeface="+mn-lt"/>
                  </a:rPr>
                  <a:t>SA</a:t>
                </a:r>
                <a:r>
                  <a:rPr lang="zh-CN" altLang="en-US" sz="1200" dirty="0">
                    <a:latin typeface="黑体" panose="02010609060101010101" pitchFamily="49" charset="-122"/>
                    <a:ea typeface="黑体" panose="02010609060101010101" pitchFamily="49" charset="-122"/>
                    <a:cs typeface="+mn-ea"/>
                    <a:sym typeface="+mn-lt"/>
                  </a:rPr>
                  <a:t>机油泵</a:t>
                </a:r>
              </a:p>
            </p:txBody>
          </p:sp>
          <p:sp>
            <p:nvSpPr>
              <p:cNvPr id="49" name="文本框 48"/>
              <p:cNvSpPr txBox="1"/>
              <p:nvPr/>
            </p:nvSpPr>
            <p:spPr>
              <a:xfrm>
                <a:off x="6426652" y="3622287"/>
                <a:ext cx="467837" cy="254359"/>
              </a:xfrm>
              <a:prstGeom prst="rect">
                <a:avLst/>
              </a:prstGeom>
              <a:noFill/>
            </p:spPr>
            <p:txBody>
              <a:bodyPr wrap="none" rtlCol="0">
                <a:spAutoFit/>
              </a:bodyPr>
              <a:lstStyle/>
              <a:p>
                <a:r>
                  <a:rPr lang="zh-CN" altLang="en-US" sz="1200" dirty="0">
                    <a:latin typeface="黑体" panose="02010609060101010101" pitchFamily="49" charset="-122"/>
                    <a:ea typeface="黑体" panose="02010609060101010101" pitchFamily="49" charset="-122"/>
                    <a:cs typeface="+mn-ea"/>
                    <a:sym typeface="+mn-lt"/>
                  </a:rPr>
                  <a:t>数量</a:t>
                </a:r>
              </a:p>
            </p:txBody>
          </p:sp>
          <p:sp>
            <p:nvSpPr>
              <p:cNvPr id="50" name="文本框 49"/>
              <p:cNvSpPr txBox="1"/>
              <p:nvPr/>
            </p:nvSpPr>
            <p:spPr>
              <a:xfrm>
                <a:off x="6767402" y="3623641"/>
                <a:ext cx="321638" cy="254359"/>
              </a:xfrm>
              <a:prstGeom prst="rect">
                <a:avLst/>
              </a:prstGeom>
              <a:noFill/>
            </p:spPr>
            <p:txBody>
              <a:bodyPr wrap="none" rtlCol="0">
                <a:spAutoFit/>
              </a:bodyPr>
              <a:lstStyle/>
              <a:p>
                <a:r>
                  <a:rPr lang="en-US" altLang="zh-CN" sz="1200" dirty="0">
                    <a:latin typeface="黑体" panose="02010609060101010101" pitchFamily="49" charset="-122"/>
                    <a:ea typeface="黑体" panose="02010609060101010101" pitchFamily="49" charset="-122"/>
                    <a:cs typeface="+mn-ea"/>
                    <a:sym typeface="+mn-lt"/>
                  </a:rPr>
                  <a:t>10</a:t>
                </a:r>
                <a:endParaRPr lang="zh-CN" altLang="en-US" sz="1200" dirty="0">
                  <a:latin typeface="黑体" panose="02010609060101010101" pitchFamily="49" charset="-122"/>
                  <a:ea typeface="黑体" panose="02010609060101010101" pitchFamily="49" charset="-122"/>
                  <a:cs typeface="+mn-ea"/>
                  <a:sym typeface="+mn-lt"/>
                </a:endParaRPr>
              </a:p>
            </p:txBody>
          </p:sp>
        </p:grpSp>
      </p:grpSp>
    </p:spTree>
    <p:extLst>
      <p:ext uri="{BB962C8B-B14F-4D97-AF65-F5344CB8AC3E}">
        <p14:creationId xmlns:p14="http://schemas.microsoft.com/office/powerpoint/2010/main" val="7480522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cs typeface="+mn-ea"/>
                <a:sym typeface="+mn-lt"/>
              </a:rPr>
              <a:t>看板的核心实践和原则</a:t>
            </a:r>
          </a:p>
        </p:txBody>
      </p:sp>
      <p:sp>
        <p:nvSpPr>
          <p:cNvPr id="3" name="文本占位符 2"/>
          <p:cNvSpPr>
            <a:spLocks noGrp="1"/>
          </p:cNvSpPr>
          <p:nvPr>
            <p:ph type="body" sz="quarter" idx="10"/>
          </p:nvPr>
        </p:nvSpPr>
        <p:spPr>
          <a:xfrm>
            <a:off x="731838" y="982984"/>
            <a:ext cx="10728326" cy="1740193"/>
          </a:xfrm>
        </p:spPr>
        <p:txBody>
          <a:bodyPr/>
          <a:lstStyle/>
          <a:p>
            <a:pPr>
              <a:lnSpc>
                <a:spcPct val="100000"/>
              </a:lnSpc>
            </a:pPr>
            <a:r>
              <a:rPr lang="zh-CN" altLang="en-US" sz="1800" b="0" i="0" dirty="0">
                <a:solidFill>
                  <a:srgbClr val="121212"/>
                </a:solidFill>
                <a:effectLst/>
              </a:rPr>
              <a:t>可视化工作流程</a:t>
            </a:r>
            <a:r>
              <a:rPr lang="zh-CN" altLang="en-US" sz="1800" dirty="0">
                <a:solidFill>
                  <a:srgbClr val="121212"/>
                </a:solidFill>
              </a:rPr>
              <a:t>。</a:t>
            </a:r>
            <a:endParaRPr lang="en-US" altLang="zh-CN" sz="1800" b="0" i="0" dirty="0">
              <a:solidFill>
                <a:srgbClr val="121212"/>
              </a:solidFill>
              <a:effectLst/>
            </a:endParaRPr>
          </a:p>
          <a:p>
            <a:pPr>
              <a:lnSpc>
                <a:spcPct val="100000"/>
              </a:lnSpc>
            </a:pPr>
            <a:r>
              <a:rPr lang="zh-CN" altLang="en-US" sz="1800" b="0" i="0" dirty="0">
                <a:solidFill>
                  <a:srgbClr val="404040"/>
                </a:solidFill>
                <a:effectLst/>
              </a:rPr>
              <a:t>限制</a:t>
            </a:r>
            <a:r>
              <a:rPr lang="en-US" altLang="zh-CN" sz="1800" b="0" i="0" dirty="0">
                <a:solidFill>
                  <a:srgbClr val="404040"/>
                </a:solidFill>
                <a:effectLst/>
              </a:rPr>
              <a:t>Tasks</a:t>
            </a:r>
            <a:r>
              <a:rPr lang="zh-CN" altLang="en-US" sz="1800" b="0" i="0" dirty="0">
                <a:solidFill>
                  <a:srgbClr val="404040"/>
                </a:solidFill>
                <a:effectLst/>
              </a:rPr>
              <a:t>数量。</a:t>
            </a:r>
            <a:endParaRPr lang="en-US" altLang="zh-CN" sz="1800" b="0" i="0" dirty="0">
              <a:solidFill>
                <a:srgbClr val="121212"/>
              </a:solidFill>
              <a:effectLst/>
            </a:endParaRPr>
          </a:p>
          <a:p>
            <a:pPr>
              <a:lnSpc>
                <a:spcPct val="100000"/>
              </a:lnSpc>
            </a:pPr>
            <a:r>
              <a:rPr lang="zh-CN" altLang="en-US" sz="1800" b="0" i="0" dirty="0">
                <a:solidFill>
                  <a:srgbClr val="121212"/>
                </a:solidFill>
                <a:effectLst/>
              </a:rPr>
              <a:t>管理和改进流程：对看板图上的流程进行定期监控、</a:t>
            </a:r>
            <a:r>
              <a:rPr lang="zh-CN" altLang="en-US" sz="1800" dirty="0">
                <a:solidFill>
                  <a:srgbClr val="C00000"/>
                </a:solidFill>
              </a:rPr>
              <a:t>动态显示瓶颈</a:t>
            </a:r>
            <a:r>
              <a:rPr lang="zh-CN" altLang="en-US" sz="1800" dirty="0">
                <a:solidFill>
                  <a:srgbClr val="121212"/>
                </a:solidFill>
              </a:rPr>
              <a:t>。</a:t>
            </a:r>
            <a:endParaRPr lang="en-US" altLang="zh-CN" sz="1800" b="0" i="0" dirty="0">
              <a:solidFill>
                <a:srgbClr val="121212"/>
              </a:solidFill>
              <a:effectLst/>
            </a:endParaRPr>
          </a:p>
          <a:p>
            <a:pPr>
              <a:lnSpc>
                <a:spcPct val="100000"/>
              </a:lnSpc>
            </a:pPr>
            <a:r>
              <a:rPr lang="zh-CN" altLang="en-US" sz="1800" b="0" i="0" dirty="0">
                <a:solidFill>
                  <a:srgbClr val="404040"/>
                </a:solidFill>
                <a:effectLst/>
              </a:rPr>
              <a:t>变</a:t>
            </a:r>
            <a:r>
              <a:rPr lang="en-US" altLang="zh-CN" sz="1800" b="0" i="0" dirty="0">
                <a:solidFill>
                  <a:srgbClr val="404040"/>
                </a:solidFill>
                <a:effectLst/>
              </a:rPr>
              <a:t>push system</a:t>
            </a:r>
            <a:r>
              <a:rPr lang="zh-CN" altLang="en-US" sz="1800" b="0" i="0" dirty="0">
                <a:solidFill>
                  <a:srgbClr val="404040"/>
                </a:solidFill>
                <a:effectLst/>
              </a:rPr>
              <a:t>为</a:t>
            </a:r>
            <a:r>
              <a:rPr lang="en-US" altLang="zh-CN" sz="1800" b="0" i="0" dirty="0">
                <a:solidFill>
                  <a:srgbClr val="404040"/>
                </a:solidFill>
                <a:effectLst/>
              </a:rPr>
              <a:t>pull system</a:t>
            </a:r>
            <a:r>
              <a:rPr lang="zh-CN" altLang="en-US" sz="1800" b="0" i="0" dirty="0">
                <a:solidFill>
                  <a:srgbClr val="404040"/>
                </a:solidFill>
                <a:effectLst/>
              </a:rPr>
              <a:t>。新的</a:t>
            </a:r>
            <a:r>
              <a:rPr lang="en-US" altLang="zh-CN" sz="1800" b="0" i="0" dirty="0">
                <a:solidFill>
                  <a:srgbClr val="404040"/>
                </a:solidFill>
                <a:effectLst/>
              </a:rPr>
              <a:t>case</a:t>
            </a:r>
            <a:r>
              <a:rPr lang="zh-CN" altLang="en-US" sz="1800" b="0" i="0" dirty="0">
                <a:solidFill>
                  <a:srgbClr val="404040"/>
                </a:solidFill>
                <a:effectLst/>
              </a:rPr>
              <a:t>只能在</a:t>
            </a:r>
            <a:r>
              <a:rPr lang="en-US" altLang="zh-CN" sz="1800" b="0" i="0" dirty="0">
                <a:solidFill>
                  <a:srgbClr val="404040"/>
                </a:solidFill>
                <a:effectLst/>
              </a:rPr>
              <a:t>team</a:t>
            </a:r>
            <a:r>
              <a:rPr lang="zh-CN" altLang="en-US" sz="1800" b="0" i="0" dirty="0">
                <a:solidFill>
                  <a:srgbClr val="404040"/>
                </a:solidFill>
                <a:effectLst/>
              </a:rPr>
              <a:t>有能力情况下再开始。</a:t>
            </a:r>
            <a:endParaRPr lang="zh-CN" altLang="en-US" sz="1800" dirty="0">
              <a:cs typeface="+mn-ea"/>
              <a:sym typeface="+mn-lt"/>
            </a:endParaRPr>
          </a:p>
        </p:txBody>
      </p:sp>
      <p:grpSp>
        <p:nvGrpSpPr>
          <p:cNvPr id="5" name="组合 4"/>
          <p:cNvGrpSpPr/>
          <p:nvPr/>
        </p:nvGrpSpPr>
        <p:grpSpPr>
          <a:xfrm>
            <a:off x="1464598" y="2651814"/>
            <a:ext cx="8648394" cy="4076440"/>
            <a:chOff x="1668079" y="2371660"/>
            <a:chExt cx="8648394" cy="3963903"/>
          </a:xfrm>
        </p:grpSpPr>
        <p:sp>
          <p:nvSpPr>
            <p:cNvPr id="288" name="Shape 418"/>
            <p:cNvSpPr>
              <a:spLocks noChangeArrowheads="1"/>
            </p:cNvSpPr>
            <p:nvPr/>
          </p:nvSpPr>
          <p:spPr bwMode="auto">
            <a:xfrm>
              <a:off x="1668079" y="2371660"/>
              <a:ext cx="1979613" cy="553997"/>
            </a:xfrm>
            <a:prstGeom prst="rect">
              <a:avLst/>
            </a:prstGeom>
            <a:solidFill>
              <a:schemeClr val="bg1">
                <a:lumMod val="85000"/>
              </a:schemeClr>
            </a:solidFill>
            <a:ln w="9525">
              <a:noFill/>
              <a:miter lim="800000"/>
              <a:headEnd/>
              <a:tailEnd/>
            </a:ln>
          </p:spPr>
          <p:txBody>
            <a:bodyPr lIns="0" tIns="0" rIns="0" bIns="0">
              <a:spAutoFit/>
            </a:bodyPr>
            <a:lstStyle/>
            <a:p>
              <a:pPr algn="l" eaLnBrk="1" hangingPunct="1"/>
              <a:r>
                <a:rPr lang="zh-CN" altLang="en-US" sz="1200" dirty="0">
                  <a:solidFill>
                    <a:srgbClr val="FF0000"/>
                  </a:solidFill>
                  <a:latin typeface="黑体" panose="02010609060101010101" pitchFamily="49" charset="-122"/>
                  <a:ea typeface="黑体" panose="02010609060101010101" pitchFamily="49" charset="-122"/>
                  <a:cs typeface="+mn-ea"/>
                  <a:sym typeface="+mn-lt"/>
                </a:rPr>
                <a:t>在制品数量限制</a:t>
              </a:r>
              <a:r>
                <a:rPr lang="zh-CN" altLang="en-US" sz="1200" dirty="0">
                  <a:latin typeface="黑体" panose="02010609060101010101" pitchFamily="49" charset="-122"/>
                  <a:ea typeface="黑体" panose="02010609060101010101" pitchFamily="49" charset="-122"/>
                  <a:cs typeface="+mn-ea"/>
                  <a:sym typeface="+mn-lt"/>
                </a:rPr>
                <a:t>：限制各阶段的在制品（含进行中的和完成的）允许的最大数目。</a:t>
              </a:r>
            </a:p>
          </p:txBody>
        </p:sp>
        <p:sp>
          <p:nvSpPr>
            <p:cNvPr id="289" name="Shape 444"/>
            <p:cNvSpPr>
              <a:spLocks/>
            </p:cNvSpPr>
            <p:nvPr/>
          </p:nvSpPr>
          <p:spPr bwMode="auto">
            <a:xfrm>
              <a:off x="2629227" y="2741519"/>
              <a:ext cx="157163" cy="1074737"/>
            </a:xfrm>
            <a:custGeom>
              <a:avLst/>
              <a:gdLst>
                <a:gd name="T0" fmla="*/ 1603261792 w 21600"/>
                <a:gd name="T1" fmla="*/ 2147483647 h 21600"/>
                <a:gd name="T2" fmla="*/ 1603261792 w 21600"/>
                <a:gd name="T3" fmla="*/ 2147483647 h 21600"/>
                <a:gd name="T4" fmla="*/ 1603261792 w 21600"/>
                <a:gd name="T5" fmla="*/ 2147483647 h 21600"/>
                <a:gd name="T6" fmla="*/ 1603261792 w 21600"/>
                <a:gd name="T7" fmla="*/ 2147483647 h 21600"/>
                <a:gd name="T8" fmla="*/ 0 60000 65536"/>
                <a:gd name="T9" fmla="*/ 5898240 60000 65536"/>
                <a:gd name="T10" fmla="*/ 11796480 60000 65536"/>
                <a:gd name="T11" fmla="*/ 1769472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extrusionOk="0">
                  <a:moveTo>
                    <a:pt x="21600" y="21600"/>
                  </a:moveTo>
                  <a:cubicBezTo>
                    <a:pt x="14400" y="14400"/>
                    <a:pt x="7200" y="7200"/>
                    <a:pt x="0" y="0"/>
                  </a:cubicBezTo>
                </a:path>
              </a:pathLst>
            </a:custGeom>
            <a:noFill/>
            <a:ln w="9525">
              <a:solidFill>
                <a:srgbClr val="A7988B"/>
              </a:solidFill>
              <a:prstDash val="dashDot"/>
              <a:round/>
              <a:headEnd/>
              <a:tailEnd/>
            </a:ln>
          </p:spPr>
          <p:txBody>
            <a:bodyPr lIns="91434" tIns="45717" rIns="91434" bIns="45717"/>
            <a:lstStyle/>
            <a:p>
              <a:endParaRPr lang="zh-CN" altLang="en-US">
                <a:latin typeface="黑体" panose="02010609060101010101" pitchFamily="49" charset="-122"/>
                <a:ea typeface="黑体" panose="02010609060101010101" pitchFamily="49" charset="-122"/>
                <a:cs typeface="+mn-ea"/>
                <a:sym typeface="+mn-lt"/>
              </a:endParaRPr>
            </a:p>
          </p:txBody>
        </p:sp>
        <p:sp>
          <p:nvSpPr>
            <p:cNvPr id="292" name="Shape 422"/>
            <p:cNvSpPr>
              <a:spLocks noChangeArrowheads="1"/>
            </p:cNvSpPr>
            <p:nvPr/>
          </p:nvSpPr>
          <p:spPr bwMode="auto">
            <a:xfrm>
              <a:off x="6550464" y="2407540"/>
              <a:ext cx="1571054" cy="553998"/>
            </a:xfrm>
            <a:prstGeom prst="rect">
              <a:avLst/>
            </a:prstGeom>
            <a:solidFill>
              <a:schemeClr val="bg1">
                <a:lumMod val="85000"/>
              </a:schemeClr>
            </a:solidFill>
            <a:ln w="9525">
              <a:noFill/>
              <a:miter lim="800000"/>
              <a:headEnd/>
              <a:tailEnd/>
            </a:ln>
          </p:spPr>
          <p:txBody>
            <a:bodyPr wrap="square" lIns="0" tIns="0" rIns="0" bIns="0">
              <a:spAutoFit/>
            </a:bodyPr>
            <a:lstStyle/>
            <a:p>
              <a:pPr algn="l" eaLnBrk="1" hangingPunct="1"/>
              <a:r>
                <a:rPr lang="zh-CN" altLang="en-US" sz="1200" dirty="0">
                  <a:latin typeface="黑体" panose="02010609060101010101" pitchFamily="49" charset="-122"/>
                  <a:ea typeface="黑体" panose="02010609060101010101" pitchFamily="49" charset="-122"/>
                  <a:cs typeface="+mn-ea"/>
                  <a:sym typeface="+mn-lt"/>
                </a:rPr>
                <a:t>在制品数量达到上限，不能再从上游拉入更多的工作。</a:t>
              </a:r>
            </a:p>
          </p:txBody>
        </p:sp>
        <p:sp>
          <p:nvSpPr>
            <p:cNvPr id="295" name="Shape 426"/>
            <p:cNvSpPr>
              <a:spLocks noChangeArrowheads="1"/>
            </p:cNvSpPr>
            <p:nvPr/>
          </p:nvSpPr>
          <p:spPr bwMode="auto">
            <a:xfrm>
              <a:off x="4265368" y="2400071"/>
              <a:ext cx="1657697" cy="553998"/>
            </a:xfrm>
            <a:prstGeom prst="rect">
              <a:avLst/>
            </a:prstGeom>
            <a:solidFill>
              <a:schemeClr val="bg1">
                <a:lumMod val="85000"/>
              </a:schemeClr>
            </a:solidFill>
            <a:ln w="9525">
              <a:noFill/>
              <a:miter lim="800000"/>
              <a:headEnd/>
              <a:tailEnd/>
            </a:ln>
          </p:spPr>
          <p:txBody>
            <a:bodyPr wrap="square" lIns="0" tIns="0" rIns="0" bIns="0">
              <a:spAutoFit/>
            </a:bodyPr>
            <a:lstStyle/>
            <a:p>
              <a:r>
                <a:rPr lang="zh-CN" altLang="en-US" sz="1200" dirty="0">
                  <a:latin typeface="黑体" panose="02010609060101010101" pitchFamily="49" charset="-122"/>
                  <a:ea typeface="黑体" panose="02010609060101010101" pitchFamily="49" charset="-122"/>
                  <a:cs typeface="+mn-ea"/>
                  <a:sym typeface="+mn-lt"/>
                </a:rPr>
                <a:t>在制品数量小于上限，可以从上以环节拉入新的工作。</a:t>
              </a:r>
            </a:p>
          </p:txBody>
        </p:sp>
        <p:sp>
          <p:nvSpPr>
            <p:cNvPr id="296" name="Shape 445"/>
            <p:cNvSpPr>
              <a:spLocks/>
            </p:cNvSpPr>
            <p:nvPr/>
          </p:nvSpPr>
          <p:spPr bwMode="auto">
            <a:xfrm>
              <a:off x="2943552" y="2741518"/>
              <a:ext cx="985168" cy="843458"/>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2147483647 h 21600"/>
                <a:gd name="T8" fmla="*/ 0 60000 65536"/>
                <a:gd name="T9" fmla="*/ 5898240 60000 65536"/>
                <a:gd name="T10" fmla="*/ 11796480 60000 65536"/>
                <a:gd name="T11" fmla="*/ 1769472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extrusionOk="0">
                  <a:moveTo>
                    <a:pt x="21600" y="21600"/>
                  </a:moveTo>
                  <a:cubicBezTo>
                    <a:pt x="14400" y="14400"/>
                    <a:pt x="7200" y="7200"/>
                    <a:pt x="0" y="0"/>
                  </a:cubicBezTo>
                </a:path>
              </a:pathLst>
            </a:custGeom>
            <a:noFill/>
            <a:ln w="9525">
              <a:solidFill>
                <a:srgbClr val="A7988B"/>
              </a:solidFill>
              <a:prstDash val="dashDot"/>
              <a:round/>
              <a:headEnd/>
              <a:tailEnd/>
            </a:ln>
          </p:spPr>
          <p:txBody>
            <a:bodyPr lIns="91434" tIns="45717" rIns="91434" bIns="45717"/>
            <a:lstStyle/>
            <a:p>
              <a:endParaRPr lang="zh-CN" altLang="en-US">
                <a:latin typeface="黑体" panose="02010609060101010101" pitchFamily="49" charset="-122"/>
                <a:ea typeface="黑体" panose="02010609060101010101" pitchFamily="49" charset="-122"/>
                <a:cs typeface="+mn-ea"/>
                <a:sym typeface="+mn-lt"/>
              </a:endParaRPr>
            </a:p>
          </p:txBody>
        </p:sp>
        <p:sp>
          <p:nvSpPr>
            <p:cNvPr id="297" name="Shape 446"/>
            <p:cNvSpPr>
              <a:spLocks/>
            </p:cNvSpPr>
            <p:nvPr/>
          </p:nvSpPr>
          <p:spPr bwMode="auto">
            <a:xfrm>
              <a:off x="3248351" y="2741519"/>
              <a:ext cx="2768600" cy="843458"/>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2147483647 h 21600"/>
                <a:gd name="T8" fmla="*/ 0 60000 65536"/>
                <a:gd name="T9" fmla="*/ 5898240 60000 65536"/>
                <a:gd name="T10" fmla="*/ 11796480 60000 65536"/>
                <a:gd name="T11" fmla="*/ 1769472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extrusionOk="0">
                  <a:moveTo>
                    <a:pt x="21600" y="21600"/>
                  </a:moveTo>
                  <a:cubicBezTo>
                    <a:pt x="14400" y="14400"/>
                    <a:pt x="7200" y="7200"/>
                    <a:pt x="0" y="0"/>
                  </a:cubicBezTo>
                </a:path>
              </a:pathLst>
            </a:custGeom>
            <a:noFill/>
            <a:ln w="9525">
              <a:solidFill>
                <a:srgbClr val="A7988B"/>
              </a:solidFill>
              <a:prstDash val="dashDot"/>
              <a:round/>
              <a:headEnd/>
              <a:tailEnd/>
            </a:ln>
          </p:spPr>
          <p:txBody>
            <a:bodyPr lIns="91434" tIns="45717" rIns="91434" bIns="45717"/>
            <a:lstStyle/>
            <a:p>
              <a:endParaRPr lang="zh-CN" altLang="en-US">
                <a:latin typeface="黑体" panose="02010609060101010101" pitchFamily="49" charset="-122"/>
                <a:ea typeface="黑体" panose="02010609060101010101" pitchFamily="49" charset="-122"/>
                <a:cs typeface="+mn-ea"/>
                <a:sym typeface="+mn-lt"/>
              </a:endParaRPr>
            </a:p>
          </p:txBody>
        </p:sp>
        <p:sp>
          <p:nvSpPr>
            <p:cNvPr id="298" name="Shape 447"/>
            <p:cNvSpPr>
              <a:spLocks/>
            </p:cNvSpPr>
            <p:nvPr/>
          </p:nvSpPr>
          <p:spPr bwMode="auto">
            <a:xfrm>
              <a:off x="3573789" y="2725644"/>
              <a:ext cx="3667298" cy="1147365"/>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2147483647 h 21600"/>
                <a:gd name="T8" fmla="*/ 0 60000 65536"/>
                <a:gd name="T9" fmla="*/ 5898240 60000 65536"/>
                <a:gd name="T10" fmla="*/ 11796480 60000 65536"/>
                <a:gd name="T11" fmla="*/ 1769472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extrusionOk="0">
                  <a:moveTo>
                    <a:pt x="21600" y="21600"/>
                  </a:moveTo>
                  <a:cubicBezTo>
                    <a:pt x="14400" y="14400"/>
                    <a:pt x="7200" y="7200"/>
                    <a:pt x="0" y="0"/>
                  </a:cubicBezTo>
                </a:path>
              </a:pathLst>
            </a:custGeom>
            <a:noFill/>
            <a:ln w="9525">
              <a:solidFill>
                <a:srgbClr val="A7988B"/>
              </a:solidFill>
              <a:prstDash val="dashDot"/>
              <a:round/>
              <a:headEnd/>
              <a:tailEnd/>
            </a:ln>
          </p:spPr>
          <p:txBody>
            <a:bodyPr lIns="91434" tIns="45717" rIns="91434" bIns="45717"/>
            <a:lstStyle/>
            <a:p>
              <a:endParaRPr lang="zh-CN" altLang="en-US">
                <a:latin typeface="黑体" panose="02010609060101010101" pitchFamily="49" charset="-122"/>
                <a:ea typeface="黑体" panose="02010609060101010101" pitchFamily="49" charset="-122"/>
                <a:cs typeface="+mn-ea"/>
                <a:sym typeface="+mn-lt"/>
              </a:endParaRPr>
            </a:p>
          </p:txBody>
        </p:sp>
        <p:sp>
          <p:nvSpPr>
            <p:cNvPr id="299" name="Shape 448"/>
            <p:cNvSpPr>
              <a:spLocks/>
            </p:cNvSpPr>
            <p:nvPr/>
          </p:nvSpPr>
          <p:spPr bwMode="auto">
            <a:xfrm>
              <a:off x="6232976" y="2788553"/>
              <a:ext cx="886912" cy="724415"/>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2147483647 h 21600"/>
                <a:gd name="T8" fmla="*/ 0 60000 65536"/>
                <a:gd name="T9" fmla="*/ 5898240 60000 65536"/>
                <a:gd name="T10" fmla="*/ 11796480 60000 65536"/>
                <a:gd name="T11" fmla="*/ 1769472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extrusionOk="0">
                  <a:moveTo>
                    <a:pt x="0" y="21600"/>
                  </a:moveTo>
                  <a:cubicBezTo>
                    <a:pt x="7200" y="14400"/>
                    <a:pt x="14400" y="7200"/>
                    <a:pt x="21600" y="0"/>
                  </a:cubicBezTo>
                </a:path>
              </a:pathLst>
            </a:custGeom>
            <a:noFill/>
            <a:ln w="9525">
              <a:solidFill>
                <a:srgbClr val="A50D3D"/>
              </a:solidFill>
              <a:prstDash val="sysDot"/>
              <a:round/>
              <a:headEnd/>
              <a:tailEnd/>
            </a:ln>
          </p:spPr>
          <p:txBody>
            <a:bodyPr lIns="91434" tIns="45717" rIns="91434" bIns="45717"/>
            <a:lstStyle/>
            <a:p>
              <a:endParaRPr lang="zh-CN" altLang="en-US">
                <a:latin typeface="黑体" panose="02010609060101010101" pitchFamily="49" charset="-122"/>
                <a:ea typeface="黑体" panose="02010609060101010101" pitchFamily="49" charset="-122"/>
                <a:cs typeface="+mn-ea"/>
                <a:sym typeface="+mn-lt"/>
              </a:endParaRPr>
            </a:p>
          </p:txBody>
        </p:sp>
        <p:sp>
          <p:nvSpPr>
            <p:cNvPr id="300" name="Shape 437"/>
            <p:cNvSpPr>
              <a:spLocks noChangeShapeType="1"/>
            </p:cNvSpPr>
            <p:nvPr/>
          </p:nvSpPr>
          <p:spPr bwMode="auto">
            <a:xfrm flipV="1">
              <a:off x="3181676" y="2744694"/>
              <a:ext cx="1995488" cy="750887"/>
            </a:xfrm>
            <a:prstGeom prst="line">
              <a:avLst/>
            </a:prstGeom>
            <a:noFill/>
            <a:ln w="9525">
              <a:solidFill>
                <a:srgbClr val="30B12F"/>
              </a:solidFill>
              <a:prstDash val="sysDot"/>
              <a:round/>
              <a:headEnd/>
              <a:tailEnd/>
            </a:ln>
          </p:spPr>
          <p:txBody>
            <a:bodyPr lIns="0" tIns="0" rIns="0" bIns="0"/>
            <a:lstStyle/>
            <a:p>
              <a:endParaRPr lang="zh-CN" altLang="en-US">
                <a:latin typeface="黑体" panose="02010609060101010101" pitchFamily="49" charset="-122"/>
                <a:ea typeface="黑体" panose="02010609060101010101" pitchFamily="49" charset="-122"/>
                <a:cs typeface="+mn-ea"/>
                <a:sym typeface="+mn-lt"/>
              </a:endParaRPr>
            </a:p>
          </p:txBody>
        </p:sp>
        <p:sp>
          <p:nvSpPr>
            <p:cNvPr id="301" name="Shape 438"/>
            <p:cNvSpPr>
              <a:spLocks noChangeShapeType="1"/>
            </p:cNvSpPr>
            <p:nvPr/>
          </p:nvSpPr>
          <p:spPr bwMode="auto">
            <a:xfrm>
              <a:off x="5212090" y="2757394"/>
              <a:ext cx="2101006" cy="1115615"/>
            </a:xfrm>
            <a:prstGeom prst="line">
              <a:avLst/>
            </a:prstGeom>
            <a:noFill/>
            <a:ln w="9525">
              <a:solidFill>
                <a:srgbClr val="30B12F"/>
              </a:solidFill>
              <a:prstDash val="sysDot"/>
              <a:round/>
              <a:headEnd/>
              <a:tailEnd/>
            </a:ln>
          </p:spPr>
          <p:txBody>
            <a:bodyPr lIns="0" tIns="0" rIns="0" bIns="0"/>
            <a:lstStyle/>
            <a:p>
              <a:endParaRPr lang="zh-CN" altLang="en-US">
                <a:latin typeface="黑体" panose="02010609060101010101" pitchFamily="49" charset="-122"/>
                <a:ea typeface="黑体" panose="02010609060101010101" pitchFamily="49" charset="-122"/>
                <a:cs typeface="+mn-ea"/>
                <a:sym typeface="+mn-lt"/>
              </a:endParaRPr>
            </a:p>
          </p:txBody>
        </p:sp>
        <p:sp>
          <p:nvSpPr>
            <p:cNvPr id="304" name="Shape 440"/>
            <p:cNvSpPr>
              <a:spLocks noChangeArrowheads="1"/>
            </p:cNvSpPr>
            <p:nvPr/>
          </p:nvSpPr>
          <p:spPr bwMode="auto">
            <a:xfrm>
              <a:off x="8507962" y="2406714"/>
              <a:ext cx="1689398" cy="369332"/>
            </a:xfrm>
            <a:prstGeom prst="rect">
              <a:avLst/>
            </a:prstGeom>
            <a:solidFill>
              <a:schemeClr val="bg1">
                <a:lumMod val="85000"/>
              </a:schemeClr>
            </a:solidFill>
            <a:ln w="9525">
              <a:noFill/>
              <a:miter lim="800000"/>
              <a:headEnd/>
              <a:tailEnd/>
            </a:ln>
          </p:spPr>
          <p:txBody>
            <a:bodyPr wrap="square" lIns="0" tIns="0" rIns="0" bIns="0">
              <a:spAutoFit/>
            </a:bodyPr>
            <a:lstStyle/>
            <a:p>
              <a:pPr algn="l" eaLnBrk="1" hangingPunct="1"/>
              <a:r>
                <a:rPr lang="zh-CN" altLang="en-US" sz="1200" dirty="0">
                  <a:latin typeface="黑体" panose="02010609060101010101" pitchFamily="49" charset="-122"/>
                  <a:ea typeface="黑体" panose="02010609060101010101" pitchFamily="49" charset="-122"/>
                  <a:cs typeface="+mn-ea"/>
                  <a:sym typeface="+mn-lt"/>
                </a:rPr>
                <a:t>形成一个从下游向上游的拉动机制。</a:t>
              </a:r>
            </a:p>
          </p:txBody>
        </p:sp>
        <p:sp>
          <p:nvSpPr>
            <p:cNvPr id="305" name="Shape 442"/>
            <p:cNvSpPr>
              <a:spLocks noChangeShapeType="1"/>
            </p:cNvSpPr>
            <p:nvPr/>
          </p:nvSpPr>
          <p:spPr bwMode="auto">
            <a:xfrm flipH="1">
              <a:off x="9185304" y="2877585"/>
              <a:ext cx="109837" cy="1704379"/>
            </a:xfrm>
            <a:prstGeom prst="line">
              <a:avLst/>
            </a:prstGeom>
            <a:noFill/>
            <a:ln w="9525">
              <a:solidFill>
                <a:srgbClr val="30B12F"/>
              </a:solidFill>
              <a:prstDash val="sysDot"/>
              <a:round/>
              <a:headEnd/>
              <a:tailEnd/>
            </a:ln>
          </p:spPr>
          <p:txBody>
            <a:bodyPr lIns="0" tIns="0" rIns="0" bIns="0"/>
            <a:lstStyle/>
            <a:p>
              <a:endParaRPr lang="zh-CN" altLang="en-US">
                <a:latin typeface="黑体" panose="02010609060101010101" pitchFamily="49" charset="-122"/>
                <a:ea typeface="黑体" panose="02010609060101010101" pitchFamily="49" charset="-122"/>
                <a:cs typeface="+mn-ea"/>
                <a:sym typeface="+mn-lt"/>
              </a:endParaRPr>
            </a:p>
          </p:txBody>
        </p:sp>
        <p:sp>
          <p:nvSpPr>
            <p:cNvPr id="306" name="Shape 443"/>
            <p:cNvSpPr>
              <a:spLocks noChangeShapeType="1"/>
            </p:cNvSpPr>
            <p:nvPr/>
          </p:nvSpPr>
          <p:spPr bwMode="auto">
            <a:xfrm flipH="1">
              <a:off x="4858077" y="2770093"/>
              <a:ext cx="334963" cy="704850"/>
            </a:xfrm>
            <a:prstGeom prst="line">
              <a:avLst/>
            </a:prstGeom>
            <a:noFill/>
            <a:ln w="9525">
              <a:solidFill>
                <a:srgbClr val="30B12F"/>
              </a:solidFill>
              <a:prstDash val="sysDot"/>
              <a:round/>
              <a:headEnd/>
              <a:tailEnd/>
            </a:ln>
          </p:spPr>
          <p:txBody>
            <a:bodyPr lIns="0" tIns="0" rIns="0" bIns="0"/>
            <a:lstStyle/>
            <a:p>
              <a:endParaRPr lang="zh-CN" altLang="en-US">
                <a:latin typeface="黑体" panose="02010609060101010101" pitchFamily="49" charset="-122"/>
                <a:ea typeface="黑体" panose="02010609060101010101" pitchFamily="49" charset="-122"/>
                <a:cs typeface="+mn-ea"/>
                <a:sym typeface="+mn-lt"/>
              </a:endParaRPr>
            </a:p>
          </p:txBody>
        </p:sp>
        <p:sp>
          <p:nvSpPr>
            <p:cNvPr id="308" name="Shape 370"/>
            <p:cNvSpPr/>
            <p:nvPr/>
          </p:nvSpPr>
          <p:spPr>
            <a:xfrm>
              <a:off x="1845573" y="4290598"/>
              <a:ext cx="8470900" cy="0"/>
            </a:xfrm>
            <a:prstGeom prst="line">
              <a:avLst/>
            </a:prstGeom>
            <a:ln w="38100">
              <a:solidFill>
                <a:srgbClr val="A51140"/>
              </a:solidFill>
            </a:ln>
            <a:effectLst>
              <a:outerShdw blurRad="38100" dist="23000" dir="5400000" rotWithShape="0">
                <a:srgbClr val="000000">
                  <a:alpha val="35000"/>
                </a:srgbClr>
              </a:outerShdw>
            </a:effectLst>
          </p:spPr>
          <p:txBody>
            <a:bodyPr lIns="0" tIns="0" rIns="0" bIns="0"/>
            <a:lstStyle/>
            <a:p>
              <a:pPr defTabSz="457171">
                <a:defRPr sz="1200">
                  <a:latin typeface="+mn-lt"/>
                  <a:ea typeface="+mn-ea"/>
                  <a:cs typeface="+mn-cs"/>
                  <a:sym typeface="Helvetica"/>
                </a:defRPr>
              </a:pPr>
              <a:endParaRPr dirty="0">
                <a:latin typeface="黑体" panose="02010609060101010101" pitchFamily="49" charset="-122"/>
                <a:ea typeface="黑体" panose="02010609060101010101" pitchFamily="49" charset="-122"/>
                <a:cs typeface="+mn-ea"/>
                <a:sym typeface="+mn-lt"/>
              </a:endParaRPr>
            </a:p>
          </p:txBody>
        </p:sp>
        <p:sp>
          <p:nvSpPr>
            <p:cNvPr id="309" name="Shape 371"/>
            <p:cNvSpPr/>
            <p:nvPr/>
          </p:nvSpPr>
          <p:spPr>
            <a:xfrm>
              <a:off x="2811914" y="3565406"/>
              <a:ext cx="0" cy="2636291"/>
            </a:xfrm>
            <a:prstGeom prst="line">
              <a:avLst/>
            </a:prstGeom>
            <a:ln w="38100">
              <a:solidFill>
                <a:srgbClr val="A51140"/>
              </a:solidFill>
            </a:ln>
            <a:effectLst>
              <a:outerShdw blurRad="38100" dist="23000" dir="5400000" rotWithShape="0">
                <a:srgbClr val="000000">
                  <a:alpha val="35000"/>
                </a:srgbClr>
              </a:outerShdw>
            </a:effectLst>
          </p:spPr>
          <p:txBody>
            <a:bodyPr lIns="0" tIns="0" rIns="0" bIns="0"/>
            <a:lstStyle/>
            <a:p>
              <a:pPr defTabSz="457171">
                <a:defRPr sz="1200">
                  <a:latin typeface="+mn-lt"/>
                  <a:ea typeface="+mn-ea"/>
                  <a:cs typeface="+mn-cs"/>
                  <a:sym typeface="Helvetica"/>
                </a:defRPr>
              </a:pPr>
              <a:endParaRPr dirty="0">
                <a:latin typeface="黑体" panose="02010609060101010101" pitchFamily="49" charset="-122"/>
                <a:ea typeface="黑体" panose="02010609060101010101" pitchFamily="49" charset="-122"/>
                <a:cs typeface="+mn-ea"/>
                <a:sym typeface="+mn-lt"/>
              </a:endParaRPr>
            </a:p>
          </p:txBody>
        </p:sp>
        <p:sp>
          <p:nvSpPr>
            <p:cNvPr id="310" name="Shape 372"/>
            <p:cNvSpPr/>
            <p:nvPr/>
          </p:nvSpPr>
          <p:spPr>
            <a:xfrm flipH="1">
              <a:off x="4468272" y="3543748"/>
              <a:ext cx="0" cy="2636292"/>
            </a:xfrm>
            <a:prstGeom prst="line">
              <a:avLst/>
            </a:prstGeom>
            <a:ln w="38100">
              <a:solidFill>
                <a:srgbClr val="A51140"/>
              </a:solidFill>
            </a:ln>
            <a:effectLst>
              <a:outerShdw blurRad="38100" dist="23000" dir="5400000" rotWithShape="0">
                <a:srgbClr val="000000">
                  <a:alpha val="35000"/>
                </a:srgbClr>
              </a:outerShdw>
            </a:effectLst>
          </p:spPr>
          <p:txBody>
            <a:bodyPr lIns="0" tIns="0" rIns="0" bIns="0"/>
            <a:lstStyle/>
            <a:p>
              <a:pPr defTabSz="457171">
                <a:defRPr sz="1200">
                  <a:latin typeface="+mn-lt"/>
                  <a:ea typeface="+mn-ea"/>
                  <a:cs typeface="+mn-cs"/>
                  <a:sym typeface="Helvetica"/>
                </a:defRPr>
              </a:pPr>
              <a:endParaRPr dirty="0">
                <a:latin typeface="黑体" panose="02010609060101010101" pitchFamily="49" charset="-122"/>
                <a:ea typeface="黑体" panose="02010609060101010101" pitchFamily="49" charset="-122"/>
                <a:cs typeface="+mn-ea"/>
                <a:sym typeface="+mn-lt"/>
              </a:endParaRPr>
            </a:p>
          </p:txBody>
        </p:sp>
        <p:sp>
          <p:nvSpPr>
            <p:cNvPr id="311" name="Shape 373"/>
            <p:cNvSpPr/>
            <p:nvPr/>
          </p:nvSpPr>
          <p:spPr>
            <a:xfrm flipH="1">
              <a:off x="6818519" y="3550332"/>
              <a:ext cx="18154" cy="2651366"/>
            </a:xfrm>
            <a:prstGeom prst="line">
              <a:avLst/>
            </a:prstGeom>
            <a:ln w="38100">
              <a:solidFill>
                <a:srgbClr val="A51140"/>
              </a:solidFill>
            </a:ln>
            <a:effectLst>
              <a:outerShdw blurRad="38100" dist="23000" dir="5400000" rotWithShape="0">
                <a:srgbClr val="000000">
                  <a:alpha val="35000"/>
                </a:srgbClr>
              </a:outerShdw>
            </a:effectLst>
          </p:spPr>
          <p:txBody>
            <a:bodyPr lIns="0" tIns="0" rIns="0" bIns="0"/>
            <a:lstStyle/>
            <a:p>
              <a:pPr defTabSz="457171">
                <a:defRPr sz="1200">
                  <a:latin typeface="+mn-lt"/>
                  <a:ea typeface="+mn-ea"/>
                  <a:cs typeface="+mn-cs"/>
                  <a:sym typeface="Helvetica"/>
                </a:defRPr>
              </a:pPr>
              <a:endParaRPr dirty="0">
                <a:latin typeface="黑体" panose="02010609060101010101" pitchFamily="49" charset="-122"/>
                <a:ea typeface="黑体" panose="02010609060101010101" pitchFamily="49" charset="-122"/>
                <a:cs typeface="+mn-ea"/>
                <a:sym typeface="+mn-lt"/>
              </a:endParaRPr>
            </a:p>
          </p:txBody>
        </p:sp>
        <p:sp>
          <p:nvSpPr>
            <p:cNvPr id="312" name="Shape 374"/>
            <p:cNvSpPr/>
            <p:nvPr/>
          </p:nvSpPr>
          <p:spPr>
            <a:xfrm flipH="1">
              <a:off x="9361881" y="3522526"/>
              <a:ext cx="0" cy="2679173"/>
            </a:xfrm>
            <a:prstGeom prst="line">
              <a:avLst/>
            </a:prstGeom>
            <a:ln w="38100">
              <a:solidFill>
                <a:srgbClr val="A51140"/>
              </a:solidFill>
            </a:ln>
            <a:effectLst>
              <a:outerShdw blurRad="38100" dist="23000" dir="5400000" rotWithShape="0">
                <a:srgbClr val="000000">
                  <a:alpha val="35000"/>
                </a:srgbClr>
              </a:outerShdw>
            </a:effectLst>
          </p:spPr>
          <p:txBody>
            <a:bodyPr lIns="0" tIns="0" rIns="0" bIns="0"/>
            <a:lstStyle/>
            <a:p>
              <a:pPr defTabSz="457171">
                <a:defRPr sz="1200">
                  <a:latin typeface="+mn-lt"/>
                  <a:ea typeface="+mn-ea"/>
                  <a:cs typeface="+mn-cs"/>
                  <a:sym typeface="Helvetica"/>
                </a:defRPr>
              </a:pPr>
              <a:endParaRPr dirty="0">
                <a:latin typeface="黑体" panose="02010609060101010101" pitchFamily="49" charset="-122"/>
                <a:ea typeface="黑体" panose="02010609060101010101" pitchFamily="49" charset="-122"/>
                <a:cs typeface="+mn-ea"/>
                <a:sym typeface="+mn-lt"/>
              </a:endParaRPr>
            </a:p>
          </p:txBody>
        </p:sp>
        <p:sp>
          <p:nvSpPr>
            <p:cNvPr id="313" name="Shape 375"/>
            <p:cNvSpPr/>
            <p:nvPr/>
          </p:nvSpPr>
          <p:spPr>
            <a:xfrm flipH="1">
              <a:off x="3658444" y="3992604"/>
              <a:ext cx="17090" cy="2209094"/>
            </a:xfrm>
            <a:prstGeom prst="line">
              <a:avLst/>
            </a:prstGeom>
            <a:ln w="25400">
              <a:solidFill>
                <a:srgbClr val="AA9C8F"/>
              </a:solidFill>
            </a:ln>
            <a:effectLst>
              <a:outerShdw blurRad="38100" dist="20000" dir="5400000" rotWithShape="0">
                <a:srgbClr val="000000">
                  <a:alpha val="38000"/>
                </a:srgbClr>
              </a:outerShdw>
            </a:effectLst>
          </p:spPr>
          <p:txBody>
            <a:bodyPr lIns="0" tIns="0" rIns="0" bIns="0"/>
            <a:lstStyle/>
            <a:p>
              <a:pPr defTabSz="457171">
                <a:defRPr sz="1200">
                  <a:latin typeface="+mn-lt"/>
                  <a:ea typeface="+mn-ea"/>
                  <a:cs typeface="+mn-cs"/>
                  <a:sym typeface="Helvetica"/>
                </a:defRPr>
              </a:pPr>
              <a:endParaRPr dirty="0">
                <a:latin typeface="黑体" panose="02010609060101010101" pitchFamily="49" charset="-122"/>
                <a:ea typeface="黑体" panose="02010609060101010101" pitchFamily="49" charset="-122"/>
                <a:cs typeface="+mn-ea"/>
                <a:sym typeface="+mn-lt"/>
              </a:endParaRPr>
            </a:p>
          </p:txBody>
        </p:sp>
        <p:sp>
          <p:nvSpPr>
            <p:cNvPr id="314" name="Shape 376"/>
            <p:cNvSpPr/>
            <p:nvPr/>
          </p:nvSpPr>
          <p:spPr>
            <a:xfrm flipH="1">
              <a:off x="5980440" y="3970538"/>
              <a:ext cx="14357" cy="2231160"/>
            </a:xfrm>
            <a:prstGeom prst="line">
              <a:avLst/>
            </a:prstGeom>
            <a:ln w="25400">
              <a:solidFill>
                <a:srgbClr val="AA9C8F"/>
              </a:solidFill>
            </a:ln>
            <a:effectLst>
              <a:outerShdw blurRad="38100" dist="20000" dir="5400000" rotWithShape="0">
                <a:srgbClr val="000000">
                  <a:alpha val="38000"/>
                </a:srgbClr>
              </a:outerShdw>
            </a:effectLst>
          </p:spPr>
          <p:txBody>
            <a:bodyPr lIns="0" tIns="0" rIns="0" bIns="0"/>
            <a:lstStyle/>
            <a:p>
              <a:pPr defTabSz="457171">
                <a:defRPr sz="1200">
                  <a:latin typeface="+mn-lt"/>
                  <a:ea typeface="+mn-ea"/>
                  <a:cs typeface="+mn-cs"/>
                  <a:sym typeface="Helvetica"/>
                </a:defRPr>
              </a:pPr>
              <a:endParaRPr dirty="0">
                <a:latin typeface="黑体" panose="02010609060101010101" pitchFamily="49" charset="-122"/>
                <a:ea typeface="黑体" panose="02010609060101010101" pitchFamily="49" charset="-122"/>
                <a:cs typeface="+mn-ea"/>
                <a:sym typeface="+mn-lt"/>
              </a:endParaRPr>
            </a:p>
          </p:txBody>
        </p:sp>
        <p:sp>
          <p:nvSpPr>
            <p:cNvPr id="315" name="Shape 377"/>
            <p:cNvSpPr/>
            <p:nvPr/>
          </p:nvSpPr>
          <p:spPr>
            <a:xfrm>
              <a:off x="8564892" y="3992604"/>
              <a:ext cx="0" cy="2209095"/>
            </a:xfrm>
            <a:prstGeom prst="line">
              <a:avLst/>
            </a:prstGeom>
            <a:ln w="25400">
              <a:solidFill>
                <a:srgbClr val="AA9C8F"/>
              </a:solidFill>
            </a:ln>
            <a:effectLst>
              <a:outerShdw blurRad="38100" dist="20000" dir="5400000" rotWithShape="0">
                <a:srgbClr val="000000">
                  <a:alpha val="38000"/>
                </a:srgbClr>
              </a:outerShdw>
            </a:effectLst>
          </p:spPr>
          <p:txBody>
            <a:bodyPr lIns="0" tIns="0" rIns="0" bIns="0"/>
            <a:lstStyle/>
            <a:p>
              <a:pPr defTabSz="457171">
                <a:defRPr sz="1200">
                  <a:latin typeface="+mn-lt"/>
                  <a:ea typeface="+mn-ea"/>
                  <a:cs typeface="+mn-cs"/>
                  <a:sym typeface="Helvetica"/>
                </a:defRPr>
              </a:pPr>
              <a:endParaRPr dirty="0">
                <a:latin typeface="黑体" panose="02010609060101010101" pitchFamily="49" charset="-122"/>
                <a:ea typeface="黑体" panose="02010609060101010101" pitchFamily="49" charset="-122"/>
                <a:cs typeface="+mn-ea"/>
                <a:sym typeface="+mn-lt"/>
              </a:endParaRPr>
            </a:p>
          </p:txBody>
        </p:sp>
        <p:sp>
          <p:nvSpPr>
            <p:cNvPr id="316" name="Shape 378"/>
            <p:cNvSpPr>
              <a:spLocks noChangeArrowheads="1"/>
            </p:cNvSpPr>
            <p:nvPr/>
          </p:nvSpPr>
          <p:spPr bwMode="auto">
            <a:xfrm>
              <a:off x="3018289" y="3929650"/>
              <a:ext cx="538609" cy="215444"/>
            </a:xfrm>
            <a:prstGeom prst="rect">
              <a:avLst/>
            </a:prstGeom>
            <a:noFill/>
            <a:ln w="9525">
              <a:noFill/>
              <a:miter lim="800000"/>
              <a:headEnd/>
              <a:tailEnd/>
            </a:ln>
          </p:spPr>
          <p:txBody>
            <a:bodyPr wrap="square" lIns="0" tIns="0" rIns="0" bIns="0" anchor="ctr">
              <a:spAutoFit/>
            </a:bodyPr>
            <a:lstStyle/>
            <a:p>
              <a:pPr eaLnBrk="1" hangingPunct="1"/>
              <a:r>
                <a:rPr lang="zh-CN" altLang="en-US" sz="1400" dirty="0">
                  <a:latin typeface="黑体" panose="02010609060101010101" pitchFamily="49" charset="-122"/>
                  <a:ea typeface="黑体" panose="02010609060101010101" pitchFamily="49" charset="-122"/>
                  <a:cs typeface="+mn-ea"/>
                  <a:sym typeface="+mn-lt"/>
                </a:rPr>
                <a:t>进行中</a:t>
              </a:r>
            </a:p>
          </p:txBody>
        </p:sp>
        <p:sp>
          <p:nvSpPr>
            <p:cNvPr id="317" name="Shape 379"/>
            <p:cNvSpPr>
              <a:spLocks noChangeArrowheads="1"/>
            </p:cNvSpPr>
            <p:nvPr/>
          </p:nvSpPr>
          <p:spPr bwMode="auto">
            <a:xfrm>
              <a:off x="3959677" y="3929650"/>
              <a:ext cx="359073" cy="215444"/>
            </a:xfrm>
            <a:prstGeom prst="rect">
              <a:avLst/>
            </a:prstGeom>
            <a:noFill/>
            <a:ln w="9525">
              <a:noFill/>
              <a:miter lim="800000"/>
              <a:headEnd/>
              <a:tailEnd/>
            </a:ln>
          </p:spPr>
          <p:txBody>
            <a:bodyPr wrap="square" lIns="0" tIns="0" rIns="0" bIns="0" anchor="ctr">
              <a:spAutoFit/>
            </a:bodyPr>
            <a:lstStyle/>
            <a:p>
              <a:pPr eaLnBrk="1" hangingPunct="1"/>
              <a:r>
                <a:rPr lang="zh-CN" altLang="en-US" sz="1400" dirty="0">
                  <a:latin typeface="黑体" panose="02010609060101010101" pitchFamily="49" charset="-122"/>
                  <a:ea typeface="黑体" panose="02010609060101010101" pitchFamily="49" charset="-122"/>
                  <a:cs typeface="+mn-ea"/>
                  <a:sym typeface="+mn-lt"/>
                </a:rPr>
                <a:t>完成</a:t>
              </a:r>
            </a:p>
          </p:txBody>
        </p:sp>
        <p:sp>
          <p:nvSpPr>
            <p:cNvPr id="318" name="Shape 380"/>
            <p:cNvSpPr>
              <a:spLocks noChangeArrowheads="1"/>
            </p:cNvSpPr>
            <p:nvPr/>
          </p:nvSpPr>
          <p:spPr bwMode="auto">
            <a:xfrm>
              <a:off x="5226948" y="3929650"/>
              <a:ext cx="538609" cy="215444"/>
            </a:xfrm>
            <a:prstGeom prst="rect">
              <a:avLst/>
            </a:prstGeom>
            <a:noFill/>
            <a:ln w="9525">
              <a:noFill/>
              <a:miter lim="800000"/>
              <a:headEnd/>
              <a:tailEnd/>
            </a:ln>
          </p:spPr>
          <p:txBody>
            <a:bodyPr wrap="square" lIns="0" tIns="0" rIns="0" bIns="0" anchor="ctr">
              <a:spAutoFit/>
            </a:bodyPr>
            <a:lstStyle/>
            <a:p>
              <a:pPr eaLnBrk="1" hangingPunct="1"/>
              <a:r>
                <a:rPr lang="zh-CN" altLang="en-US" sz="1400" dirty="0">
                  <a:latin typeface="黑体" panose="02010609060101010101" pitchFamily="49" charset="-122"/>
                  <a:ea typeface="黑体" panose="02010609060101010101" pitchFamily="49" charset="-122"/>
                  <a:cs typeface="+mn-ea"/>
                  <a:sym typeface="+mn-lt"/>
                </a:rPr>
                <a:t>进行中</a:t>
              </a:r>
            </a:p>
          </p:txBody>
        </p:sp>
        <p:sp>
          <p:nvSpPr>
            <p:cNvPr id="319" name="Shape 381"/>
            <p:cNvSpPr>
              <a:spLocks noChangeArrowheads="1"/>
            </p:cNvSpPr>
            <p:nvPr/>
          </p:nvSpPr>
          <p:spPr bwMode="auto">
            <a:xfrm>
              <a:off x="6168336" y="3929650"/>
              <a:ext cx="359073" cy="215444"/>
            </a:xfrm>
            <a:prstGeom prst="rect">
              <a:avLst/>
            </a:prstGeom>
            <a:noFill/>
            <a:ln w="9525">
              <a:noFill/>
              <a:miter lim="800000"/>
              <a:headEnd/>
              <a:tailEnd/>
            </a:ln>
          </p:spPr>
          <p:txBody>
            <a:bodyPr wrap="square" lIns="0" tIns="0" rIns="0" bIns="0" anchor="ctr">
              <a:spAutoFit/>
            </a:bodyPr>
            <a:lstStyle/>
            <a:p>
              <a:pPr eaLnBrk="1" hangingPunct="1"/>
              <a:r>
                <a:rPr lang="zh-CN" altLang="en-US" sz="1400" dirty="0">
                  <a:latin typeface="黑体" panose="02010609060101010101" pitchFamily="49" charset="-122"/>
                  <a:ea typeface="黑体" panose="02010609060101010101" pitchFamily="49" charset="-122"/>
                  <a:cs typeface="+mn-ea"/>
                  <a:sym typeface="+mn-lt"/>
                </a:rPr>
                <a:t>完成</a:t>
              </a:r>
            </a:p>
          </p:txBody>
        </p:sp>
        <p:sp>
          <p:nvSpPr>
            <p:cNvPr id="320" name="Shape 382"/>
            <p:cNvSpPr>
              <a:spLocks noChangeArrowheads="1"/>
            </p:cNvSpPr>
            <p:nvPr/>
          </p:nvSpPr>
          <p:spPr bwMode="auto">
            <a:xfrm>
              <a:off x="7962557" y="3929650"/>
              <a:ext cx="538609" cy="215444"/>
            </a:xfrm>
            <a:prstGeom prst="rect">
              <a:avLst/>
            </a:prstGeom>
            <a:noFill/>
            <a:ln w="9525">
              <a:noFill/>
              <a:miter lim="800000"/>
              <a:headEnd/>
              <a:tailEnd/>
            </a:ln>
          </p:spPr>
          <p:txBody>
            <a:bodyPr wrap="square" lIns="0" tIns="0" rIns="0" bIns="0" anchor="ctr">
              <a:spAutoFit/>
            </a:bodyPr>
            <a:lstStyle/>
            <a:p>
              <a:pPr eaLnBrk="1" hangingPunct="1"/>
              <a:r>
                <a:rPr lang="zh-CN" altLang="en-US" sz="1400" dirty="0">
                  <a:latin typeface="黑体" panose="02010609060101010101" pitchFamily="49" charset="-122"/>
                  <a:ea typeface="黑体" panose="02010609060101010101" pitchFamily="49" charset="-122"/>
                  <a:cs typeface="+mn-ea"/>
                  <a:sym typeface="+mn-lt"/>
                </a:rPr>
                <a:t>进行中</a:t>
              </a:r>
            </a:p>
          </p:txBody>
        </p:sp>
        <p:sp>
          <p:nvSpPr>
            <p:cNvPr id="321" name="Shape 383"/>
            <p:cNvSpPr>
              <a:spLocks noChangeArrowheads="1"/>
            </p:cNvSpPr>
            <p:nvPr/>
          </p:nvSpPr>
          <p:spPr bwMode="auto">
            <a:xfrm>
              <a:off x="8861727" y="3929650"/>
              <a:ext cx="359073" cy="215444"/>
            </a:xfrm>
            <a:prstGeom prst="rect">
              <a:avLst/>
            </a:prstGeom>
            <a:noFill/>
            <a:ln w="9525">
              <a:noFill/>
              <a:miter lim="800000"/>
              <a:headEnd/>
              <a:tailEnd/>
            </a:ln>
          </p:spPr>
          <p:txBody>
            <a:bodyPr wrap="square" lIns="0" tIns="0" rIns="0" bIns="0" anchor="ctr">
              <a:spAutoFit/>
            </a:bodyPr>
            <a:lstStyle/>
            <a:p>
              <a:pPr eaLnBrk="1" hangingPunct="1"/>
              <a:r>
                <a:rPr lang="zh-CN" altLang="en-US" sz="1400" dirty="0">
                  <a:latin typeface="黑体" panose="02010609060101010101" pitchFamily="49" charset="-122"/>
                  <a:ea typeface="黑体" panose="02010609060101010101" pitchFamily="49" charset="-122"/>
                  <a:cs typeface="+mn-ea"/>
                  <a:sym typeface="+mn-lt"/>
                </a:rPr>
                <a:t>完成</a:t>
              </a:r>
            </a:p>
          </p:txBody>
        </p:sp>
        <p:sp>
          <p:nvSpPr>
            <p:cNvPr id="322" name="Shape 384"/>
            <p:cNvSpPr>
              <a:spLocks noChangeArrowheads="1"/>
            </p:cNvSpPr>
            <p:nvPr/>
          </p:nvSpPr>
          <p:spPr bwMode="auto">
            <a:xfrm>
              <a:off x="1875984" y="3529245"/>
              <a:ext cx="657231" cy="215444"/>
            </a:xfrm>
            <a:prstGeom prst="rect">
              <a:avLst/>
            </a:prstGeom>
            <a:noFill/>
            <a:ln w="9525">
              <a:noFill/>
              <a:miter lim="800000"/>
              <a:headEnd/>
              <a:tailEnd/>
            </a:ln>
          </p:spPr>
          <p:txBody>
            <a:bodyPr wrap="square" lIns="0" tIns="0" rIns="0" bIns="0" anchor="ctr">
              <a:spAutoFit/>
            </a:bodyPr>
            <a:lstStyle/>
            <a:p>
              <a:pPr algn="l" eaLnBrk="1" hangingPunct="1"/>
              <a:r>
                <a:rPr lang="en-US" altLang="zh-CN" sz="1400" dirty="0">
                  <a:latin typeface="黑体" panose="02010609060101010101" pitchFamily="49" charset="-122"/>
                  <a:ea typeface="黑体" panose="02010609060101010101" pitchFamily="49" charset="-122"/>
                  <a:cs typeface="+mn-ea"/>
                  <a:sym typeface="+mn-lt"/>
                </a:rPr>
                <a:t>Backlog</a:t>
              </a:r>
              <a:endParaRPr lang="zh-CN" altLang="en-US" sz="1400" dirty="0">
                <a:latin typeface="黑体" panose="02010609060101010101" pitchFamily="49" charset="-122"/>
                <a:ea typeface="黑体" panose="02010609060101010101" pitchFamily="49" charset="-122"/>
                <a:cs typeface="+mn-ea"/>
                <a:sym typeface="+mn-lt"/>
              </a:endParaRPr>
            </a:p>
          </p:txBody>
        </p:sp>
        <p:sp>
          <p:nvSpPr>
            <p:cNvPr id="323" name="Shape 385"/>
            <p:cNvSpPr>
              <a:spLocks noChangeArrowheads="1"/>
            </p:cNvSpPr>
            <p:nvPr/>
          </p:nvSpPr>
          <p:spPr bwMode="auto">
            <a:xfrm>
              <a:off x="3342933" y="3537545"/>
              <a:ext cx="359073" cy="215444"/>
            </a:xfrm>
            <a:prstGeom prst="rect">
              <a:avLst/>
            </a:prstGeom>
            <a:noFill/>
            <a:ln w="9525">
              <a:noFill/>
              <a:miter lim="800000"/>
              <a:headEnd/>
              <a:tailEnd/>
            </a:ln>
          </p:spPr>
          <p:txBody>
            <a:bodyPr wrap="square" lIns="0" tIns="0" rIns="0" bIns="0" anchor="ctr">
              <a:spAutoFit/>
            </a:bodyPr>
            <a:lstStyle/>
            <a:p>
              <a:pPr algn="l" eaLnBrk="1" hangingPunct="1"/>
              <a:r>
                <a:rPr lang="zh-CN" altLang="en-US" sz="1400" dirty="0">
                  <a:latin typeface="黑体" panose="02010609060101010101" pitchFamily="49" charset="-122"/>
                  <a:ea typeface="黑体" panose="02010609060101010101" pitchFamily="49" charset="-122"/>
                  <a:cs typeface="+mn-ea"/>
                  <a:sym typeface="+mn-lt"/>
                </a:rPr>
                <a:t>设计</a:t>
              </a:r>
            </a:p>
          </p:txBody>
        </p:sp>
        <p:sp>
          <p:nvSpPr>
            <p:cNvPr id="324" name="Shape 386"/>
            <p:cNvSpPr>
              <a:spLocks noChangeArrowheads="1"/>
            </p:cNvSpPr>
            <p:nvPr/>
          </p:nvSpPr>
          <p:spPr bwMode="auto">
            <a:xfrm>
              <a:off x="5476384" y="3537545"/>
              <a:ext cx="359073" cy="215444"/>
            </a:xfrm>
            <a:prstGeom prst="rect">
              <a:avLst/>
            </a:prstGeom>
            <a:noFill/>
            <a:ln w="9525">
              <a:noFill/>
              <a:miter lim="800000"/>
              <a:headEnd/>
              <a:tailEnd/>
            </a:ln>
          </p:spPr>
          <p:txBody>
            <a:bodyPr wrap="square" lIns="0" tIns="0" rIns="0" bIns="0" anchor="ctr">
              <a:spAutoFit/>
            </a:bodyPr>
            <a:lstStyle/>
            <a:p>
              <a:pPr algn="l" eaLnBrk="1" hangingPunct="1"/>
              <a:r>
                <a:rPr lang="zh-CN" altLang="en-US" sz="1400" dirty="0">
                  <a:latin typeface="黑体" panose="02010609060101010101" pitchFamily="49" charset="-122"/>
                  <a:ea typeface="黑体" panose="02010609060101010101" pitchFamily="49" charset="-122"/>
                  <a:cs typeface="+mn-ea"/>
                  <a:sym typeface="+mn-lt"/>
                </a:rPr>
                <a:t>开发</a:t>
              </a:r>
            </a:p>
          </p:txBody>
        </p:sp>
        <p:sp>
          <p:nvSpPr>
            <p:cNvPr id="325" name="Shape 387"/>
            <p:cNvSpPr>
              <a:spLocks noChangeArrowheads="1"/>
            </p:cNvSpPr>
            <p:nvPr/>
          </p:nvSpPr>
          <p:spPr bwMode="auto">
            <a:xfrm>
              <a:off x="8213953" y="3601003"/>
              <a:ext cx="358775" cy="215444"/>
            </a:xfrm>
            <a:prstGeom prst="rect">
              <a:avLst/>
            </a:prstGeom>
            <a:noFill/>
            <a:ln w="9525">
              <a:noFill/>
              <a:miter lim="800000"/>
              <a:headEnd/>
              <a:tailEnd/>
            </a:ln>
          </p:spPr>
          <p:txBody>
            <a:bodyPr wrap="square" lIns="0" tIns="0" rIns="0" bIns="0" anchor="ctr">
              <a:spAutoFit/>
            </a:bodyPr>
            <a:lstStyle/>
            <a:p>
              <a:pPr algn="l" eaLnBrk="1" hangingPunct="1"/>
              <a:r>
                <a:rPr lang="zh-CN" altLang="en-US" sz="1400" dirty="0">
                  <a:latin typeface="黑体" panose="02010609060101010101" pitchFamily="49" charset="-122"/>
                  <a:ea typeface="黑体" panose="02010609060101010101" pitchFamily="49" charset="-122"/>
                  <a:cs typeface="+mn-ea"/>
                  <a:sym typeface="+mn-lt"/>
                </a:rPr>
                <a:t>测试</a:t>
              </a:r>
            </a:p>
          </p:txBody>
        </p:sp>
        <p:pic>
          <p:nvPicPr>
            <p:cNvPr id="326" name="image6.png"/>
            <p:cNvPicPr>
              <a:picLocks noChangeAspect="1" noChangeArrowheads="1"/>
            </p:cNvPicPr>
            <p:nvPr/>
          </p:nvPicPr>
          <p:blipFill>
            <a:blip r:embed="rId3" cstate="print"/>
            <a:srcRect/>
            <a:stretch>
              <a:fillRect/>
            </a:stretch>
          </p:blipFill>
          <p:spPr bwMode="auto">
            <a:xfrm>
              <a:off x="3026227" y="4434699"/>
              <a:ext cx="523875" cy="302192"/>
            </a:xfrm>
            <a:prstGeom prst="rect">
              <a:avLst/>
            </a:prstGeom>
            <a:noFill/>
            <a:ln w="9525">
              <a:noFill/>
              <a:miter lim="800000"/>
              <a:headEnd/>
              <a:tailEnd/>
            </a:ln>
          </p:spPr>
        </p:pic>
        <p:pic>
          <p:nvPicPr>
            <p:cNvPr id="327" name="image6.png"/>
            <p:cNvPicPr>
              <a:picLocks noChangeAspect="1" noChangeArrowheads="1"/>
            </p:cNvPicPr>
            <p:nvPr/>
          </p:nvPicPr>
          <p:blipFill>
            <a:blip r:embed="rId3" cstate="print"/>
            <a:srcRect/>
            <a:stretch>
              <a:fillRect/>
            </a:stretch>
          </p:blipFill>
          <p:spPr bwMode="auto">
            <a:xfrm>
              <a:off x="3881889" y="4434699"/>
              <a:ext cx="523875" cy="302192"/>
            </a:xfrm>
            <a:prstGeom prst="rect">
              <a:avLst/>
            </a:prstGeom>
            <a:noFill/>
            <a:ln w="9525">
              <a:noFill/>
              <a:miter lim="800000"/>
              <a:headEnd/>
              <a:tailEnd/>
            </a:ln>
          </p:spPr>
        </p:pic>
        <p:pic>
          <p:nvPicPr>
            <p:cNvPr id="328" name="image6.png"/>
            <p:cNvPicPr>
              <a:picLocks noChangeAspect="1" noChangeArrowheads="1"/>
            </p:cNvPicPr>
            <p:nvPr/>
          </p:nvPicPr>
          <p:blipFill>
            <a:blip r:embed="rId3" cstate="print"/>
            <a:srcRect/>
            <a:stretch>
              <a:fillRect/>
            </a:stretch>
          </p:blipFill>
          <p:spPr bwMode="auto">
            <a:xfrm>
              <a:off x="5212661" y="4434699"/>
              <a:ext cx="523875" cy="302192"/>
            </a:xfrm>
            <a:prstGeom prst="rect">
              <a:avLst/>
            </a:prstGeom>
            <a:noFill/>
            <a:ln w="9525">
              <a:noFill/>
              <a:miter lim="800000"/>
              <a:headEnd/>
              <a:tailEnd/>
            </a:ln>
          </p:spPr>
        </p:pic>
        <p:pic>
          <p:nvPicPr>
            <p:cNvPr id="329" name="image6.png"/>
            <p:cNvPicPr>
              <a:picLocks noChangeAspect="1" noChangeArrowheads="1"/>
            </p:cNvPicPr>
            <p:nvPr/>
          </p:nvPicPr>
          <p:blipFill>
            <a:blip r:embed="rId3" cstate="print"/>
            <a:srcRect/>
            <a:stretch>
              <a:fillRect/>
            </a:stretch>
          </p:blipFill>
          <p:spPr bwMode="auto">
            <a:xfrm>
              <a:off x="7832383" y="4811223"/>
              <a:ext cx="523875" cy="302192"/>
            </a:xfrm>
            <a:prstGeom prst="rect">
              <a:avLst/>
            </a:prstGeom>
            <a:noFill/>
            <a:ln w="9525">
              <a:noFill/>
              <a:miter lim="800000"/>
              <a:headEnd/>
              <a:tailEnd/>
            </a:ln>
          </p:spPr>
        </p:pic>
        <p:pic>
          <p:nvPicPr>
            <p:cNvPr id="330" name="image6.png"/>
            <p:cNvPicPr>
              <a:picLocks noChangeAspect="1" noChangeArrowheads="1"/>
            </p:cNvPicPr>
            <p:nvPr/>
          </p:nvPicPr>
          <p:blipFill>
            <a:blip r:embed="rId3" cstate="print"/>
            <a:srcRect/>
            <a:stretch>
              <a:fillRect/>
            </a:stretch>
          </p:blipFill>
          <p:spPr bwMode="auto">
            <a:xfrm rot="20488162">
              <a:off x="5301269" y="4876754"/>
              <a:ext cx="523875" cy="302192"/>
            </a:xfrm>
            <a:prstGeom prst="rect">
              <a:avLst/>
            </a:prstGeom>
            <a:noFill/>
            <a:ln w="9525">
              <a:noFill/>
              <a:miter lim="800000"/>
              <a:headEnd/>
              <a:tailEnd/>
            </a:ln>
          </p:spPr>
        </p:pic>
        <p:pic>
          <p:nvPicPr>
            <p:cNvPr id="331" name="image6.png"/>
            <p:cNvPicPr>
              <a:picLocks noChangeAspect="1" noChangeArrowheads="1"/>
            </p:cNvPicPr>
            <p:nvPr/>
          </p:nvPicPr>
          <p:blipFill>
            <a:blip r:embed="rId3" cstate="print"/>
            <a:srcRect/>
            <a:stretch>
              <a:fillRect/>
            </a:stretch>
          </p:blipFill>
          <p:spPr bwMode="auto">
            <a:xfrm>
              <a:off x="7805395" y="4490660"/>
              <a:ext cx="523875" cy="302192"/>
            </a:xfrm>
            <a:prstGeom prst="rect">
              <a:avLst/>
            </a:prstGeom>
            <a:noFill/>
            <a:ln w="9525">
              <a:noFill/>
              <a:miter lim="800000"/>
              <a:headEnd/>
              <a:tailEnd/>
            </a:ln>
          </p:spPr>
        </p:pic>
        <p:pic>
          <p:nvPicPr>
            <p:cNvPr id="332" name="image6.png"/>
            <p:cNvPicPr>
              <a:picLocks noChangeAspect="1" noChangeArrowheads="1"/>
            </p:cNvPicPr>
            <p:nvPr/>
          </p:nvPicPr>
          <p:blipFill>
            <a:blip r:embed="rId3" cstate="print"/>
            <a:srcRect/>
            <a:stretch>
              <a:fillRect/>
            </a:stretch>
          </p:blipFill>
          <p:spPr bwMode="auto">
            <a:xfrm>
              <a:off x="1955224" y="4440973"/>
              <a:ext cx="523875" cy="302192"/>
            </a:xfrm>
            <a:prstGeom prst="rect">
              <a:avLst/>
            </a:prstGeom>
            <a:noFill/>
            <a:ln w="9525">
              <a:noFill/>
              <a:miter lim="800000"/>
              <a:headEnd/>
              <a:tailEnd/>
            </a:ln>
          </p:spPr>
        </p:pic>
        <p:pic>
          <p:nvPicPr>
            <p:cNvPr id="333" name="image6.png"/>
            <p:cNvPicPr>
              <a:picLocks noChangeAspect="1" noChangeArrowheads="1"/>
            </p:cNvPicPr>
            <p:nvPr/>
          </p:nvPicPr>
          <p:blipFill>
            <a:blip r:embed="rId3" cstate="print"/>
            <a:srcRect/>
            <a:stretch>
              <a:fillRect/>
            </a:stretch>
          </p:blipFill>
          <p:spPr bwMode="auto">
            <a:xfrm>
              <a:off x="1921886" y="4743166"/>
              <a:ext cx="523875" cy="302192"/>
            </a:xfrm>
            <a:prstGeom prst="rect">
              <a:avLst/>
            </a:prstGeom>
            <a:noFill/>
            <a:ln w="9525">
              <a:noFill/>
              <a:miter lim="800000"/>
              <a:headEnd/>
              <a:tailEnd/>
            </a:ln>
          </p:spPr>
        </p:pic>
        <p:pic>
          <p:nvPicPr>
            <p:cNvPr id="334" name="image6.png"/>
            <p:cNvPicPr>
              <a:picLocks noChangeAspect="1" noChangeArrowheads="1"/>
            </p:cNvPicPr>
            <p:nvPr/>
          </p:nvPicPr>
          <p:blipFill>
            <a:blip r:embed="rId3" cstate="print"/>
            <a:srcRect/>
            <a:stretch>
              <a:fillRect/>
            </a:stretch>
          </p:blipFill>
          <p:spPr bwMode="auto">
            <a:xfrm>
              <a:off x="8644736" y="4430466"/>
              <a:ext cx="523875" cy="302192"/>
            </a:xfrm>
            <a:prstGeom prst="rect">
              <a:avLst/>
            </a:prstGeom>
            <a:noFill/>
            <a:ln w="9525">
              <a:noFill/>
              <a:miter lim="800000"/>
              <a:headEnd/>
              <a:tailEnd/>
            </a:ln>
          </p:spPr>
        </p:pic>
        <p:pic>
          <p:nvPicPr>
            <p:cNvPr id="335" name="image6.png"/>
            <p:cNvPicPr>
              <a:picLocks noChangeAspect="1" noChangeArrowheads="1"/>
            </p:cNvPicPr>
            <p:nvPr/>
          </p:nvPicPr>
          <p:blipFill>
            <a:blip r:embed="rId3" cstate="print"/>
            <a:srcRect/>
            <a:stretch>
              <a:fillRect/>
            </a:stretch>
          </p:blipFill>
          <p:spPr bwMode="auto">
            <a:xfrm rot="242534">
              <a:off x="2215014" y="4458483"/>
              <a:ext cx="523875" cy="302192"/>
            </a:xfrm>
            <a:prstGeom prst="rect">
              <a:avLst/>
            </a:prstGeom>
            <a:noFill/>
            <a:ln w="9525">
              <a:noFill/>
              <a:miter lim="800000"/>
              <a:headEnd/>
              <a:tailEnd/>
            </a:ln>
          </p:spPr>
        </p:pic>
        <p:pic>
          <p:nvPicPr>
            <p:cNvPr id="336" name="image6.png"/>
            <p:cNvPicPr>
              <a:picLocks noChangeAspect="1" noChangeArrowheads="1"/>
            </p:cNvPicPr>
            <p:nvPr/>
          </p:nvPicPr>
          <p:blipFill>
            <a:blip r:embed="rId3" cstate="print"/>
            <a:srcRect/>
            <a:stretch>
              <a:fillRect/>
            </a:stretch>
          </p:blipFill>
          <p:spPr bwMode="auto">
            <a:xfrm>
              <a:off x="5317374" y="5703150"/>
              <a:ext cx="523875" cy="302192"/>
            </a:xfrm>
            <a:prstGeom prst="rect">
              <a:avLst/>
            </a:prstGeom>
            <a:noFill/>
            <a:ln w="9525">
              <a:noFill/>
              <a:miter lim="800000"/>
              <a:headEnd/>
              <a:tailEnd/>
            </a:ln>
          </p:spPr>
        </p:pic>
        <p:sp>
          <p:nvSpPr>
            <p:cNvPr id="337" name="Shape 404"/>
            <p:cNvSpPr>
              <a:spLocks noChangeArrowheads="1"/>
            </p:cNvSpPr>
            <p:nvPr/>
          </p:nvSpPr>
          <p:spPr bwMode="auto">
            <a:xfrm>
              <a:off x="9674552" y="3609271"/>
              <a:ext cx="359073" cy="215444"/>
            </a:xfrm>
            <a:prstGeom prst="rect">
              <a:avLst/>
            </a:prstGeom>
            <a:noFill/>
            <a:ln w="9525">
              <a:noFill/>
              <a:miter lim="800000"/>
              <a:headEnd/>
              <a:tailEnd/>
            </a:ln>
          </p:spPr>
          <p:txBody>
            <a:bodyPr wrap="square" lIns="0" tIns="0" rIns="0" bIns="0" anchor="ctr">
              <a:spAutoFit/>
            </a:bodyPr>
            <a:lstStyle/>
            <a:p>
              <a:pPr algn="l" eaLnBrk="1" hangingPunct="1"/>
              <a:r>
                <a:rPr lang="zh-CN" altLang="en-US" sz="1400" dirty="0">
                  <a:latin typeface="黑体" panose="02010609060101010101" pitchFamily="49" charset="-122"/>
                  <a:ea typeface="黑体" panose="02010609060101010101" pitchFamily="49" charset="-122"/>
                  <a:cs typeface="+mn-ea"/>
                  <a:sym typeface="+mn-lt"/>
                </a:rPr>
                <a:t>发布</a:t>
              </a:r>
            </a:p>
          </p:txBody>
        </p:sp>
        <p:sp>
          <p:nvSpPr>
            <p:cNvPr id="338" name="Shape 405"/>
            <p:cNvSpPr>
              <a:spLocks noChangeArrowheads="1"/>
            </p:cNvSpPr>
            <p:nvPr/>
          </p:nvSpPr>
          <p:spPr bwMode="auto">
            <a:xfrm>
              <a:off x="3774981" y="3397837"/>
              <a:ext cx="537006" cy="430887"/>
            </a:xfrm>
            <a:prstGeom prst="rect">
              <a:avLst/>
            </a:prstGeom>
            <a:noFill/>
            <a:ln w="9525">
              <a:noFill/>
              <a:miter lim="800000"/>
              <a:headEnd/>
              <a:tailEnd/>
            </a:ln>
          </p:spPr>
          <p:txBody>
            <a:bodyPr wrap="square" lIns="0" tIns="0" rIns="0" bIns="0" anchor="ctr">
              <a:spAutoFit/>
            </a:bodyPr>
            <a:lstStyle/>
            <a:p>
              <a:pPr algn="l" eaLnBrk="1" hangingPunct="1"/>
              <a:r>
                <a:rPr lang="en-US" altLang="zh-CN" sz="2800" dirty="0">
                  <a:latin typeface="黑体" panose="02010609060101010101" pitchFamily="49" charset="-122"/>
                  <a:ea typeface="黑体" panose="02010609060101010101" pitchFamily="49" charset="-122"/>
                  <a:cs typeface="+mn-ea"/>
                  <a:sym typeface="+mn-lt"/>
                </a:rPr>
                <a:t>2/3</a:t>
              </a:r>
            </a:p>
          </p:txBody>
        </p:sp>
        <p:sp>
          <p:nvSpPr>
            <p:cNvPr id="339" name="Shape 406"/>
            <p:cNvSpPr>
              <a:spLocks noChangeArrowheads="1"/>
            </p:cNvSpPr>
            <p:nvPr/>
          </p:nvSpPr>
          <p:spPr bwMode="auto">
            <a:xfrm>
              <a:off x="5980440" y="3397837"/>
              <a:ext cx="537006" cy="430887"/>
            </a:xfrm>
            <a:prstGeom prst="rect">
              <a:avLst/>
            </a:prstGeom>
            <a:noFill/>
            <a:ln w="9525">
              <a:noFill/>
              <a:miter lim="800000"/>
              <a:headEnd/>
              <a:tailEnd/>
            </a:ln>
          </p:spPr>
          <p:txBody>
            <a:bodyPr wrap="square" lIns="0" tIns="0" rIns="0" bIns="0" anchor="ctr">
              <a:spAutoFit/>
            </a:bodyPr>
            <a:lstStyle/>
            <a:p>
              <a:pPr algn="l" eaLnBrk="1" hangingPunct="1"/>
              <a:r>
                <a:rPr lang="en-US" altLang="zh-CN" sz="2800" dirty="0">
                  <a:solidFill>
                    <a:srgbClr val="C7000B"/>
                  </a:solidFill>
                  <a:latin typeface="黑体" panose="02010609060101010101" pitchFamily="49" charset="-122"/>
                  <a:ea typeface="黑体" panose="02010609060101010101" pitchFamily="49" charset="-122"/>
                  <a:cs typeface="+mn-ea"/>
                  <a:sym typeface="+mn-lt"/>
                </a:rPr>
                <a:t>4/4</a:t>
              </a:r>
            </a:p>
          </p:txBody>
        </p:sp>
        <p:sp>
          <p:nvSpPr>
            <p:cNvPr id="340" name="Shape 407"/>
            <p:cNvSpPr>
              <a:spLocks noChangeArrowheads="1"/>
            </p:cNvSpPr>
            <p:nvPr/>
          </p:nvSpPr>
          <p:spPr bwMode="auto">
            <a:xfrm>
              <a:off x="8656670" y="3461297"/>
              <a:ext cx="537006" cy="430887"/>
            </a:xfrm>
            <a:prstGeom prst="rect">
              <a:avLst/>
            </a:prstGeom>
            <a:noFill/>
            <a:ln w="9525">
              <a:noFill/>
              <a:miter lim="800000"/>
              <a:headEnd/>
              <a:tailEnd/>
            </a:ln>
          </p:spPr>
          <p:txBody>
            <a:bodyPr wrap="square" lIns="0" tIns="0" rIns="0" bIns="0" anchor="ctr">
              <a:spAutoFit/>
            </a:bodyPr>
            <a:lstStyle/>
            <a:p>
              <a:pPr algn="l" eaLnBrk="1" hangingPunct="1"/>
              <a:r>
                <a:rPr lang="en-US" altLang="zh-CN" sz="2800" dirty="0">
                  <a:solidFill>
                    <a:srgbClr val="C7000B"/>
                  </a:solidFill>
                  <a:latin typeface="黑体" panose="02010609060101010101" pitchFamily="49" charset="-122"/>
                  <a:ea typeface="黑体" panose="02010609060101010101" pitchFamily="49" charset="-122"/>
                  <a:cs typeface="+mn-ea"/>
                  <a:sym typeface="+mn-lt"/>
                </a:rPr>
                <a:t>3/3</a:t>
              </a:r>
            </a:p>
          </p:txBody>
        </p:sp>
        <p:pic>
          <p:nvPicPr>
            <p:cNvPr id="341" name="image8.png"/>
            <p:cNvPicPr>
              <a:picLocks noChangeAspect="1" noChangeArrowheads="1"/>
            </p:cNvPicPr>
            <p:nvPr/>
          </p:nvPicPr>
          <p:blipFill>
            <a:blip r:embed="rId4" cstate="print"/>
            <a:srcRect/>
            <a:stretch>
              <a:fillRect/>
            </a:stretch>
          </p:blipFill>
          <p:spPr bwMode="auto">
            <a:xfrm>
              <a:off x="1941507" y="5110509"/>
              <a:ext cx="514350" cy="285404"/>
            </a:xfrm>
            <a:prstGeom prst="rect">
              <a:avLst/>
            </a:prstGeom>
            <a:noFill/>
            <a:ln w="9525">
              <a:noFill/>
              <a:miter lim="800000"/>
              <a:headEnd/>
              <a:tailEnd/>
            </a:ln>
          </p:spPr>
        </p:pic>
        <p:pic>
          <p:nvPicPr>
            <p:cNvPr id="342" name="image8.png"/>
            <p:cNvPicPr>
              <a:picLocks noChangeAspect="1" noChangeArrowheads="1"/>
            </p:cNvPicPr>
            <p:nvPr/>
          </p:nvPicPr>
          <p:blipFill>
            <a:blip r:embed="rId4" cstate="print"/>
            <a:srcRect/>
            <a:stretch>
              <a:fillRect/>
            </a:stretch>
          </p:blipFill>
          <p:spPr bwMode="auto">
            <a:xfrm>
              <a:off x="2236024" y="4938142"/>
              <a:ext cx="514350" cy="285404"/>
            </a:xfrm>
            <a:prstGeom prst="rect">
              <a:avLst/>
            </a:prstGeom>
            <a:noFill/>
            <a:ln w="9525">
              <a:noFill/>
              <a:miter lim="800000"/>
              <a:headEnd/>
              <a:tailEnd/>
            </a:ln>
          </p:spPr>
        </p:pic>
        <p:pic>
          <p:nvPicPr>
            <p:cNvPr id="343" name="image6.png"/>
            <p:cNvPicPr>
              <a:picLocks noChangeAspect="1" noChangeArrowheads="1"/>
            </p:cNvPicPr>
            <p:nvPr/>
          </p:nvPicPr>
          <p:blipFill>
            <a:blip r:embed="rId3" cstate="print"/>
            <a:srcRect/>
            <a:stretch>
              <a:fillRect/>
            </a:stretch>
          </p:blipFill>
          <p:spPr bwMode="auto">
            <a:xfrm>
              <a:off x="6265173" y="4395526"/>
              <a:ext cx="523875" cy="302192"/>
            </a:xfrm>
            <a:prstGeom prst="rect">
              <a:avLst/>
            </a:prstGeom>
            <a:noFill/>
            <a:ln w="9525">
              <a:noFill/>
              <a:miter lim="800000"/>
              <a:headEnd/>
              <a:tailEnd/>
            </a:ln>
          </p:spPr>
        </p:pic>
        <p:pic>
          <p:nvPicPr>
            <p:cNvPr id="344" name="image6.png"/>
            <p:cNvPicPr>
              <a:picLocks noChangeAspect="1" noChangeArrowheads="1"/>
            </p:cNvPicPr>
            <p:nvPr/>
          </p:nvPicPr>
          <p:blipFill>
            <a:blip r:embed="rId3" cstate="print"/>
            <a:srcRect/>
            <a:stretch>
              <a:fillRect/>
            </a:stretch>
          </p:blipFill>
          <p:spPr bwMode="auto">
            <a:xfrm>
              <a:off x="9580502" y="4546622"/>
              <a:ext cx="523875" cy="302192"/>
            </a:xfrm>
            <a:prstGeom prst="rect">
              <a:avLst/>
            </a:prstGeom>
            <a:noFill/>
            <a:ln w="9525">
              <a:noFill/>
              <a:miter lim="800000"/>
              <a:headEnd/>
              <a:tailEnd/>
            </a:ln>
          </p:spPr>
        </p:pic>
        <p:pic>
          <p:nvPicPr>
            <p:cNvPr id="345" name="image6.png"/>
            <p:cNvPicPr>
              <a:picLocks noChangeAspect="1" noChangeArrowheads="1"/>
            </p:cNvPicPr>
            <p:nvPr/>
          </p:nvPicPr>
          <p:blipFill>
            <a:blip r:embed="rId3" cstate="print"/>
            <a:srcRect/>
            <a:stretch>
              <a:fillRect/>
            </a:stretch>
          </p:blipFill>
          <p:spPr bwMode="auto">
            <a:xfrm>
              <a:off x="9506277" y="5012502"/>
              <a:ext cx="523875" cy="302192"/>
            </a:xfrm>
            <a:prstGeom prst="rect">
              <a:avLst/>
            </a:prstGeom>
            <a:noFill/>
            <a:ln w="9525">
              <a:noFill/>
              <a:miter lim="800000"/>
              <a:headEnd/>
              <a:tailEnd/>
            </a:ln>
          </p:spPr>
        </p:pic>
        <p:pic>
          <p:nvPicPr>
            <p:cNvPr id="346" name="image6.png"/>
            <p:cNvPicPr>
              <a:picLocks noChangeAspect="1" noChangeArrowheads="1"/>
            </p:cNvPicPr>
            <p:nvPr/>
          </p:nvPicPr>
          <p:blipFill>
            <a:blip r:embed="rId3" cstate="print"/>
            <a:srcRect/>
            <a:stretch>
              <a:fillRect/>
            </a:stretch>
          </p:blipFill>
          <p:spPr bwMode="auto">
            <a:xfrm>
              <a:off x="9666049" y="4883612"/>
              <a:ext cx="523875" cy="302192"/>
            </a:xfrm>
            <a:prstGeom prst="rect">
              <a:avLst/>
            </a:prstGeom>
            <a:noFill/>
            <a:ln w="9525">
              <a:noFill/>
              <a:miter lim="800000"/>
              <a:headEnd/>
              <a:tailEnd/>
            </a:ln>
          </p:spPr>
        </p:pic>
        <p:pic>
          <p:nvPicPr>
            <p:cNvPr id="347" name="image8.png"/>
            <p:cNvPicPr>
              <a:picLocks noChangeAspect="1" noChangeArrowheads="1"/>
            </p:cNvPicPr>
            <p:nvPr/>
          </p:nvPicPr>
          <p:blipFill>
            <a:blip r:embed="rId4" cstate="print"/>
            <a:srcRect/>
            <a:stretch>
              <a:fillRect/>
            </a:stretch>
          </p:blipFill>
          <p:spPr bwMode="auto">
            <a:xfrm>
              <a:off x="9506277" y="5315550"/>
              <a:ext cx="514350" cy="285404"/>
            </a:xfrm>
            <a:prstGeom prst="rect">
              <a:avLst/>
            </a:prstGeom>
            <a:noFill/>
            <a:ln w="9525">
              <a:noFill/>
              <a:miter lim="800000"/>
              <a:headEnd/>
              <a:tailEnd/>
            </a:ln>
          </p:spPr>
        </p:pic>
        <p:sp>
          <p:nvSpPr>
            <p:cNvPr id="348" name="Shape 372"/>
            <p:cNvSpPr/>
            <p:nvPr/>
          </p:nvSpPr>
          <p:spPr>
            <a:xfrm flipH="1">
              <a:off x="5145973" y="3550332"/>
              <a:ext cx="42379" cy="2629708"/>
            </a:xfrm>
            <a:prstGeom prst="line">
              <a:avLst/>
            </a:prstGeom>
            <a:ln w="38100">
              <a:solidFill>
                <a:srgbClr val="A51140"/>
              </a:solidFill>
            </a:ln>
            <a:effectLst>
              <a:outerShdw blurRad="38100" dist="23000" dir="5400000" rotWithShape="0">
                <a:srgbClr val="000000">
                  <a:alpha val="35000"/>
                </a:srgbClr>
              </a:outerShdw>
            </a:effectLst>
          </p:spPr>
          <p:txBody>
            <a:bodyPr lIns="0" tIns="0" rIns="0" bIns="0"/>
            <a:lstStyle/>
            <a:p>
              <a:pPr defTabSz="457171">
                <a:defRPr sz="1200">
                  <a:latin typeface="+mn-lt"/>
                  <a:ea typeface="+mn-ea"/>
                  <a:cs typeface="+mn-cs"/>
                  <a:sym typeface="Helvetica"/>
                </a:defRPr>
              </a:pPr>
              <a:endParaRPr dirty="0">
                <a:latin typeface="黑体" panose="02010609060101010101" pitchFamily="49" charset="-122"/>
                <a:ea typeface="黑体" panose="02010609060101010101" pitchFamily="49" charset="-122"/>
                <a:cs typeface="+mn-ea"/>
                <a:sym typeface="+mn-lt"/>
              </a:endParaRPr>
            </a:p>
          </p:txBody>
        </p:sp>
        <p:sp>
          <p:nvSpPr>
            <p:cNvPr id="349" name="Shape 386"/>
            <p:cNvSpPr>
              <a:spLocks noChangeArrowheads="1"/>
            </p:cNvSpPr>
            <p:nvPr/>
          </p:nvSpPr>
          <p:spPr bwMode="auto">
            <a:xfrm>
              <a:off x="4612288" y="3546847"/>
              <a:ext cx="538609" cy="215444"/>
            </a:xfrm>
            <a:prstGeom prst="rect">
              <a:avLst/>
            </a:prstGeom>
            <a:noFill/>
            <a:ln w="9525">
              <a:noFill/>
              <a:miter lim="800000"/>
              <a:headEnd/>
              <a:tailEnd/>
            </a:ln>
          </p:spPr>
          <p:txBody>
            <a:bodyPr wrap="square" lIns="0" tIns="0" rIns="0" bIns="0" anchor="ctr">
              <a:spAutoFit/>
            </a:bodyPr>
            <a:lstStyle/>
            <a:p>
              <a:pPr algn="l" eaLnBrk="1" hangingPunct="1"/>
              <a:r>
                <a:rPr lang="zh-CN" altLang="en-US" sz="1400" dirty="0">
                  <a:latin typeface="黑体" panose="02010609060101010101" pitchFamily="49" charset="-122"/>
                  <a:ea typeface="黑体" panose="02010609060101010101" pitchFamily="49" charset="-122"/>
                  <a:cs typeface="+mn-ea"/>
                  <a:sym typeface="+mn-lt"/>
                </a:rPr>
                <a:t>待开发</a:t>
              </a:r>
            </a:p>
          </p:txBody>
        </p:sp>
        <p:pic>
          <p:nvPicPr>
            <p:cNvPr id="350" name="image6.png"/>
            <p:cNvPicPr>
              <a:picLocks noChangeAspect="1" noChangeArrowheads="1"/>
            </p:cNvPicPr>
            <p:nvPr/>
          </p:nvPicPr>
          <p:blipFill>
            <a:blip r:embed="rId3" cstate="print"/>
            <a:srcRect/>
            <a:stretch>
              <a:fillRect/>
            </a:stretch>
          </p:blipFill>
          <p:spPr bwMode="auto">
            <a:xfrm>
              <a:off x="4592469" y="4511528"/>
              <a:ext cx="523875" cy="302192"/>
            </a:xfrm>
            <a:prstGeom prst="rect">
              <a:avLst/>
            </a:prstGeom>
            <a:noFill/>
            <a:ln w="9525">
              <a:noFill/>
              <a:miter lim="800000"/>
              <a:headEnd/>
              <a:tailEnd/>
            </a:ln>
          </p:spPr>
        </p:pic>
        <p:sp>
          <p:nvSpPr>
            <p:cNvPr id="351" name="Shape 405"/>
            <p:cNvSpPr>
              <a:spLocks noChangeArrowheads="1"/>
            </p:cNvSpPr>
            <p:nvPr/>
          </p:nvSpPr>
          <p:spPr bwMode="auto">
            <a:xfrm>
              <a:off x="4612288" y="3788921"/>
              <a:ext cx="537006" cy="430887"/>
            </a:xfrm>
            <a:prstGeom prst="rect">
              <a:avLst/>
            </a:prstGeom>
            <a:noFill/>
            <a:ln w="9525">
              <a:noFill/>
              <a:miter lim="800000"/>
              <a:headEnd/>
              <a:tailEnd/>
            </a:ln>
          </p:spPr>
          <p:txBody>
            <a:bodyPr wrap="square" lIns="0" tIns="0" rIns="0" bIns="0" anchor="ctr">
              <a:spAutoFit/>
            </a:bodyPr>
            <a:lstStyle/>
            <a:p>
              <a:pPr algn="l" eaLnBrk="1" hangingPunct="1"/>
              <a:r>
                <a:rPr lang="en-US" altLang="zh-CN" sz="2800" dirty="0">
                  <a:latin typeface="黑体" panose="02010609060101010101" pitchFamily="49" charset="-122"/>
                  <a:ea typeface="黑体" panose="02010609060101010101" pitchFamily="49" charset="-122"/>
                  <a:cs typeface="+mn-ea"/>
                  <a:sym typeface="+mn-lt"/>
                </a:rPr>
                <a:t>1/3</a:t>
              </a:r>
            </a:p>
          </p:txBody>
        </p:sp>
        <p:pic>
          <p:nvPicPr>
            <p:cNvPr id="352" name="image6.png"/>
            <p:cNvPicPr>
              <a:picLocks noChangeAspect="1" noChangeArrowheads="1"/>
            </p:cNvPicPr>
            <p:nvPr/>
          </p:nvPicPr>
          <p:blipFill>
            <a:blip r:embed="rId3" cstate="print"/>
            <a:srcRect/>
            <a:stretch>
              <a:fillRect/>
            </a:stretch>
          </p:blipFill>
          <p:spPr bwMode="auto">
            <a:xfrm>
              <a:off x="5281361" y="5078067"/>
              <a:ext cx="523875" cy="302192"/>
            </a:xfrm>
            <a:prstGeom prst="rect">
              <a:avLst/>
            </a:prstGeom>
            <a:noFill/>
            <a:ln w="9525">
              <a:noFill/>
              <a:miter lim="800000"/>
              <a:headEnd/>
              <a:tailEnd/>
            </a:ln>
          </p:spPr>
        </p:pic>
        <p:sp>
          <p:nvSpPr>
            <p:cNvPr id="353" name="Shape 373"/>
            <p:cNvSpPr/>
            <p:nvPr/>
          </p:nvSpPr>
          <p:spPr>
            <a:xfrm>
              <a:off x="7708631" y="3559637"/>
              <a:ext cx="18003" cy="2642062"/>
            </a:xfrm>
            <a:prstGeom prst="line">
              <a:avLst/>
            </a:prstGeom>
            <a:ln w="38100">
              <a:solidFill>
                <a:srgbClr val="A51140"/>
              </a:solidFill>
            </a:ln>
            <a:effectLst>
              <a:outerShdw blurRad="38100" dist="23000" dir="5400000" rotWithShape="0">
                <a:srgbClr val="000000">
                  <a:alpha val="35000"/>
                </a:srgbClr>
              </a:outerShdw>
            </a:effectLst>
          </p:spPr>
          <p:txBody>
            <a:bodyPr lIns="0" tIns="0" rIns="0" bIns="0"/>
            <a:lstStyle/>
            <a:p>
              <a:pPr defTabSz="457171">
                <a:defRPr sz="1200">
                  <a:latin typeface="+mn-lt"/>
                  <a:ea typeface="+mn-ea"/>
                  <a:cs typeface="+mn-cs"/>
                  <a:sym typeface="Helvetica"/>
                </a:defRPr>
              </a:pPr>
              <a:endParaRPr dirty="0">
                <a:latin typeface="黑体" panose="02010609060101010101" pitchFamily="49" charset="-122"/>
                <a:ea typeface="黑体" panose="02010609060101010101" pitchFamily="49" charset="-122"/>
                <a:cs typeface="+mn-ea"/>
                <a:sym typeface="+mn-lt"/>
              </a:endParaRPr>
            </a:p>
          </p:txBody>
        </p:sp>
        <p:sp>
          <p:nvSpPr>
            <p:cNvPr id="354" name="Shape 386"/>
            <p:cNvSpPr>
              <a:spLocks noChangeArrowheads="1"/>
            </p:cNvSpPr>
            <p:nvPr/>
          </p:nvSpPr>
          <p:spPr bwMode="auto">
            <a:xfrm>
              <a:off x="6988552" y="3546847"/>
              <a:ext cx="538609" cy="215444"/>
            </a:xfrm>
            <a:prstGeom prst="rect">
              <a:avLst/>
            </a:prstGeom>
            <a:noFill/>
            <a:ln w="9525">
              <a:noFill/>
              <a:miter lim="800000"/>
              <a:headEnd/>
              <a:tailEnd/>
            </a:ln>
          </p:spPr>
          <p:txBody>
            <a:bodyPr wrap="square" lIns="0" tIns="0" rIns="0" bIns="0" anchor="ctr">
              <a:spAutoFit/>
            </a:bodyPr>
            <a:lstStyle/>
            <a:p>
              <a:pPr algn="l" eaLnBrk="1" hangingPunct="1"/>
              <a:r>
                <a:rPr lang="zh-CN" altLang="en-US" sz="1400" dirty="0">
                  <a:latin typeface="黑体" panose="02010609060101010101" pitchFamily="49" charset="-122"/>
                  <a:ea typeface="黑体" panose="02010609060101010101" pitchFamily="49" charset="-122"/>
                  <a:cs typeface="+mn-ea"/>
                  <a:sym typeface="+mn-lt"/>
                </a:rPr>
                <a:t>待测试</a:t>
              </a:r>
            </a:p>
          </p:txBody>
        </p:sp>
        <p:sp>
          <p:nvSpPr>
            <p:cNvPr id="355" name="Shape 405"/>
            <p:cNvSpPr>
              <a:spLocks noChangeArrowheads="1"/>
            </p:cNvSpPr>
            <p:nvPr/>
          </p:nvSpPr>
          <p:spPr bwMode="auto">
            <a:xfrm>
              <a:off x="7060560" y="3787897"/>
              <a:ext cx="537006" cy="430887"/>
            </a:xfrm>
            <a:prstGeom prst="rect">
              <a:avLst/>
            </a:prstGeom>
            <a:noFill/>
            <a:ln w="9525">
              <a:noFill/>
              <a:miter lim="800000"/>
              <a:headEnd/>
              <a:tailEnd/>
            </a:ln>
          </p:spPr>
          <p:txBody>
            <a:bodyPr wrap="square" lIns="0" tIns="0" rIns="0" bIns="0" anchor="ctr">
              <a:spAutoFit/>
            </a:bodyPr>
            <a:lstStyle/>
            <a:p>
              <a:pPr algn="l" eaLnBrk="1" hangingPunct="1"/>
              <a:r>
                <a:rPr lang="en-US" altLang="zh-CN" sz="2800" dirty="0">
                  <a:latin typeface="黑体" panose="02010609060101010101" pitchFamily="49" charset="-122"/>
                  <a:ea typeface="黑体" panose="02010609060101010101" pitchFamily="49" charset="-122"/>
                  <a:cs typeface="+mn-ea"/>
                  <a:sym typeface="+mn-lt"/>
                </a:rPr>
                <a:t>2/4</a:t>
              </a:r>
            </a:p>
          </p:txBody>
        </p:sp>
        <p:pic>
          <p:nvPicPr>
            <p:cNvPr id="356" name="image6.png"/>
            <p:cNvPicPr>
              <a:picLocks noChangeAspect="1" noChangeArrowheads="1"/>
            </p:cNvPicPr>
            <p:nvPr/>
          </p:nvPicPr>
          <p:blipFill>
            <a:blip r:embed="rId3" cstate="print"/>
            <a:srcRect/>
            <a:stretch>
              <a:fillRect/>
            </a:stretch>
          </p:blipFill>
          <p:spPr bwMode="auto">
            <a:xfrm>
              <a:off x="7060560" y="4892285"/>
              <a:ext cx="523875" cy="302192"/>
            </a:xfrm>
            <a:prstGeom prst="rect">
              <a:avLst/>
            </a:prstGeom>
            <a:noFill/>
            <a:ln w="9525">
              <a:noFill/>
              <a:miter lim="800000"/>
              <a:headEnd/>
              <a:tailEnd/>
            </a:ln>
          </p:spPr>
        </p:pic>
        <p:pic>
          <p:nvPicPr>
            <p:cNvPr id="357" name="image6.png"/>
            <p:cNvPicPr>
              <a:picLocks noChangeAspect="1" noChangeArrowheads="1"/>
            </p:cNvPicPr>
            <p:nvPr/>
          </p:nvPicPr>
          <p:blipFill>
            <a:blip r:embed="rId3" cstate="print"/>
            <a:srcRect/>
            <a:stretch>
              <a:fillRect/>
            </a:stretch>
          </p:blipFill>
          <p:spPr bwMode="auto">
            <a:xfrm>
              <a:off x="7025635" y="4578901"/>
              <a:ext cx="523875" cy="302192"/>
            </a:xfrm>
            <a:prstGeom prst="rect">
              <a:avLst/>
            </a:prstGeom>
            <a:noFill/>
            <a:ln w="9525">
              <a:noFill/>
              <a:miter lim="800000"/>
              <a:headEnd/>
              <a:tailEnd/>
            </a:ln>
          </p:spPr>
        </p:pic>
        <p:sp>
          <p:nvSpPr>
            <p:cNvPr id="358" name="Shape 370"/>
            <p:cNvSpPr/>
            <p:nvPr/>
          </p:nvSpPr>
          <p:spPr>
            <a:xfrm>
              <a:off x="1845573" y="5600954"/>
              <a:ext cx="8470900" cy="0"/>
            </a:xfrm>
            <a:prstGeom prst="line">
              <a:avLst/>
            </a:prstGeom>
            <a:ln w="38100">
              <a:solidFill>
                <a:srgbClr val="A51140"/>
              </a:solidFill>
            </a:ln>
            <a:effectLst>
              <a:outerShdw blurRad="38100" dist="23000" dir="5400000" rotWithShape="0">
                <a:srgbClr val="000000">
                  <a:alpha val="35000"/>
                </a:srgbClr>
              </a:outerShdw>
            </a:effectLst>
          </p:spPr>
          <p:txBody>
            <a:bodyPr lIns="0" tIns="0" rIns="0" bIns="0"/>
            <a:lstStyle/>
            <a:p>
              <a:pPr defTabSz="457171">
                <a:defRPr sz="1200">
                  <a:latin typeface="+mn-lt"/>
                  <a:ea typeface="+mn-ea"/>
                  <a:cs typeface="+mn-cs"/>
                  <a:sym typeface="Helvetica"/>
                </a:defRPr>
              </a:pPr>
              <a:endParaRPr dirty="0">
                <a:latin typeface="黑体" panose="02010609060101010101" pitchFamily="49" charset="-122"/>
                <a:ea typeface="黑体" panose="02010609060101010101" pitchFamily="49" charset="-122"/>
                <a:cs typeface="+mn-ea"/>
                <a:sym typeface="+mn-lt"/>
              </a:endParaRPr>
            </a:p>
          </p:txBody>
        </p:sp>
        <p:pic>
          <p:nvPicPr>
            <p:cNvPr id="359" name="Picture 2"/>
            <p:cNvPicPr>
              <a:picLocks noChangeAspect="1" noChangeArrowheads="1"/>
            </p:cNvPicPr>
            <p:nvPr/>
          </p:nvPicPr>
          <p:blipFill>
            <a:blip r:embed="rId5" cstate="print"/>
            <a:srcRect/>
            <a:stretch>
              <a:fillRect/>
            </a:stretch>
          </p:blipFill>
          <p:spPr bwMode="auto">
            <a:xfrm>
              <a:off x="3244136" y="4557385"/>
              <a:ext cx="216024" cy="250957"/>
            </a:xfrm>
            <a:prstGeom prst="rect">
              <a:avLst/>
            </a:prstGeom>
            <a:noFill/>
            <a:ln w="9525">
              <a:noFill/>
              <a:miter lim="800000"/>
              <a:headEnd/>
              <a:tailEnd/>
            </a:ln>
          </p:spPr>
        </p:pic>
        <p:pic>
          <p:nvPicPr>
            <p:cNvPr id="360" name="Picture 3"/>
            <p:cNvPicPr>
              <a:picLocks noChangeAspect="1" noChangeArrowheads="1"/>
            </p:cNvPicPr>
            <p:nvPr/>
          </p:nvPicPr>
          <p:blipFill>
            <a:blip r:embed="rId6" cstate="print"/>
            <a:srcRect/>
            <a:stretch>
              <a:fillRect/>
            </a:stretch>
          </p:blipFill>
          <p:spPr bwMode="auto">
            <a:xfrm>
              <a:off x="5476384" y="4557385"/>
              <a:ext cx="216024" cy="286641"/>
            </a:xfrm>
            <a:prstGeom prst="rect">
              <a:avLst/>
            </a:prstGeom>
            <a:noFill/>
            <a:ln w="9525">
              <a:noFill/>
              <a:miter lim="800000"/>
              <a:headEnd/>
              <a:tailEnd/>
            </a:ln>
          </p:spPr>
        </p:pic>
        <p:sp>
          <p:nvSpPr>
            <p:cNvPr id="362" name="Shape 385"/>
            <p:cNvSpPr>
              <a:spLocks noChangeArrowheads="1"/>
            </p:cNvSpPr>
            <p:nvPr/>
          </p:nvSpPr>
          <p:spPr bwMode="auto">
            <a:xfrm>
              <a:off x="1796066" y="5776950"/>
              <a:ext cx="971600" cy="215444"/>
            </a:xfrm>
            <a:prstGeom prst="rect">
              <a:avLst/>
            </a:prstGeom>
            <a:noFill/>
            <a:ln w="9525">
              <a:noFill/>
              <a:miter lim="800000"/>
              <a:headEnd/>
              <a:tailEnd/>
            </a:ln>
          </p:spPr>
          <p:txBody>
            <a:bodyPr wrap="square" lIns="0" tIns="0" rIns="0" bIns="0" anchor="ctr">
              <a:spAutoFit/>
            </a:bodyPr>
            <a:lstStyle/>
            <a:p>
              <a:pPr algn="l" eaLnBrk="1" hangingPunct="1"/>
              <a:r>
                <a:rPr lang="zh-CN" altLang="en-US" sz="1400" dirty="0">
                  <a:latin typeface="黑体" panose="02010609060101010101" pitchFamily="49" charset="-122"/>
                  <a:ea typeface="黑体" panose="02010609060101010101" pitchFamily="49" charset="-122"/>
                  <a:cs typeface="+mn-ea"/>
                  <a:sym typeface="+mn-lt"/>
                </a:rPr>
                <a:t>紧急泳道</a:t>
              </a:r>
            </a:p>
          </p:txBody>
        </p:sp>
        <p:pic>
          <p:nvPicPr>
            <p:cNvPr id="363" name="Picture 2"/>
            <p:cNvPicPr>
              <a:picLocks noChangeAspect="1" noChangeArrowheads="1"/>
            </p:cNvPicPr>
            <p:nvPr/>
          </p:nvPicPr>
          <p:blipFill>
            <a:blip r:embed="rId5" cstate="print"/>
            <a:srcRect/>
            <a:stretch>
              <a:fillRect/>
            </a:stretch>
          </p:blipFill>
          <p:spPr bwMode="auto">
            <a:xfrm>
              <a:off x="8140680" y="4938142"/>
              <a:ext cx="216024" cy="250957"/>
            </a:xfrm>
            <a:prstGeom prst="rect">
              <a:avLst/>
            </a:prstGeom>
            <a:noFill/>
            <a:ln w="9525">
              <a:noFill/>
              <a:miter lim="800000"/>
              <a:headEnd/>
              <a:tailEnd/>
            </a:ln>
          </p:spPr>
        </p:pic>
        <p:pic>
          <p:nvPicPr>
            <p:cNvPr id="364" name="Picture 7" descr="cardflag.png (265×23)"/>
            <p:cNvPicPr>
              <a:picLocks noChangeAspect="1" noChangeArrowheads="1"/>
            </p:cNvPicPr>
            <p:nvPr/>
          </p:nvPicPr>
          <p:blipFill>
            <a:blip r:embed="rId7" cstate="print"/>
            <a:srcRect l="51350" r="40091" b="1393"/>
            <a:stretch>
              <a:fillRect/>
            </a:stretch>
          </p:blipFill>
          <p:spPr bwMode="auto">
            <a:xfrm>
              <a:off x="5628524" y="5109720"/>
              <a:ext cx="216024" cy="190379"/>
            </a:xfrm>
            <a:prstGeom prst="rect">
              <a:avLst/>
            </a:prstGeom>
            <a:noFill/>
          </p:spPr>
        </p:pic>
        <p:pic>
          <p:nvPicPr>
            <p:cNvPr id="365" name="Picture 14" descr="cardflag.png (265×23)"/>
            <p:cNvPicPr>
              <a:picLocks noChangeAspect="1" noChangeArrowheads="1"/>
            </p:cNvPicPr>
            <p:nvPr/>
          </p:nvPicPr>
          <p:blipFill>
            <a:blip r:embed="rId7" cstate="print"/>
            <a:srcRect l="77025" r="14416" b="1393"/>
            <a:stretch>
              <a:fillRect/>
            </a:stretch>
          </p:blipFill>
          <p:spPr bwMode="auto">
            <a:xfrm>
              <a:off x="4900320" y="4620845"/>
              <a:ext cx="216024" cy="190379"/>
            </a:xfrm>
            <a:prstGeom prst="rect">
              <a:avLst/>
            </a:prstGeom>
            <a:noFill/>
          </p:spPr>
        </p:pic>
        <p:grpSp>
          <p:nvGrpSpPr>
            <p:cNvPr id="366" name="组合 312"/>
            <p:cNvGrpSpPr>
              <a:grpSpLocks/>
            </p:cNvGrpSpPr>
            <p:nvPr/>
          </p:nvGrpSpPr>
          <p:grpSpPr bwMode="auto">
            <a:xfrm>
              <a:off x="2668072" y="5001602"/>
              <a:ext cx="359097" cy="282606"/>
              <a:chOff x="103285" y="5059158"/>
              <a:chExt cx="891395" cy="535956"/>
            </a:xfrm>
          </p:grpSpPr>
          <p:sp>
            <p:nvSpPr>
              <p:cNvPr id="392" name="Freeform 16"/>
              <p:cNvSpPr>
                <a:spLocks noEditPoints="1"/>
              </p:cNvSpPr>
              <p:nvPr/>
            </p:nvSpPr>
            <p:spPr bwMode="auto">
              <a:xfrm rot="959555">
                <a:off x="103285" y="5059158"/>
                <a:ext cx="872222" cy="233835"/>
              </a:xfrm>
              <a:custGeom>
                <a:avLst/>
                <a:gdLst>
                  <a:gd name="T0" fmla="*/ 2147483647 w 497"/>
                  <a:gd name="T1" fmla="*/ 2147483647 h 50"/>
                  <a:gd name="T2" fmla="*/ 2147483647 w 497"/>
                  <a:gd name="T3" fmla="*/ 2147483647 h 50"/>
                  <a:gd name="T4" fmla="*/ 2147483647 w 497"/>
                  <a:gd name="T5" fmla="*/ 2147483647 h 50"/>
                  <a:gd name="T6" fmla="*/ 2147483647 w 497"/>
                  <a:gd name="T7" fmla="*/ 2147483647 h 50"/>
                  <a:gd name="T8" fmla="*/ 2147483647 w 497"/>
                  <a:gd name="T9" fmla="*/ 2147483647 h 50"/>
                  <a:gd name="T10" fmla="*/ 2147483647 w 497"/>
                  <a:gd name="T11" fmla="*/ 2147483647 h 50"/>
                  <a:gd name="T12" fmla="*/ 2147483647 w 497"/>
                  <a:gd name="T13" fmla="*/ 2147483647 h 50"/>
                  <a:gd name="T14" fmla="*/ 2147483647 w 497"/>
                  <a:gd name="T15" fmla="*/ 2147483647 h 50"/>
                  <a:gd name="T16" fmla="*/ 2147483647 w 497"/>
                  <a:gd name="T17" fmla="*/ 2147483647 h 50"/>
                  <a:gd name="T18" fmla="*/ 2147483647 w 497"/>
                  <a:gd name="T19" fmla="*/ 2147483647 h 50"/>
                  <a:gd name="T20" fmla="*/ 2147483647 w 497"/>
                  <a:gd name="T21" fmla="*/ 2147483647 h 50"/>
                  <a:gd name="T22" fmla="*/ 2147483647 w 497"/>
                  <a:gd name="T23" fmla="*/ 2147483647 h 50"/>
                  <a:gd name="T24" fmla="*/ 2147483647 w 497"/>
                  <a:gd name="T25" fmla="*/ 2147483647 h 50"/>
                  <a:gd name="T26" fmla="*/ 2147483647 w 497"/>
                  <a:gd name="T27" fmla="*/ 2147483647 h 50"/>
                  <a:gd name="T28" fmla="*/ 2147483647 w 497"/>
                  <a:gd name="T29" fmla="*/ 2147483647 h 50"/>
                  <a:gd name="T30" fmla="*/ 2147483647 w 497"/>
                  <a:gd name="T31" fmla="*/ 2147483647 h 50"/>
                  <a:gd name="T32" fmla="*/ 2147483647 w 497"/>
                  <a:gd name="T33" fmla="*/ 2147483647 h 50"/>
                  <a:gd name="T34" fmla="*/ 2147483647 w 497"/>
                  <a:gd name="T35" fmla="*/ 2147483647 h 50"/>
                  <a:gd name="T36" fmla="*/ 2147483647 w 497"/>
                  <a:gd name="T37" fmla="*/ 2147483647 h 50"/>
                  <a:gd name="T38" fmla="*/ 2147483647 w 497"/>
                  <a:gd name="T39" fmla="*/ 2147483647 h 50"/>
                  <a:gd name="T40" fmla="*/ 2147483647 w 497"/>
                  <a:gd name="T41" fmla="*/ 2147483647 h 50"/>
                  <a:gd name="T42" fmla="*/ 2147483647 w 497"/>
                  <a:gd name="T43" fmla="*/ 2147483647 h 50"/>
                  <a:gd name="T44" fmla="*/ 2147483647 w 497"/>
                  <a:gd name="T45" fmla="*/ 2147483647 h 50"/>
                  <a:gd name="T46" fmla="*/ 2147483647 w 497"/>
                  <a:gd name="T47" fmla="*/ 2147483647 h 50"/>
                  <a:gd name="T48" fmla="*/ 2147483647 w 497"/>
                  <a:gd name="T49" fmla="*/ 2147483647 h 50"/>
                  <a:gd name="T50" fmla="*/ 2147483647 w 497"/>
                  <a:gd name="T51" fmla="*/ 2147483647 h 50"/>
                  <a:gd name="T52" fmla="*/ 2147483647 w 497"/>
                  <a:gd name="T53" fmla="*/ 2147483647 h 50"/>
                  <a:gd name="T54" fmla="*/ 2147483647 w 497"/>
                  <a:gd name="T55" fmla="*/ 2147483647 h 50"/>
                  <a:gd name="T56" fmla="*/ 2147483647 w 497"/>
                  <a:gd name="T57" fmla="*/ 2147483647 h 50"/>
                  <a:gd name="T58" fmla="*/ 2147483647 w 497"/>
                  <a:gd name="T59" fmla="*/ 2147483647 h 50"/>
                  <a:gd name="T60" fmla="*/ 2147483647 w 497"/>
                  <a:gd name="T61" fmla="*/ 2147483647 h 50"/>
                  <a:gd name="T62" fmla="*/ 2147483647 w 497"/>
                  <a:gd name="T63" fmla="*/ 2147483647 h 50"/>
                  <a:gd name="T64" fmla="*/ 2147483647 w 497"/>
                  <a:gd name="T65" fmla="*/ 2147483647 h 50"/>
                  <a:gd name="T66" fmla="*/ 2147483647 w 497"/>
                  <a:gd name="T67" fmla="*/ 2147483647 h 50"/>
                  <a:gd name="T68" fmla="*/ 2147483647 w 497"/>
                  <a:gd name="T69" fmla="*/ 2147483647 h 50"/>
                  <a:gd name="T70" fmla="*/ 2147483647 w 497"/>
                  <a:gd name="T71" fmla="*/ 2147483647 h 50"/>
                  <a:gd name="T72" fmla="*/ 2147483647 w 497"/>
                  <a:gd name="T73" fmla="*/ 2147483647 h 50"/>
                  <a:gd name="T74" fmla="*/ 2147483647 w 497"/>
                  <a:gd name="T75" fmla="*/ 2147483647 h 50"/>
                  <a:gd name="T76" fmla="*/ 2147483647 w 497"/>
                  <a:gd name="T77" fmla="*/ 2147483647 h 50"/>
                  <a:gd name="T78" fmla="*/ 2147483647 w 497"/>
                  <a:gd name="T79" fmla="*/ 2147483647 h 50"/>
                  <a:gd name="T80" fmla="*/ 2147483647 w 497"/>
                  <a:gd name="T81" fmla="*/ 2147483647 h 50"/>
                  <a:gd name="T82" fmla="*/ 2147483647 w 497"/>
                  <a:gd name="T83" fmla="*/ 2147483647 h 50"/>
                  <a:gd name="T84" fmla="*/ 2147483647 w 497"/>
                  <a:gd name="T85" fmla="*/ 2147483647 h 50"/>
                  <a:gd name="T86" fmla="*/ 2147483647 w 497"/>
                  <a:gd name="T87" fmla="*/ 2147483647 h 50"/>
                  <a:gd name="T88" fmla="*/ 2147483647 w 497"/>
                  <a:gd name="T89" fmla="*/ 2147483647 h 50"/>
                  <a:gd name="T90" fmla="*/ 2147483647 w 497"/>
                  <a:gd name="T91" fmla="*/ 2147483647 h 50"/>
                  <a:gd name="T92" fmla="*/ 2147483647 w 497"/>
                  <a:gd name="T93" fmla="*/ 2147483647 h 50"/>
                  <a:gd name="T94" fmla="*/ 2147483647 w 497"/>
                  <a:gd name="T95" fmla="*/ 2147483647 h 50"/>
                  <a:gd name="T96" fmla="*/ 2147483647 w 497"/>
                  <a:gd name="T97" fmla="*/ 2147483647 h 50"/>
                  <a:gd name="T98" fmla="*/ 2147483647 w 497"/>
                  <a:gd name="T99" fmla="*/ 2147483647 h 50"/>
                  <a:gd name="T100" fmla="*/ 2147483647 w 497"/>
                  <a:gd name="T101" fmla="*/ 2147483647 h 50"/>
                  <a:gd name="T102" fmla="*/ 2147483647 w 497"/>
                  <a:gd name="T103" fmla="*/ 2147483647 h 50"/>
                  <a:gd name="T104" fmla="*/ 2147483647 w 497"/>
                  <a:gd name="T105" fmla="*/ 2147483647 h 50"/>
                  <a:gd name="T106" fmla="*/ 2147483647 w 497"/>
                  <a:gd name="T107" fmla="*/ 2147483647 h 5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497"/>
                  <a:gd name="T163" fmla="*/ 0 h 50"/>
                  <a:gd name="T164" fmla="*/ 497 w 497"/>
                  <a:gd name="T165" fmla="*/ 50 h 50"/>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497" h="50">
                    <a:moveTo>
                      <a:pt x="466" y="34"/>
                    </a:moveTo>
                    <a:cubicBezTo>
                      <a:pt x="462" y="33"/>
                      <a:pt x="457" y="32"/>
                      <a:pt x="454" y="31"/>
                    </a:cubicBezTo>
                    <a:cubicBezTo>
                      <a:pt x="440" y="27"/>
                      <a:pt x="426" y="21"/>
                      <a:pt x="411" y="19"/>
                    </a:cubicBezTo>
                    <a:cubicBezTo>
                      <a:pt x="411" y="20"/>
                      <a:pt x="410" y="20"/>
                      <a:pt x="409" y="20"/>
                    </a:cubicBezTo>
                    <a:cubicBezTo>
                      <a:pt x="409" y="20"/>
                      <a:pt x="409" y="20"/>
                      <a:pt x="409" y="20"/>
                    </a:cubicBezTo>
                    <a:cubicBezTo>
                      <a:pt x="408" y="21"/>
                      <a:pt x="408" y="21"/>
                      <a:pt x="408" y="21"/>
                    </a:cubicBezTo>
                    <a:cubicBezTo>
                      <a:pt x="407" y="20"/>
                      <a:pt x="408" y="19"/>
                      <a:pt x="409" y="19"/>
                    </a:cubicBezTo>
                    <a:cubicBezTo>
                      <a:pt x="403" y="18"/>
                      <a:pt x="397" y="18"/>
                      <a:pt x="391" y="16"/>
                    </a:cubicBezTo>
                    <a:cubicBezTo>
                      <a:pt x="391" y="18"/>
                      <a:pt x="388" y="16"/>
                      <a:pt x="388" y="17"/>
                    </a:cubicBezTo>
                    <a:cubicBezTo>
                      <a:pt x="388" y="17"/>
                      <a:pt x="388" y="17"/>
                      <a:pt x="388" y="17"/>
                    </a:cubicBezTo>
                    <a:cubicBezTo>
                      <a:pt x="384" y="17"/>
                      <a:pt x="384" y="17"/>
                      <a:pt x="381" y="14"/>
                    </a:cubicBezTo>
                    <a:cubicBezTo>
                      <a:pt x="365" y="11"/>
                      <a:pt x="350" y="9"/>
                      <a:pt x="334" y="7"/>
                    </a:cubicBezTo>
                    <a:cubicBezTo>
                      <a:pt x="319" y="5"/>
                      <a:pt x="303" y="5"/>
                      <a:pt x="287" y="5"/>
                    </a:cubicBezTo>
                    <a:cubicBezTo>
                      <a:pt x="284" y="7"/>
                      <a:pt x="281" y="5"/>
                      <a:pt x="278" y="7"/>
                    </a:cubicBezTo>
                    <a:cubicBezTo>
                      <a:pt x="278" y="6"/>
                      <a:pt x="278" y="6"/>
                      <a:pt x="278" y="6"/>
                    </a:cubicBezTo>
                    <a:cubicBezTo>
                      <a:pt x="276" y="7"/>
                      <a:pt x="275" y="6"/>
                      <a:pt x="272" y="5"/>
                    </a:cubicBezTo>
                    <a:cubicBezTo>
                      <a:pt x="272" y="6"/>
                      <a:pt x="271" y="5"/>
                      <a:pt x="271" y="7"/>
                    </a:cubicBezTo>
                    <a:cubicBezTo>
                      <a:pt x="270" y="8"/>
                      <a:pt x="269" y="5"/>
                      <a:pt x="268" y="5"/>
                    </a:cubicBezTo>
                    <a:cubicBezTo>
                      <a:pt x="268" y="5"/>
                      <a:pt x="268" y="6"/>
                      <a:pt x="267" y="6"/>
                    </a:cubicBezTo>
                    <a:cubicBezTo>
                      <a:pt x="263" y="7"/>
                      <a:pt x="268" y="5"/>
                      <a:pt x="263" y="3"/>
                    </a:cubicBezTo>
                    <a:cubicBezTo>
                      <a:pt x="256" y="3"/>
                      <a:pt x="248" y="4"/>
                      <a:pt x="242" y="3"/>
                    </a:cubicBezTo>
                    <a:cubicBezTo>
                      <a:pt x="242" y="3"/>
                      <a:pt x="242" y="4"/>
                      <a:pt x="241" y="4"/>
                    </a:cubicBezTo>
                    <a:cubicBezTo>
                      <a:pt x="241" y="2"/>
                      <a:pt x="239" y="5"/>
                      <a:pt x="238" y="4"/>
                    </a:cubicBezTo>
                    <a:cubicBezTo>
                      <a:pt x="238" y="4"/>
                      <a:pt x="239" y="3"/>
                      <a:pt x="239" y="3"/>
                    </a:cubicBezTo>
                    <a:cubicBezTo>
                      <a:pt x="236" y="2"/>
                      <a:pt x="233" y="4"/>
                      <a:pt x="230" y="3"/>
                    </a:cubicBezTo>
                    <a:cubicBezTo>
                      <a:pt x="227" y="3"/>
                      <a:pt x="224" y="1"/>
                      <a:pt x="222" y="3"/>
                    </a:cubicBezTo>
                    <a:cubicBezTo>
                      <a:pt x="223" y="2"/>
                      <a:pt x="221" y="2"/>
                      <a:pt x="220" y="1"/>
                    </a:cubicBezTo>
                    <a:cubicBezTo>
                      <a:pt x="218" y="4"/>
                      <a:pt x="215" y="0"/>
                      <a:pt x="212" y="2"/>
                    </a:cubicBezTo>
                    <a:cubicBezTo>
                      <a:pt x="212" y="2"/>
                      <a:pt x="212" y="2"/>
                      <a:pt x="212" y="2"/>
                    </a:cubicBezTo>
                    <a:cubicBezTo>
                      <a:pt x="205" y="2"/>
                      <a:pt x="196" y="1"/>
                      <a:pt x="188" y="3"/>
                    </a:cubicBezTo>
                    <a:cubicBezTo>
                      <a:pt x="184" y="3"/>
                      <a:pt x="178" y="1"/>
                      <a:pt x="173" y="2"/>
                    </a:cubicBezTo>
                    <a:cubicBezTo>
                      <a:pt x="173" y="3"/>
                      <a:pt x="173" y="3"/>
                      <a:pt x="173" y="3"/>
                    </a:cubicBezTo>
                    <a:cubicBezTo>
                      <a:pt x="171" y="3"/>
                      <a:pt x="173" y="3"/>
                      <a:pt x="172" y="2"/>
                    </a:cubicBezTo>
                    <a:cubicBezTo>
                      <a:pt x="170" y="4"/>
                      <a:pt x="166" y="2"/>
                      <a:pt x="163" y="3"/>
                    </a:cubicBezTo>
                    <a:cubicBezTo>
                      <a:pt x="163" y="3"/>
                      <a:pt x="162" y="3"/>
                      <a:pt x="162" y="4"/>
                    </a:cubicBezTo>
                    <a:cubicBezTo>
                      <a:pt x="159" y="2"/>
                      <a:pt x="154" y="5"/>
                      <a:pt x="151" y="4"/>
                    </a:cubicBezTo>
                    <a:cubicBezTo>
                      <a:pt x="152" y="6"/>
                      <a:pt x="149" y="5"/>
                      <a:pt x="148" y="6"/>
                    </a:cubicBezTo>
                    <a:cubicBezTo>
                      <a:pt x="147" y="6"/>
                      <a:pt x="147" y="5"/>
                      <a:pt x="147" y="5"/>
                    </a:cubicBezTo>
                    <a:cubicBezTo>
                      <a:pt x="144" y="5"/>
                      <a:pt x="143" y="5"/>
                      <a:pt x="140" y="5"/>
                    </a:cubicBezTo>
                    <a:cubicBezTo>
                      <a:pt x="138" y="5"/>
                      <a:pt x="138" y="7"/>
                      <a:pt x="136" y="6"/>
                    </a:cubicBezTo>
                    <a:cubicBezTo>
                      <a:pt x="135" y="5"/>
                      <a:pt x="133" y="7"/>
                      <a:pt x="131" y="6"/>
                    </a:cubicBezTo>
                    <a:cubicBezTo>
                      <a:pt x="132" y="8"/>
                      <a:pt x="130" y="9"/>
                      <a:pt x="128" y="8"/>
                    </a:cubicBezTo>
                    <a:cubicBezTo>
                      <a:pt x="128" y="6"/>
                      <a:pt x="128" y="6"/>
                      <a:pt x="128" y="6"/>
                    </a:cubicBezTo>
                    <a:cubicBezTo>
                      <a:pt x="123" y="8"/>
                      <a:pt x="115" y="7"/>
                      <a:pt x="109" y="10"/>
                    </a:cubicBezTo>
                    <a:cubicBezTo>
                      <a:pt x="108" y="9"/>
                      <a:pt x="108" y="9"/>
                      <a:pt x="108" y="9"/>
                    </a:cubicBezTo>
                    <a:cubicBezTo>
                      <a:pt x="102" y="11"/>
                      <a:pt x="95" y="11"/>
                      <a:pt x="89" y="14"/>
                    </a:cubicBezTo>
                    <a:cubicBezTo>
                      <a:pt x="88" y="14"/>
                      <a:pt x="85" y="14"/>
                      <a:pt x="83" y="14"/>
                    </a:cubicBezTo>
                    <a:cubicBezTo>
                      <a:pt x="81" y="15"/>
                      <a:pt x="80" y="15"/>
                      <a:pt x="79" y="17"/>
                    </a:cubicBezTo>
                    <a:cubicBezTo>
                      <a:pt x="78" y="17"/>
                      <a:pt x="78" y="16"/>
                      <a:pt x="77" y="16"/>
                    </a:cubicBezTo>
                    <a:cubicBezTo>
                      <a:pt x="74" y="16"/>
                      <a:pt x="71" y="15"/>
                      <a:pt x="69" y="18"/>
                    </a:cubicBezTo>
                    <a:cubicBezTo>
                      <a:pt x="69" y="17"/>
                      <a:pt x="69" y="17"/>
                      <a:pt x="69" y="17"/>
                    </a:cubicBezTo>
                    <a:cubicBezTo>
                      <a:pt x="67" y="18"/>
                      <a:pt x="64" y="20"/>
                      <a:pt x="61" y="19"/>
                    </a:cubicBezTo>
                    <a:cubicBezTo>
                      <a:pt x="61" y="20"/>
                      <a:pt x="58" y="21"/>
                      <a:pt x="60" y="22"/>
                    </a:cubicBezTo>
                    <a:cubicBezTo>
                      <a:pt x="59" y="23"/>
                      <a:pt x="59" y="21"/>
                      <a:pt x="58" y="22"/>
                    </a:cubicBezTo>
                    <a:cubicBezTo>
                      <a:pt x="59" y="20"/>
                      <a:pt x="59" y="20"/>
                      <a:pt x="59" y="20"/>
                    </a:cubicBezTo>
                    <a:cubicBezTo>
                      <a:pt x="53" y="21"/>
                      <a:pt x="48" y="23"/>
                      <a:pt x="43" y="25"/>
                    </a:cubicBezTo>
                    <a:cubicBezTo>
                      <a:pt x="41" y="24"/>
                      <a:pt x="38" y="27"/>
                      <a:pt x="35" y="27"/>
                    </a:cubicBezTo>
                    <a:cubicBezTo>
                      <a:pt x="33" y="28"/>
                      <a:pt x="30" y="28"/>
                      <a:pt x="29" y="30"/>
                    </a:cubicBezTo>
                    <a:cubicBezTo>
                      <a:pt x="29" y="29"/>
                      <a:pt x="29" y="29"/>
                      <a:pt x="29" y="29"/>
                    </a:cubicBezTo>
                    <a:cubicBezTo>
                      <a:pt x="26" y="30"/>
                      <a:pt x="23" y="31"/>
                      <a:pt x="20" y="31"/>
                    </a:cubicBezTo>
                    <a:cubicBezTo>
                      <a:pt x="18" y="32"/>
                      <a:pt x="18" y="33"/>
                      <a:pt x="17" y="34"/>
                    </a:cubicBezTo>
                    <a:cubicBezTo>
                      <a:pt x="17" y="33"/>
                      <a:pt x="17" y="33"/>
                      <a:pt x="17" y="33"/>
                    </a:cubicBezTo>
                    <a:cubicBezTo>
                      <a:pt x="15" y="35"/>
                      <a:pt x="15" y="36"/>
                      <a:pt x="15" y="37"/>
                    </a:cubicBezTo>
                    <a:cubicBezTo>
                      <a:pt x="14" y="37"/>
                      <a:pt x="14" y="38"/>
                      <a:pt x="12" y="38"/>
                    </a:cubicBezTo>
                    <a:cubicBezTo>
                      <a:pt x="13" y="37"/>
                      <a:pt x="14" y="35"/>
                      <a:pt x="14" y="34"/>
                    </a:cubicBezTo>
                    <a:cubicBezTo>
                      <a:pt x="12" y="34"/>
                      <a:pt x="11" y="37"/>
                      <a:pt x="10" y="36"/>
                    </a:cubicBezTo>
                    <a:cubicBezTo>
                      <a:pt x="8" y="37"/>
                      <a:pt x="7" y="37"/>
                      <a:pt x="7" y="39"/>
                    </a:cubicBezTo>
                    <a:cubicBezTo>
                      <a:pt x="7" y="38"/>
                      <a:pt x="6" y="38"/>
                      <a:pt x="7" y="38"/>
                    </a:cubicBezTo>
                    <a:cubicBezTo>
                      <a:pt x="5" y="38"/>
                      <a:pt x="5" y="38"/>
                      <a:pt x="4" y="39"/>
                    </a:cubicBezTo>
                    <a:cubicBezTo>
                      <a:pt x="4" y="39"/>
                      <a:pt x="5" y="39"/>
                      <a:pt x="5" y="39"/>
                    </a:cubicBezTo>
                    <a:cubicBezTo>
                      <a:pt x="5" y="40"/>
                      <a:pt x="4" y="41"/>
                      <a:pt x="4" y="42"/>
                    </a:cubicBezTo>
                    <a:cubicBezTo>
                      <a:pt x="5" y="41"/>
                      <a:pt x="5" y="41"/>
                      <a:pt x="6" y="41"/>
                    </a:cubicBezTo>
                    <a:cubicBezTo>
                      <a:pt x="6" y="42"/>
                      <a:pt x="4" y="43"/>
                      <a:pt x="3" y="42"/>
                    </a:cubicBezTo>
                    <a:cubicBezTo>
                      <a:pt x="2" y="42"/>
                      <a:pt x="4" y="40"/>
                      <a:pt x="3" y="40"/>
                    </a:cubicBezTo>
                    <a:cubicBezTo>
                      <a:pt x="0" y="44"/>
                      <a:pt x="0" y="44"/>
                      <a:pt x="0" y="44"/>
                    </a:cubicBezTo>
                    <a:cubicBezTo>
                      <a:pt x="1" y="43"/>
                      <a:pt x="2" y="43"/>
                      <a:pt x="2" y="44"/>
                    </a:cubicBezTo>
                    <a:cubicBezTo>
                      <a:pt x="3" y="43"/>
                      <a:pt x="3" y="43"/>
                      <a:pt x="3" y="43"/>
                    </a:cubicBezTo>
                    <a:cubicBezTo>
                      <a:pt x="3" y="44"/>
                      <a:pt x="3" y="44"/>
                      <a:pt x="3" y="44"/>
                    </a:cubicBezTo>
                    <a:cubicBezTo>
                      <a:pt x="5" y="43"/>
                      <a:pt x="7" y="43"/>
                      <a:pt x="9" y="41"/>
                    </a:cubicBezTo>
                    <a:cubicBezTo>
                      <a:pt x="8" y="41"/>
                      <a:pt x="8" y="41"/>
                      <a:pt x="8" y="41"/>
                    </a:cubicBezTo>
                    <a:cubicBezTo>
                      <a:pt x="9" y="40"/>
                      <a:pt x="10" y="38"/>
                      <a:pt x="12" y="39"/>
                    </a:cubicBezTo>
                    <a:cubicBezTo>
                      <a:pt x="11" y="39"/>
                      <a:pt x="12" y="40"/>
                      <a:pt x="12" y="40"/>
                    </a:cubicBezTo>
                    <a:cubicBezTo>
                      <a:pt x="12" y="40"/>
                      <a:pt x="12" y="40"/>
                      <a:pt x="13" y="40"/>
                    </a:cubicBezTo>
                    <a:cubicBezTo>
                      <a:pt x="13" y="41"/>
                      <a:pt x="13" y="41"/>
                      <a:pt x="13" y="41"/>
                    </a:cubicBezTo>
                    <a:cubicBezTo>
                      <a:pt x="13" y="39"/>
                      <a:pt x="16" y="39"/>
                      <a:pt x="16" y="39"/>
                    </a:cubicBezTo>
                    <a:cubicBezTo>
                      <a:pt x="16" y="39"/>
                      <a:pt x="16" y="39"/>
                      <a:pt x="16" y="39"/>
                    </a:cubicBezTo>
                    <a:cubicBezTo>
                      <a:pt x="19" y="39"/>
                      <a:pt x="16" y="38"/>
                      <a:pt x="17" y="38"/>
                    </a:cubicBezTo>
                    <a:cubicBezTo>
                      <a:pt x="18" y="37"/>
                      <a:pt x="18" y="39"/>
                      <a:pt x="19" y="40"/>
                    </a:cubicBezTo>
                    <a:cubicBezTo>
                      <a:pt x="21" y="39"/>
                      <a:pt x="24" y="37"/>
                      <a:pt x="27" y="37"/>
                    </a:cubicBezTo>
                    <a:cubicBezTo>
                      <a:pt x="29" y="36"/>
                      <a:pt x="30" y="35"/>
                      <a:pt x="32" y="34"/>
                    </a:cubicBezTo>
                    <a:cubicBezTo>
                      <a:pt x="33" y="33"/>
                      <a:pt x="32" y="36"/>
                      <a:pt x="34" y="34"/>
                    </a:cubicBezTo>
                    <a:cubicBezTo>
                      <a:pt x="34" y="35"/>
                      <a:pt x="34" y="36"/>
                      <a:pt x="34" y="36"/>
                    </a:cubicBezTo>
                    <a:cubicBezTo>
                      <a:pt x="34" y="36"/>
                      <a:pt x="37" y="36"/>
                      <a:pt x="36" y="34"/>
                    </a:cubicBezTo>
                    <a:cubicBezTo>
                      <a:pt x="38" y="34"/>
                      <a:pt x="41" y="33"/>
                      <a:pt x="43" y="32"/>
                    </a:cubicBezTo>
                    <a:cubicBezTo>
                      <a:pt x="42" y="33"/>
                      <a:pt x="42" y="34"/>
                      <a:pt x="43" y="34"/>
                    </a:cubicBezTo>
                    <a:cubicBezTo>
                      <a:pt x="44" y="33"/>
                      <a:pt x="46" y="31"/>
                      <a:pt x="48" y="31"/>
                    </a:cubicBezTo>
                    <a:cubicBezTo>
                      <a:pt x="47" y="30"/>
                      <a:pt x="47" y="30"/>
                      <a:pt x="47" y="29"/>
                    </a:cubicBezTo>
                    <a:cubicBezTo>
                      <a:pt x="47" y="29"/>
                      <a:pt x="47" y="28"/>
                      <a:pt x="48" y="28"/>
                    </a:cubicBezTo>
                    <a:cubicBezTo>
                      <a:pt x="48" y="29"/>
                      <a:pt x="49" y="31"/>
                      <a:pt x="51" y="31"/>
                    </a:cubicBezTo>
                    <a:cubicBezTo>
                      <a:pt x="51" y="33"/>
                      <a:pt x="47" y="31"/>
                      <a:pt x="49" y="33"/>
                    </a:cubicBezTo>
                    <a:cubicBezTo>
                      <a:pt x="48" y="35"/>
                      <a:pt x="45" y="36"/>
                      <a:pt x="44" y="35"/>
                    </a:cubicBezTo>
                    <a:cubicBezTo>
                      <a:pt x="43" y="37"/>
                      <a:pt x="45" y="35"/>
                      <a:pt x="46" y="36"/>
                    </a:cubicBezTo>
                    <a:cubicBezTo>
                      <a:pt x="47" y="36"/>
                      <a:pt x="47" y="35"/>
                      <a:pt x="50" y="34"/>
                    </a:cubicBezTo>
                    <a:cubicBezTo>
                      <a:pt x="50" y="33"/>
                      <a:pt x="49" y="33"/>
                      <a:pt x="50" y="32"/>
                    </a:cubicBezTo>
                    <a:cubicBezTo>
                      <a:pt x="51" y="30"/>
                      <a:pt x="52" y="33"/>
                      <a:pt x="53" y="33"/>
                    </a:cubicBezTo>
                    <a:cubicBezTo>
                      <a:pt x="52" y="34"/>
                      <a:pt x="52" y="34"/>
                      <a:pt x="52" y="34"/>
                    </a:cubicBezTo>
                    <a:cubicBezTo>
                      <a:pt x="54" y="34"/>
                      <a:pt x="54" y="33"/>
                      <a:pt x="55" y="32"/>
                    </a:cubicBezTo>
                    <a:cubicBezTo>
                      <a:pt x="56" y="35"/>
                      <a:pt x="53" y="33"/>
                      <a:pt x="53" y="35"/>
                    </a:cubicBezTo>
                    <a:cubicBezTo>
                      <a:pt x="54" y="36"/>
                      <a:pt x="54" y="36"/>
                      <a:pt x="54" y="36"/>
                    </a:cubicBezTo>
                    <a:cubicBezTo>
                      <a:pt x="56" y="36"/>
                      <a:pt x="54" y="34"/>
                      <a:pt x="57" y="34"/>
                    </a:cubicBezTo>
                    <a:cubicBezTo>
                      <a:pt x="57" y="35"/>
                      <a:pt x="57" y="35"/>
                      <a:pt x="57" y="35"/>
                    </a:cubicBezTo>
                    <a:cubicBezTo>
                      <a:pt x="58" y="34"/>
                      <a:pt x="58" y="34"/>
                      <a:pt x="58" y="34"/>
                    </a:cubicBezTo>
                    <a:cubicBezTo>
                      <a:pt x="58" y="33"/>
                      <a:pt x="57" y="32"/>
                      <a:pt x="56" y="33"/>
                    </a:cubicBezTo>
                    <a:cubicBezTo>
                      <a:pt x="56" y="30"/>
                      <a:pt x="57" y="32"/>
                      <a:pt x="59" y="31"/>
                    </a:cubicBezTo>
                    <a:cubicBezTo>
                      <a:pt x="59" y="30"/>
                      <a:pt x="58" y="32"/>
                      <a:pt x="58" y="30"/>
                    </a:cubicBezTo>
                    <a:cubicBezTo>
                      <a:pt x="57" y="29"/>
                      <a:pt x="59" y="29"/>
                      <a:pt x="60" y="29"/>
                    </a:cubicBezTo>
                    <a:cubicBezTo>
                      <a:pt x="61" y="28"/>
                      <a:pt x="61" y="30"/>
                      <a:pt x="62" y="30"/>
                    </a:cubicBezTo>
                    <a:cubicBezTo>
                      <a:pt x="61" y="31"/>
                      <a:pt x="60" y="31"/>
                      <a:pt x="60" y="30"/>
                    </a:cubicBezTo>
                    <a:cubicBezTo>
                      <a:pt x="58" y="32"/>
                      <a:pt x="62" y="33"/>
                      <a:pt x="60" y="34"/>
                    </a:cubicBezTo>
                    <a:cubicBezTo>
                      <a:pt x="62" y="34"/>
                      <a:pt x="62" y="33"/>
                      <a:pt x="62" y="32"/>
                    </a:cubicBezTo>
                    <a:cubicBezTo>
                      <a:pt x="62" y="32"/>
                      <a:pt x="62" y="31"/>
                      <a:pt x="62" y="31"/>
                    </a:cubicBezTo>
                    <a:cubicBezTo>
                      <a:pt x="64" y="27"/>
                      <a:pt x="64" y="33"/>
                      <a:pt x="66" y="31"/>
                    </a:cubicBezTo>
                    <a:cubicBezTo>
                      <a:pt x="65" y="30"/>
                      <a:pt x="69" y="28"/>
                      <a:pt x="67" y="26"/>
                    </a:cubicBezTo>
                    <a:cubicBezTo>
                      <a:pt x="67" y="25"/>
                      <a:pt x="68" y="25"/>
                      <a:pt x="69" y="25"/>
                    </a:cubicBezTo>
                    <a:cubicBezTo>
                      <a:pt x="68" y="26"/>
                      <a:pt x="70" y="26"/>
                      <a:pt x="69" y="27"/>
                    </a:cubicBezTo>
                    <a:cubicBezTo>
                      <a:pt x="70" y="27"/>
                      <a:pt x="70" y="27"/>
                      <a:pt x="70" y="27"/>
                    </a:cubicBezTo>
                    <a:cubicBezTo>
                      <a:pt x="69" y="29"/>
                      <a:pt x="69" y="29"/>
                      <a:pt x="69" y="29"/>
                    </a:cubicBezTo>
                    <a:cubicBezTo>
                      <a:pt x="70" y="30"/>
                      <a:pt x="72" y="30"/>
                      <a:pt x="73" y="31"/>
                    </a:cubicBezTo>
                    <a:cubicBezTo>
                      <a:pt x="74" y="30"/>
                      <a:pt x="72" y="30"/>
                      <a:pt x="74" y="29"/>
                    </a:cubicBezTo>
                    <a:cubicBezTo>
                      <a:pt x="73" y="30"/>
                      <a:pt x="74" y="30"/>
                      <a:pt x="75" y="30"/>
                    </a:cubicBezTo>
                    <a:cubicBezTo>
                      <a:pt x="73" y="30"/>
                      <a:pt x="75" y="28"/>
                      <a:pt x="75" y="28"/>
                    </a:cubicBezTo>
                    <a:cubicBezTo>
                      <a:pt x="77" y="27"/>
                      <a:pt x="78" y="28"/>
                      <a:pt x="78" y="29"/>
                    </a:cubicBezTo>
                    <a:cubicBezTo>
                      <a:pt x="77" y="30"/>
                      <a:pt x="77" y="30"/>
                      <a:pt x="77" y="30"/>
                    </a:cubicBezTo>
                    <a:cubicBezTo>
                      <a:pt x="78" y="29"/>
                      <a:pt x="77" y="31"/>
                      <a:pt x="78" y="30"/>
                    </a:cubicBezTo>
                    <a:cubicBezTo>
                      <a:pt x="78" y="29"/>
                      <a:pt x="79" y="28"/>
                      <a:pt x="79" y="27"/>
                    </a:cubicBezTo>
                    <a:cubicBezTo>
                      <a:pt x="80" y="26"/>
                      <a:pt x="81" y="27"/>
                      <a:pt x="81" y="27"/>
                    </a:cubicBezTo>
                    <a:cubicBezTo>
                      <a:pt x="80" y="28"/>
                      <a:pt x="80" y="28"/>
                      <a:pt x="80" y="28"/>
                    </a:cubicBezTo>
                    <a:cubicBezTo>
                      <a:pt x="81" y="28"/>
                      <a:pt x="80" y="30"/>
                      <a:pt x="82" y="30"/>
                    </a:cubicBezTo>
                    <a:cubicBezTo>
                      <a:pt x="82" y="28"/>
                      <a:pt x="82" y="28"/>
                      <a:pt x="82" y="28"/>
                    </a:cubicBezTo>
                    <a:cubicBezTo>
                      <a:pt x="83" y="28"/>
                      <a:pt x="83" y="29"/>
                      <a:pt x="83" y="29"/>
                    </a:cubicBezTo>
                    <a:cubicBezTo>
                      <a:pt x="83" y="29"/>
                      <a:pt x="84" y="29"/>
                      <a:pt x="84" y="28"/>
                    </a:cubicBezTo>
                    <a:cubicBezTo>
                      <a:pt x="85" y="29"/>
                      <a:pt x="85" y="29"/>
                      <a:pt x="85" y="29"/>
                    </a:cubicBezTo>
                    <a:cubicBezTo>
                      <a:pt x="85" y="28"/>
                      <a:pt x="86" y="27"/>
                      <a:pt x="87" y="28"/>
                    </a:cubicBezTo>
                    <a:cubicBezTo>
                      <a:pt x="86" y="26"/>
                      <a:pt x="86" y="28"/>
                      <a:pt x="85" y="27"/>
                    </a:cubicBezTo>
                    <a:cubicBezTo>
                      <a:pt x="84" y="26"/>
                      <a:pt x="86" y="26"/>
                      <a:pt x="86" y="26"/>
                    </a:cubicBezTo>
                    <a:cubicBezTo>
                      <a:pt x="87" y="28"/>
                      <a:pt x="88" y="26"/>
                      <a:pt x="89" y="25"/>
                    </a:cubicBezTo>
                    <a:cubicBezTo>
                      <a:pt x="90" y="26"/>
                      <a:pt x="90" y="26"/>
                      <a:pt x="91" y="27"/>
                    </a:cubicBezTo>
                    <a:cubicBezTo>
                      <a:pt x="91" y="25"/>
                      <a:pt x="91" y="25"/>
                      <a:pt x="91" y="25"/>
                    </a:cubicBezTo>
                    <a:cubicBezTo>
                      <a:pt x="92" y="28"/>
                      <a:pt x="93" y="24"/>
                      <a:pt x="94" y="25"/>
                    </a:cubicBezTo>
                    <a:cubicBezTo>
                      <a:pt x="94" y="26"/>
                      <a:pt x="94" y="27"/>
                      <a:pt x="95" y="27"/>
                    </a:cubicBezTo>
                    <a:cubicBezTo>
                      <a:pt x="93" y="25"/>
                      <a:pt x="96" y="25"/>
                      <a:pt x="95" y="23"/>
                    </a:cubicBezTo>
                    <a:cubicBezTo>
                      <a:pt x="97" y="24"/>
                      <a:pt x="95" y="26"/>
                      <a:pt x="96" y="27"/>
                    </a:cubicBezTo>
                    <a:cubicBezTo>
                      <a:pt x="97" y="25"/>
                      <a:pt x="98" y="27"/>
                      <a:pt x="99" y="26"/>
                    </a:cubicBezTo>
                    <a:cubicBezTo>
                      <a:pt x="97" y="25"/>
                      <a:pt x="99" y="24"/>
                      <a:pt x="99" y="24"/>
                    </a:cubicBezTo>
                    <a:cubicBezTo>
                      <a:pt x="101" y="23"/>
                      <a:pt x="99" y="24"/>
                      <a:pt x="100" y="25"/>
                    </a:cubicBezTo>
                    <a:cubicBezTo>
                      <a:pt x="101" y="24"/>
                      <a:pt x="101" y="23"/>
                      <a:pt x="100" y="23"/>
                    </a:cubicBezTo>
                    <a:cubicBezTo>
                      <a:pt x="101" y="23"/>
                      <a:pt x="102" y="21"/>
                      <a:pt x="103" y="22"/>
                    </a:cubicBezTo>
                    <a:cubicBezTo>
                      <a:pt x="104" y="23"/>
                      <a:pt x="101" y="23"/>
                      <a:pt x="102" y="23"/>
                    </a:cubicBezTo>
                    <a:cubicBezTo>
                      <a:pt x="105" y="23"/>
                      <a:pt x="103" y="20"/>
                      <a:pt x="105" y="20"/>
                    </a:cubicBezTo>
                    <a:cubicBezTo>
                      <a:pt x="104" y="19"/>
                      <a:pt x="105" y="17"/>
                      <a:pt x="106" y="16"/>
                    </a:cubicBezTo>
                    <a:cubicBezTo>
                      <a:pt x="108" y="16"/>
                      <a:pt x="105" y="17"/>
                      <a:pt x="106" y="18"/>
                    </a:cubicBezTo>
                    <a:cubicBezTo>
                      <a:pt x="107" y="18"/>
                      <a:pt x="107" y="18"/>
                      <a:pt x="107" y="18"/>
                    </a:cubicBezTo>
                    <a:cubicBezTo>
                      <a:pt x="109" y="20"/>
                      <a:pt x="104" y="22"/>
                      <a:pt x="106" y="23"/>
                    </a:cubicBezTo>
                    <a:cubicBezTo>
                      <a:pt x="107" y="22"/>
                      <a:pt x="107" y="22"/>
                      <a:pt x="107" y="22"/>
                    </a:cubicBezTo>
                    <a:cubicBezTo>
                      <a:pt x="107" y="23"/>
                      <a:pt x="107" y="24"/>
                      <a:pt x="107" y="24"/>
                    </a:cubicBezTo>
                    <a:cubicBezTo>
                      <a:pt x="107" y="23"/>
                      <a:pt x="110" y="24"/>
                      <a:pt x="110" y="23"/>
                    </a:cubicBezTo>
                    <a:cubicBezTo>
                      <a:pt x="110" y="22"/>
                      <a:pt x="109" y="24"/>
                      <a:pt x="109" y="23"/>
                    </a:cubicBezTo>
                    <a:cubicBezTo>
                      <a:pt x="110" y="23"/>
                      <a:pt x="110" y="21"/>
                      <a:pt x="112" y="21"/>
                    </a:cubicBezTo>
                    <a:cubicBezTo>
                      <a:pt x="111" y="22"/>
                      <a:pt x="113" y="23"/>
                      <a:pt x="112" y="23"/>
                    </a:cubicBezTo>
                    <a:cubicBezTo>
                      <a:pt x="113" y="24"/>
                      <a:pt x="113" y="22"/>
                      <a:pt x="114" y="22"/>
                    </a:cubicBezTo>
                    <a:cubicBezTo>
                      <a:pt x="114" y="23"/>
                      <a:pt x="114" y="23"/>
                      <a:pt x="114" y="23"/>
                    </a:cubicBezTo>
                    <a:cubicBezTo>
                      <a:pt x="118" y="23"/>
                      <a:pt x="124" y="22"/>
                      <a:pt x="128" y="19"/>
                    </a:cubicBezTo>
                    <a:cubicBezTo>
                      <a:pt x="129" y="20"/>
                      <a:pt x="130" y="20"/>
                      <a:pt x="133" y="20"/>
                    </a:cubicBezTo>
                    <a:cubicBezTo>
                      <a:pt x="131" y="20"/>
                      <a:pt x="132" y="19"/>
                      <a:pt x="133" y="19"/>
                    </a:cubicBezTo>
                    <a:cubicBezTo>
                      <a:pt x="134" y="20"/>
                      <a:pt x="134" y="20"/>
                      <a:pt x="134" y="20"/>
                    </a:cubicBezTo>
                    <a:cubicBezTo>
                      <a:pt x="136" y="21"/>
                      <a:pt x="137" y="19"/>
                      <a:pt x="138" y="19"/>
                    </a:cubicBezTo>
                    <a:cubicBezTo>
                      <a:pt x="139" y="20"/>
                      <a:pt x="139" y="20"/>
                      <a:pt x="139" y="20"/>
                    </a:cubicBezTo>
                    <a:cubicBezTo>
                      <a:pt x="140" y="20"/>
                      <a:pt x="140" y="19"/>
                      <a:pt x="140" y="18"/>
                    </a:cubicBezTo>
                    <a:cubicBezTo>
                      <a:pt x="141" y="19"/>
                      <a:pt x="141" y="19"/>
                      <a:pt x="141" y="19"/>
                    </a:cubicBezTo>
                    <a:cubicBezTo>
                      <a:pt x="141" y="18"/>
                      <a:pt x="141" y="18"/>
                      <a:pt x="141" y="18"/>
                    </a:cubicBezTo>
                    <a:cubicBezTo>
                      <a:pt x="143" y="18"/>
                      <a:pt x="144" y="18"/>
                      <a:pt x="144" y="19"/>
                    </a:cubicBezTo>
                    <a:cubicBezTo>
                      <a:pt x="145" y="19"/>
                      <a:pt x="145" y="19"/>
                      <a:pt x="144" y="18"/>
                    </a:cubicBezTo>
                    <a:cubicBezTo>
                      <a:pt x="146" y="19"/>
                      <a:pt x="149" y="19"/>
                      <a:pt x="151" y="18"/>
                    </a:cubicBezTo>
                    <a:cubicBezTo>
                      <a:pt x="150" y="18"/>
                      <a:pt x="150" y="18"/>
                      <a:pt x="150" y="17"/>
                    </a:cubicBezTo>
                    <a:cubicBezTo>
                      <a:pt x="150" y="15"/>
                      <a:pt x="150" y="17"/>
                      <a:pt x="151" y="16"/>
                    </a:cubicBezTo>
                    <a:cubicBezTo>
                      <a:pt x="151" y="16"/>
                      <a:pt x="152" y="17"/>
                      <a:pt x="151" y="17"/>
                    </a:cubicBezTo>
                    <a:cubicBezTo>
                      <a:pt x="154" y="19"/>
                      <a:pt x="158" y="17"/>
                      <a:pt x="162" y="18"/>
                    </a:cubicBezTo>
                    <a:cubicBezTo>
                      <a:pt x="163" y="17"/>
                      <a:pt x="162" y="17"/>
                      <a:pt x="163" y="17"/>
                    </a:cubicBezTo>
                    <a:cubicBezTo>
                      <a:pt x="165" y="18"/>
                      <a:pt x="168" y="16"/>
                      <a:pt x="170" y="17"/>
                    </a:cubicBezTo>
                    <a:cubicBezTo>
                      <a:pt x="170" y="16"/>
                      <a:pt x="170" y="14"/>
                      <a:pt x="172" y="14"/>
                    </a:cubicBezTo>
                    <a:cubicBezTo>
                      <a:pt x="173" y="13"/>
                      <a:pt x="172" y="16"/>
                      <a:pt x="174" y="17"/>
                    </a:cubicBezTo>
                    <a:cubicBezTo>
                      <a:pt x="174" y="16"/>
                      <a:pt x="176" y="16"/>
                      <a:pt x="176" y="16"/>
                    </a:cubicBezTo>
                    <a:cubicBezTo>
                      <a:pt x="176" y="16"/>
                      <a:pt x="176" y="16"/>
                      <a:pt x="176" y="16"/>
                    </a:cubicBezTo>
                    <a:cubicBezTo>
                      <a:pt x="177" y="15"/>
                      <a:pt x="178" y="15"/>
                      <a:pt x="179" y="16"/>
                    </a:cubicBezTo>
                    <a:cubicBezTo>
                      <a:pt x="179" y="16"/>
                      <a:pt x="179" y="16"/>
                      <a:pt x="179" y="16"/>
                    </a:cubicBezTo>
                    <a:cubicBezTo>
                      <a:pt x="180" y="16"/>
                      <a:pt x="181" y="17"/>
                      <a:pt x="182" y="17"/>
                    </a:cubicBezTo>
                    <a:cubicBezTo>
                      <a:pt x="182" y="15"/>
                      <a:pt x="184" y="16"/>
                      <a:pt x="185" y="15"/>
                    </a:cubicBezTo>
                    <a:cubicBezTo>
                      <a:pt x="185" y="15"/>
                      <a:pt x="185" y="15"/>
                      <a:pt x="185" y="15"/>
                    </a:cubicBezTo>
                    <a:cubicBezTo>
                      <a:pt x="185" y="14"/>
                      <a:pt x="185" y="14"/>
                      <a:pt x="185" y="14"/>
                    </a:cubicBezTo>
                    <a:cubicBezTo>
                      <a:pt x="187" y="15"/>
                      <a:pt x="187" y="15"/>
                      <a:pt x="187" y="15"/>
                    </a:cubicBezTo>
                    <a:cubicBezTo>
                      <a:pt x="186" y="15"/>
                      <a:pt x="186" y="16"/>
                      <a:pt x="186" y="16"/>
                    </a:cubicBezTo>
                    <a:cubicBezTo>
                      <a:pt x="188" y="17"/>
                      <a:pt x="186" y="15"/>
                      <a:pt x="187" y="14"/>
                    </a:cubicBezTo>
                    <a:cubicBezTo>
                      <a:pt x="188" y="14"/>
                      <a:pt x="188" y="15"/>
                      <a:pt x="189" y="15"/>
                    </a:cubicBezTo>
                    <a:cubicBezTo>
                      <a:pt x="189" y="16"/>
                      <a:pt x="188" y="15"/>
                      <a:pt x="188" y="15"/>
                    </a:cubicBezTo>
                    <a:cubicBezTo>
                      <a:pt x="187" y="16"/>
                      <a:pt x="189" y="15"/>
                      <a:pt x="189" y="16"/>
                    </a:cubicBezTo>
                    <a:cubicBezTo>
                      <a:pt x="189" y="16"/>
                      <a:pt x="189" y="15"/>
                      <a:pt x="190" y="15"/>
                    </a:cubicBezTo>
                    <a:cubicBezTo>
                      <a:pt x="191" y="15"/>
                      <a:pt x="193" y="15"/>
                      <a:pt x="192" y="16"/>
                    </a:cubicBezTo>
                    <a:cubicBezTo>
                      <a:pt x="193" y="15"/>
                      <a:pt x="194" y="15"/>
                      <a:pt x="194" y="15"/>
                    </a:cubicBezTo>
                    <a:cubicBezTo>
                      <a:pt x="194" y="15"/>
                      <a:pt x="192" y="14"/>
                      <a:pt x="192" y="14"/>
                    </a:cubicBezTo>
                    <a:cubicBezTo>
                      <a:pt x="193" y="13"/>
                      <a:pt x="194" y="13"/>
                      <a:pt x="194" y="14"/>
                    </a:cubicBezTo>
                    <a:cubicBezTo>
                      <a:pt x="194" y="14"/>
                      <a:pt x="194" y="14"/>
                      <a:pt x="194" y="14"/>
                    </a:cubicBezTo>
                    <a:cubicBezTo>
                      <a:pt x="194" y="14"/>
                      <a:pt x="196" y="14"/>
                      <a:pt x="195" y="13"/>
                    </a:cubicBezTo>
                    <a:cubicBezTo>
                      <a:pt x="196" y="14"/>
                      <a:pt x="196" y="14"/>
                      <a:pt x="196" y="14"/>
                    </a:cubicBezTo>
                    <a:cubicBezTo>
                      <a:pt x="197" y="13"/>
                      <a:pt x="198" y="14"/>
                      <a:pt x="199" y="13"/>
                    </a:cubicBezTo>
                    <a:cubicBezTo>
                      <a:pt x="199" y="14"/>
                      <a:pt x="198" y="16"/>
                      <a:pt x="200" y="16"/>
                    </a:cubicBezTo>
                    <a:cubicBezTo>
                      <a:pt x="202" y="15"/>
                      <a:pt x="202" y="15"/>
                      <a:pt x="202" y="15"/>
                    </a:cubicBezTo>
                    <a:cubicBezTo>
                      <a:pt x="203" y="15"/>
                      <a:pt x="203" y="15"/>
                      <a:pt x="203" y="16"/>
                    </a:cubicBezTo>
                    <a:cubicBezTo>
                      <a:pt x="206" y="16"/>
                      <a:pt x="206" y="12"/>
                      <a:pt x="208" y="13"/>
                    </a:cubicBezTo>
                    <a:cubicBezTo>
                      <a:pt x="207" y="15"/>
                      <a:pt x="208" y="15"/>
                      <a:pt x="209" y="15"/>
                    </a:cubicBezTo>
                    <a:cubicBezTo>
                      <a:pt x="209" y="15"/>
                      <a:pt x="209" y="15"/>
                      <a:pt x="209" y="15"/>
                    </a:cubicBezTo>
                    <a:cubicBezTo>
                      <a:pt x="209" y="14"/>
                      <a:pt x="209" y="15"/>
                      <a:pt x="208" y="15"/>
                    </a:cubicBezTo>
                    <a:cubicBezTo>
                      <a:pt x="208" y="14"/>
                      <a:pt x="209" y="14"/>
                      <a:pt x="209" y="14"/>
                    </a:cubicBezTo>
                    <a:cubicBezTo>
                      <a:pt x="211" y="17"/>
                      <a:pt x="216" y="15"/>
                      <a:pt x="219" y="16"/>
                    </a:cubicBezTo>
                    <a:cubicBezTo>
                      <a:pt x="219" y="14"/>
                      <a:pt x="221" y="16"/>
                      <a:pt x="222" y="15"/>
                    </a:cubicBezTo>
                    <a:cubicBezTo>
                      <a:pt x="221" y="17"/>
                      <a:pt x="223" y="15"/>
                      <a:pt x="224" y="16"/>
                    </a:cubicBezTo>
                    <a:cubicBezTo>
                      <a:pt x="224" y="14"/>
                      <a:pt x="224" y="14"/>
                      <a:pt x="224" y="14"/>
                    </a:cubicBezTo>
                    <a:cubicBezTo>
                      <a:pt x="226" y="15"/>
                      <a:pt x="227" y="11"/>
                      <a:pt x="228" y="14"/>
                    </a:cubicBezTo>
                    <a:cubicBezTo>
                      <a:pt x="229" y="14"/>
                      <a:pt x="228" y="15"/>
                      <a:pt x="227" y="15"/>
                    </a:cubicBezTo>
                    <a:cubicBezTo>
                      <a:pt x="229" y="17"/>
                      <a:pt x="232" y="14"/>
                      <a:pt x="233" y="16"/>
                    </a:cubicBezTo>
                    <a:cubicBezTo>
                      <a:pt x="233" y="15"/>
                      <a:pt x="233" y="14"/>
                      <a:pt x="234" y="13"/>
                    </a:cubicBezTo>
                    <a:cubicBezTo>
                      <a:pt x="235" y="14"/>
                      <a:pt x="237" y="15"/>
                      <a:pt x="237" y="15"/>
                    </a:cubicBezTo>
                    <a:cubicBezTo>
                      <a:pt x="238" y="15"/>
                      <a:pt x="238" y="14"/>
                      <a:pt x="239" y="15"/>
                    </a:cubicBezTo>
                    <a:cubicBezTo>
                      <a:pt x="239" y="16"/>
                      <a:pt x="239" y="16"/>
                      <a:pt x="238" y="16"/>
                    </a:cubicBezTo>
                    <a:cubicBezTo>
                      <a:pt x="240" y="16"/>
                      <a:pt x="241" y="15"/>
                      <a:pt x="242" y="15"/>
                    </a:cubicBezTo>
                    <a:cubicBezTo>
                      <a:pt x="243" y="16"/>
                      <a:pt x="246" y="16"/>
                      <a:pt x="248" y="16"/>
                    </a:cubicBezTo>
                    <a:cubicBezTo>
                      <a:pt x="249" y="15"/>
                      <a:pt x="251" y="17"/>
                      <a:pt x="251" y="15"/>
                    </a:cubicBezTo>
                    <a:cubicBezTo>
                      <a:pt x="251" y="16"/>
                      <a:pt x="251" y="16"/>
                      <a:pt x="251" y="16"/>
                    </a:cubicBezTo>
                    <a:cubicBezTo>
                      <a:pt x="252" y="15"/>
                      <a:pt x="252" y="14"/>
                      <a:pt x="253" y="14"/>
                    </a:cubicBezTo>
                    <a:cubicBezTo>
                      <a:pt x="253" y="15"/>
                      <a:pt x="253" y="15"/>
                      <a:pt x="253" y="15"/>
                    </a:cubicBezTo>
                    <a:cubicBezTo>
                      <a:pt x="253" y="17"/>
                      <a:pt x="255" y="16"/>
                      <a:pt x="256" y="17"/>
                    </a:cubicBezTo>
                    <a:cubicBezTo>
                      <a:pt x="255" y="15"/>
                      <a:pt x="256" y="17"/>
                      <a:pt x="257" y="16"/>
                    </a:cubicBezTo>
                    <a:cubicBezTo>
                      <a:pt x="258" y="15"/>
                      <a:pt x="258" y="15"/>
                      <a:pt x="258" y="15"/>
                    </a:cubicBezTo>
                    <a:cubicBezTo>
                      <a:pt x="259" y="15"/>
                      <a:pt x="258" y="15"/>
                      <a:pt x="260" y="14"/>
                    </a:cubicBezTo>
                    <a:cubicBezTo>
                      <a:pt x="261" y="14"/>
                      <a:pt x="260" y="16"/>
                      <a:pt x="260" y="16"/>
                    </a:cubicBezTo>
                    <a:cubicBezTo>
                      <a:pt x="261" y="17"/>
                      <a:pt x="262" y="16"/>
                      <a:pt x="263" y="16"/>
                    </a:cubicBezTo>
                    <a:cubicBezTo>
                      <a:pt x="262" y="16"/>
                      <a:pt x="262" y="16"/>
                      <a:pt x="262" y="16"/>
                    </a:cubicBezTo>
                    <a:cubicBezTo>
                      <a:pt x="262" y="16"/>
                      <a:pt x="263" y="16"/>
                      <a:pt x="263" y="16"/>
                    </a:cubicBezTo>
                    <a:cubicBezTo>
                      <a:pt x="263" y="16"/>
                      <a:pt x="263" y="16"/>
                      <a:pt x="264" y="16"/>
                    </a:cubicBezTo>
                    <a:cubicBezTo>
                      <a:pt x="264" y="16"/>
                      <a:pt x="264" y="16"/>
                      <a:pt x="264" y="16"/>
                    </a:cubicBezTo>
                    <a:cubicBezTo>
                      <a:pt x="263" y="16"/>
                      <a:pt x="263" y="16"/>
                      <a:pt x="263" y="16"/>
                    </a:cubicBezTo>
                    <a:cubicBezTo>
                      <a:pt x="263" y="16"/>
                      <a:pt x="263" y="16"/>
                      <a:pt x="264" y="16"/>
                    </a:cubicBezTo>
                    <a:cubicBezTo>
                      <a:pt x="264" y="16"/>
                      <a:pt x="264" y="16"/>
                      <a:pt x="264" y="16"/>
                    </a:cubicBezTo>
                    <a:cubicBezTo>
                      <a:pt x="264" y="16"/>
                      <a:pt x="265" y="16"/>
                      <a:pt x="265" y="17"/>
                    </a:cubicBezTo>
                    <a:cubicBezTo>
                      <a:pt x="265" y="18"/>
                      <a:pt x="265" y="18"/>
                      <a:pt x="265" y="18"/>
                    </a:cubicBezTo>
                    <a:cubicBezTo>
                      <a:pt x="265" y="18"/>
                      <a:pt x="267" y="17"/>
                      <a:pt x="267" y="16"/>
                    </a:cubicBezTo>
                    <a:cubicBezTo>
                      <a:pt x="270" y="17"/>
                      <a:pt x="274" y="17"/>
                      <a:pt x="276" y="16"/>
                    </a:cubicBezTo>
                    <a:cubicBezTo>
                      <a:pt x="276" y="16"/>
                      <a:pt x="276" y="17"/>
                      <a:pt x="276" y="16"/>
                    </a:cubicBezTo>
                    <a:cubicBezTo>
                      <a:pt x="277" y="16"/>
                      <a:pt x="278" y="15"/>
                      <a:pt x="278" y="16"/>
                    </a:cubicBezTo>
                    <a:cubicBezTo>
                      <a:pt x="279" y="16"/>
                      <a:pt x="279" y="17"/>
                      <a:pt x="280" y="17"/>
                    </a:cubicBezTo>
                    <a:cubicBezTo>
                      <a:pt x="280" y="17"/>
                      <a:pt x="281" y="16"/>
                      <a:pt x="280" y="16"/>
                    </a:cubicBezTo>
                    <a:cubicBezTo>
                      <a:pt x="282" y="18"/>
                      <a:pt x="286" y="15"/>
                      <a:pt x="288" y="17"/>
                    </a:cubicBezTo>
                    <a:cubicBezTo>
                      <a:pt x="288" y="17"/>
                      <a:pt x="288" y="17"/>
                      <a:pt x="288" y="18"/>
                    </a:cubicBezTo>
                    <a:cubicBezTo>
                      <a:pt x="290" y="17"/>
                      <a:pt x="292" y="17"/>
                      <a:pt x="294" y="16"/>
                    </a:cubicBezTo>
                    <a:cubicBezTo>
                      <a:pt x="294" y="16"/>
                      <a:pt x="294" y="17"/>
                      <a:pt x="293" y="17"/>
                    </a:cubicBezTo>
                    <a:cubicBezTo>
                      <a:pt x="295" y="17"/>
                      <a:pt x="296" y="17"/>
                      <a:pt x="297" y="16"/>
                    </a:cubicBezTo>
                    <a:cubicBezTo>
                      <a:pt x="296" y="16"/>
                      <a:pt x="297" y="17"/>
                      <a:pt x="296" y="17"/>
                    </a:cubicBezTo>
                    <a:cubicBezTo>
                      <a:pt x="295" y="16"/>
                      <a:pt x="297" y="15"/>
                      <a:pt x="298" y="15"/>
                    </a:cubicBezTo>
                    <a:cubicBezTo>
                      <a:pt x="298" y="15"/>
                      <a:pt x="298" y="15"/>
                      <a:pt x="298" y="15"/>
                    </a:cubicBezTo>
                    <a:cubicBezTo>
                      <a:pt x="300" y="15"/>
                      <a:pt x="300" y="15"/>
                      <a:pt x="301" y="15"/>
                    </a:cubicBezTo>
                    <a:cubicBezTo>
                      <a:pt x="302" y="16"/>
                      <a:pt x="301" y="15"/>
                      <a:pt x="301" y="16"/>
                    </a:cubicBezTo>
                    <a:cubicBezTo>
                      <a:pt x="301" y="18"/>
                      <a:pt x="304" y="17"/>
                      <a:pt x="305" y="17"/>
                    </a:cubicBezTo>
                    <a:cubicBezTo>
                      <a:pt x="305" y="17"/>
                      <a:pt x="305" y="17"/>
                      <a:pt x="305" y="16"/>
                    </a:cubicBezTo>
                    <a:cubicBezTo>
                      <a:pt x="307" y="16"/>
                      <a:pt x="306" y="17"/>
                      <a:pt x="307" y="17"/>
                    </a:cubicBezTo>
                    <a:cubicBezTo>
                      <a:pt x="310" y="14"/>
                      <a:pt x="310" y="14"/>
                      <a:pt x="310" y="14"/>
                    </a:cubicBezTo>
                    <a:cubicBezTo>
                      <a:pt x="310" y="15"/>
                      <a:pt x="311" y="16"/>
                      <a:pt x="310" y="17"/>
                    </a:cubicBezTo>
                    <a:cubicBezTo>
                      <a:pt x="313" y="17"/>
                      <a:pt x="314" y="15"/>
                      <a:pt x="316" y="14"/>
                    </a:cubicBezTo>
                    <a:cubicBezTo>
                      <a:pt x="316" y="14"/>
                      <a:pt x="319" y="14"/>
                      <a:pt x="320" y="14"/>
                    </a:cubicBezTo>
                    <a:cubicBezTo>
                      <a:pt x="320" y="15"/>
                      <a:pt x="319" y="14"/>
                      <a:pt x="319" y="14"/>
                    </a:cubicBezTo>
                    <a:cubicBezTo>
                      <a:pt x="320" y="15"/>
                      <a:pt x="320" y="15"/>
                      <a:pt x="320" y="15"/>
                    </a:cubicBezTo>
                    <a:cubicBezTo>
                      <a:pt x="318" y="15"/>
                      <a:pt x="320" y="17"/>
                      <a:pt x="319" y="18"/>
                    </a:cubicBezTo>
                    <a:cubicBezTo>
                      <a:pt x="320" y="17"/>
                      <a:pt x="323" y="18"/>
                      <a:pt x="325" y="19"/>
                    </a:cubicBezTo>
                    <a:cubicBezTo>
                      <a:pt x="324" y="17"/>
                      <a:pt x="328" y="18"/>
                      <a:pt x="328" y="16"/>
                    </a:cubicBezTo>
                    <a:cubicBezTo>
                      <a:pt x="330" y="16"/>
                      <a:pt x="329" y="18"/>
                      <a:pt x="330" y="18"/>
                    </a:cubicBezTo>
                    <a:cubicBezTo>
                      <a:pt x="332" y="18"/>
                      <a:pt x="334" y="19"/>
                      <a:pt x="337" y="19"/>
                    </a:cubicBezTo>
                    <a:cubicBezTo>
                      <a:pt x="336" y="19"/>
                      <a:pt x="336" y="19"/>
                      <a:pt x="336" y="19"/>
                    </a:cubicBezTo>
                    <a:cubicBezTo>
                      <a:pt x="339" y="19"/>
                      <a:pt x="342" y="20"/>
                      <a:pt x="344" y="18"/>
                    </a:cubicBezTo>
                    <a:cubicBezTo>
                      <a:pt x="344" y="19"/>
                      <a:pt x="344" y="19"/>
                      <a:pt x="343" y="19"/>
                    </a:cubicBezTo>
                    <a:cubicBezTo>
                      <a:pt x="345" y="20"/>
                      <a:pt x="344" y="17"/>
                      <a:pt x="346" y="18"/>
                    </a:cubicBezTo>
                    <a:cubicBezTo>
                      <a:pt x="346" y="19"/>
                      <a:pt x="346" y="19"/>
                      <a:pt x="346" y="19"/>
                    </a:cubicBezTo>
                    <a:cubicBezTo>
                      <a:pt x="347" y="19"/>
                      <a:pt x="348" y="20"/>
                      <a:pt x="350" y="19"/>
                    </a:cubicBezTo>
                    <a:cubicBezTo>
                      <a:pt x="350" y="20"/>
                      <a:pt x="350" y="20"/>
                      <a:pt x="350" y="20"/>
                    </a:cubicBezTo>
                    <a:cubicBezTo>
                      <a:pt x="351" y="20"/>
                      <a:pt x="353" y="20"/>
                      <a:pt x="355" y="19"/>
                    </a:cubicBezTo>
                    <a:cubicBezTo>
                      <a:pt x="355" y="20"/>
                      <a:pt x="354" y="20"/>
                      <a:pt x="354" y="21"/>
                    </a:cubicBezTo>
                    <a:cubicBezTo>
                      <a:pt x="355" y="22"/>
                      <a:pt x="356" y="19"/>
                      <a:pt x="357" y="20"/>
                    </a:cubicBezTo>
                    <a:cubicBezTo>
                      <a:pt x="357" y="20"/>
                      <a:pt x="358" y="21"/>
                      <a:pt x="358" y="21"/>
                    </a:cubicBezTo>
                    <a:cubicBezTo>
                      <a:pt x="359" y="21"/>
                      <a:pt x="361" y="21"/>
                      <a:pt x="362" y="21"/>
                    </a:cubicBezTo>
                    <a:cubicBezTo>
                      <a:pt x="362" y="21"/>
                      <a:pt x="362" y="22"/>
                      <a:pt x="363" y="22"/>
                    </a:cubicBezTo>
                    <a:cubicBezTo>
                      <a:pt x="371" y="24"/>
                      <a:pt x="379" y="25"/>
                      <a:pt x="387" y="25"/>
                    </a:cubicBezTo>
                    <a:cubicBezTo>
                      <a:pt x="388" y="27"/>
                      <a:pt x="385" y="26"/>
                      <a:pt x="386" y="27"/>
                    </a:cubicBezTo>
                    <a:cubicBezTo>
                      <a:pt x="386" y="25"/>
                      <a:pt x="387" y="27"/>
                      <a:pt x="389" y="27"/>
                    </a:cubicBezTo>
                    <a:cubicBezTo>
                      <a:pt x="390" y="27"/>
                      <a:pt x="390" y="27"/>
                      <a:pt x="390" y="27"/>
                    </a:cubicBezTo>
                    <a:cubicBezTo>
                      <a:pt x="391" y="27"/>
                      <a:pt x="391" y="28"/>
                      <a:pt x="392" y="28"/>
                    </a:cubicBezTo>
                    <a:cubicBezTo>
                      <a:pt x="392" y="27"/>
                      <a:pt x="392" y="27"/>
                      <a:pt x="392" y="27"/>
                    </a:cubicBezTo>
                    <a:cubicBezTo>
                      <a:pt x="394" y="26"/>
                      <a:pt x="394" y="30"/>
                      <a:pt x="395" y="28"/>
                    </a:cubicBezTo>
                    <a:cubicBezTo>
                      <a:pt x="396" y="29"/>
                      <a:pt x="396" y="29"/>
                      <a:pt x="396" y="29"/>
                    </a:cubicBezTo>
                    <a:cubicBezTo>
                      <a:pt x="397" y="28"/>
                      <a:pt x="398" y="30"/>
                      <a:pt x="399" y="29"/>
                    </a:cubicBezTo>
                    <a:cubicBezTo>
                      <a:pt x="399" y="29"/>
                      <a:pt x="399" y="29"/>
                      <a:pt x="399" y="29"/>
                    </a:cubicBezTo>
                    <a:cubicBezTo>
                      <a:pt x="401" y="30"/>
                      <a:pt x="403" y="28"/>
                      <a:pt x="404" y="29"/>
                    </a:cubicBezTo>
                    <a:cubicBezTo>
                      <a:pt x="406" y="29"/>
                      <a:pt x="407" y="29"/>
                      <a:pt x="408" y="28"/>
                    </a:cubicBezTo>
                    <a:cubicBezTo>
                      <a:pt x="408" y="29"/>
                      <a:pt x="408" y="30"/>
                      <a:pt x="408" y="30"/>
                    </a:cubicBezTo>
                    <a:cubicBezTo>
                      <a:pt x="414" y="30"/>
                      <a:pt x="420" y="32"/>
                      <a:pt x="426" y="32"/>
                    </a:cubicBezTo>
                    <a:cubicBezTo>
                      <a:pt x="426" y="32"/>
                      <a:pt x="426" y="32"/>
                      <a:pt x="426" y="32"/>
                    </a:cubicBezTo>
                    <a:cubicBezTo>
                      <a:pt x="429" y="32"/>
                      <a:pt x="432" y="36"/>
                      <a:pt x="435" y="33"/>
                    </a:cubicBezTo>
                    <a:cubicBezTo>
                      <a:pt x="436" y="32"/>
                      <a:pt x="436" y="32"/>
                      <a:pt x="436" y="32"/>
                    </a:cubicBezTo>
                    <a:cubicBezTo>
                      <a:pt x="437" y="33"/>
                      <a:pt x="437" y="34"/>
                      <a:pt x="437" y="34"/>
                    </a:cubicBezTo>
                    <a:cubicBezTo>
                      <a:pt x="438" y="34"/>
                      <a:pt x="440" y="35"/>
                      <a:pt x="441" y="34"/>
                    </a:cubicBezTo>
                    <a:cubicBezTo>
                      <a:pt x="441" y="34"/>
                      <a:pt x="441" y="34"/>
                      <a:pt x="441" y="35"/>
                    </a:cubicBezTo>
                    <a:cubicBezTo>
                      <a:pt x="442" y="35"/>
                      <a:pt x="444" y="34"/>
                      <a:pt x="446" y="35"/>
                    </a:cubicBezTo>
                    <a:cubicBezTo>
                      <a:pt x="445" y="35"/>
                      <a:pt x="445" y="35"/>
                      <a:pt x="445" y="35"/>
                    </a:cubicBezTo>
                    <a:cubicBezTo>
                      <a:pt x="452" y="39"/>
                      <a:pt x="461" y="44"/>
                      <a:pt x="468" y="43"/>
                    </a:cubicBezTo>
                    <a:cubicBezTo>
                      <a:pt x="470" y="43"/>
                      <a:pt x="468" y="44"/>
                      <a:pt x="469" y="44"/>
                    </a:cubicBezTo>
                    <a:cubicBezTo>
                      <a:pt x="476" y="44"/>
                      <a:pt x="482" y="50"/>
                      <a:pt x="489" y="49"/>
                    </a:cubicBezTo>
                    <a:cubicBezTo>
                      <a:pt x="494" y="49"/>
                      <a:pt x="497" y="46"/>
                      <a:pt x="497" y="46"/>
                    </a:cubicBezTo>
                    <a:cubicBezTo>
                      <a:pt x="485" y="44"/>
                      <a:pt x="476" y="39"/>
                      <a:pt x="466" y="34"/>
                    </a:cubicBezTo>
                    <a:close/>
                    <a:moveTo>
                      <a:pt x="266" y="15"/>
                    </a:moveTo>
                    <a:cubicBezTo>
                      <a:pt x="266" y="16"/>
                      <a:pt x="266" y="16"/>
                      <a:pt x="265" y="16"/>
                    </a:cubicBezTo>
                    <a:cubicBezTo>
                      <a:pt x="266" y="15"/>
                      <a:pt x="266" y="15"/>
                      <a:pt x="266" y="15"/>
                    </a:cubicBezTo>
                    <a:close/>
                  </a:path>
                </a:pathLst>
              </a:custGeom>
              <a:solidFill>
                <a:schemeClr val="tx2"/>
              </a:solidFill>
              <a:ln w="9525">
                <a:noFill/>
                <a:round/>
                <a:headEnd/>
                <a:tailEnd/>
              </a:ln>
            </p:spPr>
            <p:txBody>
              <a:bodyPr/>
              <a:lstStyle/>
              <a:p>
                <a:endParaRPr lang="zh-CN" altLang="en-US">
                  <a:latin typeface="黑体" panose="02010609060101010101" pitchFamily="49" charset="-122"/>
                  <a:ea typeface="黑体" panose="02010609060101010101" pitchFamily="49" charset="-122"/>
                  <a:cs typeface="+mn-ea"/>
                  <a:sym typeface="+mn-lt"/>
                </a:endParaRPr>
              </a:p>
            </p:txBody>
          </p:sp>
          <p:sp>
            <p:nvSpPr>
              <p:cNvPr id="393" name="Freeform 183"/>
              <p:cNvSpPr>
                <a:spLocks noEditPoints="1"/>
              </p:cNvSpPr>
              <p:nvPr/>
            </p:nvSpPr>
            <p:spPr bwMode="auto">
              <a:xfrm rot="1917611">
                <a:off x="849186" y="5131408"/>
                <a:ext cx="145494" cy="463706"/>
              </a:xfrm>
              <a:custGeom>
                <a:avLst/>
                <a:gdLst>
                  <a:gd name="T0" fmla="*/ 2147483647 w 83"/>
                  <a:gd name="T1" fmla="*/ 2147483647 h 99"/>
                  <a:gd name="T2" fmla="*/ 2147483647 w 83"/>
                  <a:gd name="T3" fmla="*/ 2147483647 h 99"/>
                  <a:gd name="T4" fmla="*/ 2147483647 w 83"/>
                  <a:gd name="T5" fmla="*/ 2147483647 h 99"/>
                  <a:gd name="T6" fmla="*/ 2147483647 w 83"/>
                  <a:gd name="T7" fmla="*/ 2147483647 h 99"/>
                  <a:gd name="T8" fmla="*/ 2147483647 w 83"/>
                  <a:gd name="T9" fmla="*/ 2147483647 h 99"/>
                  <a:gd name="T10" fmla="*/ 2147483647 w 83"/>
                  <a:gd name="T11" fmla="*/ 2147483647 h 99"/>
                  <a:gd name="T12" fmla="*/ 2147483647 w 83"/>
                  <a:gd name="T13" fmla="*/ 2147483647 h 99"/>
                  <a:gd name="T14" fmla="*/ 2147483647 w 83"/>
                  <a:gd name="T15" fmla="*/ 2147483647 h 99"/>
                  <a:gd name="T16" fmla="*/ 2147483647 w 83"/>
                  <a:gd name="T17" fmla="*/ 2147483647 h 99"/>
                  <a:gd name="T18" fmla="*/ 2147483647 w 83"/>
                  <a:gd name="T19" fmla="*/ 2147483647 h 99"/>
                  <a:gd name="T20" fmla="*/ 2147483647 w 83"/>
                  <a:gd name="T21" fmla="*/ 2147483647 h 99"/>
                  <a:gd name="T22" fmla="*/ 2147483647 w 83"/>
                  <a:gd name="T23" fmla="*/ 2147483647 h 99"/>
                  <a:gd name="T24" fmla="*/ 2147483647 w 83"/>
                  <a:gd name="T25" fmla="*/ 0 h 99"/>
                  <a:gd name="T26" fmla="*/ 2147483647 w 83"/>
                  <a:gd name="T27" fmla="*/ 0 h 99"/>
                  <a:gd name="T28" fmla="*/ 2147483647 w 83"/>
                  <a:gd name="T29" fmla="*/ 2147483647 h 99"/>
                  <a:gd name="T30" fmla="*/ 2147483647 w 83"/>
                  <a:gd name="T31" fmla="*/ 2147483647 h 99"/>
                  <a:gd name="T32" fmla="*/ 2147483647 w 83"/>
                  <a:gd name="T33" fmla="*/ 2147483647 h 99"/>
                  <a:gd name="T34" fmla="*/ 2147483647 w 83"/>
                  <a:gd name="T35" fmla="*/ 2147483647 h 99"/>
                  <a:gd name="T36" fmla="*/ 2147483647 w 83"/>
                  <a:gd name="T37" fmla="*/ 2147483647 h 99"/>
                  <a:gd name="T38" fmla="*/ 2147483647 w 83"/>
                  <a:gd name="T39" fmla="*/ 2147483647 h 99"/>
                  <a:gd name="T40" fmla="*/ 2147483647 w 83"/>
                  <a:gd name="T41" fmla="*/ 2147483647 h 99"/>
                  <a:gd name="T42" fmla="*/ 2147483647 w 83"/>
                  <a:gd name="T43" fmla="*/ 2147483647 h 99"/>
                  <a:gd name="T44" fmla="*/ 2147483647 w 83"/>
                  <a:gd name="T45" fmla="*/ 2147483647 h 99"/>
                  <a:gd name="T46" fmla="*/ 2147483647 w 83"/>
                  <a:gd name="T47" fmla="*/ 2147483647 h 99"/>
                  <a:gd name="T48" fmla="*/ 2147483647 w 83"/>
                  <a:gd name="T49" fmla="*/ 2147483647 h 99"/>
                  <a:gd name="T50" fmla="*/ 2147483647 w 83"/>
                  <a:gd name="T51" fmla="*/ 2147483647 h 99"/>
                  <a:gd name="T52" fmla="*/ 2147483647 w 83"/>
                  <a:gd name="T53" fmla="*/ 2147483647 h 99"/>
                  <a:gd name="T54" fmla="*/ 2147483647 w 83"/>
                  <a:gd name="T55" fmla="*/ 2147483647 h 99"/>
                  <a:gd name="T56" fmla="*/ 2147483647 w 83"/>
                  <a:gd name="T57" fmla="*/ 2147483647 h 99"/>
                  <a:gd name="T58" fmla="*/ 2147483647 w 83"/>
                  <a:gd name="T59" fmla="*/ 2147483647 h 99"/>
                  <a:gd name="T60" fmla="*/ 2147483647 w 83"/>
                  <a:gd name="T61" fmla="*/ 2147483647 h 99"/>
                  <a:gd name="T62" fmla="*/ 2147483647 w 83"/>
                  <a:gd name="T63" fmla="*/ 2147483647 h 99"/>
                  <a:gd name="T64" fmla="*/ 2147483647 w 83"/>
                  <a:gd name="T65" fmla="*/ 2147483647 h 99"/>
                  <a:gd name="T66" fmla="*/ 2147483647 w 83"/>
                  <a:gd name="T67" fmla="*/ 2147483647 h 99"/>
                  <a:gd name="T68" fmla="*/ 2147483647 w 83"/>
                  <a:gd name="T69" fmla="*/ 2147483647 h 99"/>
                  <a:gd name="T70" fmla="*/ 2147483647 w 83"/>
                  <a:gd name="T71" fmla="*/ 2147483647 h 99"/>
                  <a:gd name="T72" fmla="*/ 2147483647 w 83"/>
                  <a:gd name="T73" fmla="*/ 2147483647 h 99"/>
                  <a:gd name="T74" fmla="*/ 2147483647 w 83"/>
                  <a:gd name="T75" fmla="*/ 2147483647 h 99"/>
                  <a:gd name="T76" fmla="*/ 2147483647 w 83"/>
                  <a:gd name="T77" fmla="*/ 2147483647 h 99"/>
                  <a:gd name="T78" fmla="*/ 2147483647 w 83"/>
                  <a:gd name="T79" fmla="*/ 2147483647 h 99"/>
                  <a:gd name="T80" fmla="*/ 2147483647 w 83"/>
                  <a:gd name="T81" fmla="*/ 2147483647 h 99"/>
                  <a:gd name="T82" fmla="*/ 2147483647 w 83"/>
                  <a:gd name="T83" fmla="*/ 2147483647 h 99"/>
                  <a:gd name="T84" fmla="*/ 2147483647 w 83"/>
                  <a:gd name="T85" fmla="*/ 2147483647 h 99"/>
                  <a:gd name="T86" fmla="*/ 2147483647 w 83"/>
                  <a:gd name="T87" fmla="*/ 2147483647 h 99"/>
                  <a:gd name="T88" fmla="*/ 2147483647 w 83"/>
                  <a:gd name="T89" fmla="*/ 2147483647 h 99"/>
                  <a:gd name="T90" fmla="*/ 2147483647 w 83"/>
                  <a:gd name="T91" fmla="*/ 2147483647 h 99"/>
                  <a:gd name="T92" fmla="*/ 2147483647 w 83"/>
                  <a:gd name="T93" fmla="*/ 2147483647 h 99"/>
                  <a:gd name="T94" fmla="*/ 2147483647 w 83"/>
                  <a:gd name="T95" fmla="*/ 2147483647 h 99"/>
                  <a:gd name="T96" fmla="*/ 2147483647 w 83"/>
                  <a:gd name="T97" fmla="*/ 2147483647 h 99"/>
                  <a:gd name="T98" fmla="*/ 2147483647 w 83"/>
                  <a:gd name="T99" fmla="*/ 2147483647 h 99"/>
                  <a:gd name="T100" fmla="*/ 2147483647 w 83"/>
                  <a:gd name="T101" fmla="*/ 2147483647 h 99"/>
                  <a:gd name="T102" fmla="*/ 2147483647 w 83"/>
                  <a:gd name="T103" fmla="*/ 2147483647 h 99"/>
                  <a:gd name="T104" fmla="*/ 2147483647 w 83"/>
                  <a:gd name="T105" fmla="*/ 2147483647 h 99"/>
                  <a:gd name="T106" fmla="*/ 2147483647 w 83"/>
                  <a:gd name="T107" fmla="*/ 2147483647 h 99"/>
                  <a:gd name="T108" fmla="*/ 2147483647 w 83"/>
                  <a:gd name="T109" fmla="*/ 2147483647 h 99"/>
                  <a:gd name="T110" fmla="*/ 2147483647 w 83"/>
                  <a:gd name="T111" fmla="*/ 2147483647 h 99"/>
                  <a:gd name="T112" fmla="*/ 2147483647 w 83"/>
                  <a:gd name="T113" fmla="*/ 2147483647 h 99"/>
                  <a:gd name="T114" fmla="*/ 2147483647 w 83"/>
                  <a:gd name="T115" fmla="*/ 2147483647 h 99"/>
                  <a:gd name="T116" fmla="*/ 2147483647 w 83"/>
                  <a:gd name="T117" fmla="*/ 2147483647 h 99"/>
                  <a:gd name="T118" fmla="*/ 2147483647 w 83"/>
                  <a:gd name="T119" fmla="*/ 2147483647 h 99"/>
                  <a:gd name="T120" fmla="*/ 2147483647 w 83"/>
                  <a:gd name="T121" fmla="*/ 2147483647 h 99"/>
                  <a:gd name="T122" fmla="*/ 2147483647 w 83"/>
                  <a:gd name="T123" fmla="*/ 2147483647 h 99"/>
                  <a:gd name="T124" fmla="*/ 2147483647 w 83"/>
                  <a:gd name="T125" fmla="*/ 2147483647 h 99"/>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83"/>
                  <a:gd name="T190" fmla="*/ 0 h 99"/>
                  <a:gd name="T191" fmla="*/ 83 w 83"/>
                  <a:gd name="T192" fmla="*/ 99 h 99"/>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83" h="99">
                    <a:moveTo>
                      <a:pt x="82" y="60"/>
                    </a:moveTo>
                    <a:cubicBezTo>
                      <a:pt x="82" y="60"/>
                      <a:pt x="82" y="60"/>
                      <a:pt x="82" y="60"/>
                    </a:cubicBezTo>
                    <a:cubicBezTo>
                      <a:pt x="82" y="60"/>
                      <a:pt x="82" y="60"/>
                      <a:pt x="82" y="60"/>
                    </a:cubicBezTo>
                    <a:cubicBezTo>
                      <a:pt x="82" y="60"/>
                      <a:pt x="82" y="60"/>
                      <a:pt x="82" y="60"/>
                    </a:cubicBezTo>
                    <a:cubicBezTo>
                      <a:pt x="82" y="60"/>
                      <a:pt x="82" y="60"/>
                      <a:pt x="82" y="60"/>
                    </a:cubicBezTo>
                    <a:cubicBezTo>
                      <a:pt x="82" y="60"/>
                      <a:pt x="82" y="60"/>
                      <a:pt x="82" y="60"/>
                    </a:cubicBezTo>
                    <a:cubicBezTo>
                      <a:pt x="82" y="60"/>
                      <a:pt x="82" y="60"/>
                      <a:pt x="82" y="60"/>
                    </a:cubicBezTo>
                    <a:cubicBezTo>
                      <a:pt x="83" y="56"/>
                      <a:pt x="83" y="47"/>
                      <a:pt x="83" y="49"/>
                    </a:cubicBezTo>
                    <a:cubicBezTo>
                      <a:pt x="83" y="49"/>
                      <a:pt x="83" y="49"/>
                      <a:pt x="83" y="49"/>
                    </a:cubicBezTo>
                    <a:cubicBezTo>
                      <a:pt x="83" y="49"/>
                      <a:pt x="83" y="49"/>
                      <a:pt x="83" y="49"/>
                    </a:cubicBezTo>
                    <a:cubicBezTo>
                      <a:pt x="83" y="49"/>
                      <a:pt x="83" y="49"/>
                      <a:pt x="83" y="49"/>
                    </a:cubicBezTo>
                    <a:cubicBezTo>
                      <a:pt x="83" y="49"/>
                      <a:pt x="83" y="49"/>
                      <a:pt x="83" y="49"/>
                    </a:cubicBezTo>
                    <a:cubicBezTo>
                      <a:pt x="83" y="50"/>
                      <a:pt x="83" y="50"/>
                      <a:pt x="83" y="50"/>
                    </a:cubicBezTo>
                    <a:cubicBezTo>
                      <a:pt x="82" y="51"/>
                      <a:pt x="83" y="48"/>
                      <a:pt x="82" y="48"/>
                    </a:cubicBezTo>
                    <a:cubicBezTo>
                      <a:pt x="82" y="48"/>
                      <a:pt x="82" y="49"/>
                      <a:pt x="82" y="48"/>
                    </a:cubicBezTo>
                    <a:cubicBezTo>
                      <a:pt x="80" y="49"/>
                      <a:pt x="82" y="48"/>
                      <a:pt x="81" y="46"/>
                    </a:cubicBezTo>
                    <a:cubicBezTo>
                      <a:pt x="79" y="45"/>
                      <a:pt x="76" y="45"/>
                      <a:pt x="74" y="43"/>
                    </a:cubicBezTo>
                    <a:cubicBezTo>
                      <a:pt x="75" y="43"/>
                      <a:pt x="74" y="44"/>
                      <a:pt x="74" y="44"/>
                    </a:cubicBezTo>
                    <a:cubicBezTo>
                      <a:pt x="75" y="42"/>
                      <a:pt x="73" y="44"/>
                      <a:pt x="73" y="43"/>
                    </a:cubicBezTo>
                    <a:cubicBezTo>
                      <a:pt x="73" y="43"/>
                      <a:pt x="73" y="43"/>
                      <a:pt x="74" y="43"/>
                    </a:cubicBezTo>
                    <a:cubicBezTo>
                      <a:pt x="73" y="41"/>
                      <a:pt x="72" y="42"/>
                      <a:pt x="71" y="41"/>
                    </a:cubicBezTo>
                    <a:cubicBezTo>
                      <a:pt x="70" y="41"/>
                      <a:pt x="70" y="39"/>
                      <a:pt x="69" y="40"/>
                    </a:cubicBezTo>
                    <a:cubicBezTo>
                      <a:pt x="69" y="39"/>
                      <a:pt x="69" y="39"/>
                      <a:pt x="69" y="38"/>
                    </a:cubicBezTo>
                    <a:cubicBezTo>
                      <a:pt x="67" y="40"/>
                      <a:pt x="67" y="37"/>
                      <a:pt x="66" y="38"/>
                    </a:cubicBezTo>
                    <a:cubicBezTo>
                      <a:pt x="66" y="37"/>
                      <a:pt x="66" y="37"/>
                      <a:pt x="66" y="37"/>
                    </a:cubicBezTo>
                    <a:cubicBezTo>
                      <a:pt x="64" y="36"/>
                      <a:pt x="61" y="34"/>
                      <a:pt x="58" y="34"/>
                    </a:cubicBezTo>
                    <a:cubicBezTo>
                      <a:pt x="57" y="33"/>
                      <a:pt x="57" y="30"/>
                      <a:pt x="55" y="31"/>
                    </a:cubicBezTo>
                    <a:cubicBezTo>
                      <a:pt x="54" y="31"/>
                      <a:pt x="54" y="31"/>
                      <a:pt x="54" y="31"/>
                    </a:cubicBezTo>
                    <a:cubicBezTo>
                      <a:pt x="53" y="31"/>
                      <a:pt x="54" y="31"/>
                      <a:pt x="54" y="30"/>
                    </a:cubicBezTo>
                    <a:cubicBezTo>
                      <a:pt x="53" y="31"/>
                      <a:pt x="53" y="29"/>
                      <a:pt x="52" y="29"/>
                    </a:cubicBezTo>
                    <a:cubicBezTo>
                      <a:pt x="51" y="29"/>
                      <a:pt x="51" y="29"/>
                      <a:pt x="51" y="29"/>
                    </a:cubicBezTo>
                    <a:cubicBezTo>
                      <a:pt x="51" y="27"/>
                      <a:pt x="48" y="29"/>
                      <a:pt x="48" y="27"/>
                    </a:cubicBezTo>
                    <a:cubicBezTo>
                      <a:pt x="47" y="29"/>
                      <a:pt x="47" y="27"/>
                      <a:pt x="46" y="28"/>
                    </a:cubicBezTo>
                    <a:cubicBezTo>
                      <a:pt x="46" y="27"/>
                      <a:pt x="46" y="27"/>
                      <a:pt x="46" y="27"/>
                    </a:cubicBezTo>
                    <a:cubicBezTo>
                      <a:pt x="45" y="26"/>
                      <a:pt x="45" y="26"/>
                      <a:pt x="44" y="25"/>
                    </a:cubicBezTo>
                    <a:cubicBezTo>
                      <a:pt x="44" y="25"/>
                      <a:pt x="43" y="26"/>
                      <a:pt x="43" y="25"/>
                    </a:cubicBezTo>
                    <a:cubicBezTo>
                      <a:pt x="43" y="24"/>
                      <a:pt x="42" y="25"/>
                      <a:pt x="42" y="24"/>
                    </a:cubicBezTo>
                    <a:cubicBezTo>
                      <a:pt x="41" y="25"/>
                      <a:pt x="40" y="26"/>
                      <a:pt x="40" y="25"/>
                    </a:cubicBezTo>
                    <a:cubicBezTo>
                      <a:pt x="41" y="23"/>
                      <a:pt x="41" y="23"/>
                      <a:pt x="41" y="23"/>
                    </a:cubicBezTo>
                    <a:cubicBezTo>
                      <a:pt x="39" y="23"/>
                      <a:pt x="38" y="20"/>
                      <a:pt x="34" y="21"/>
                    </a:cubicBezTo>
                    <a:cubicBezTo>
                      <a:pt x="35" y="20"/>
                      <a:pt x="35" y="20"/>
                      <a:pt x="35" y="20"/>
                    </a:cubicBezTo>
                    <a:cubicBezTo>
                      <a:pt x="32" y="20"/>
                      <a:pt x="31" y="17"/>
                      <a:pt x="28" y="18"/>
                    </a:cubicBezTo>
                    <a:cubicBezTo>
                      <a:pt x="28" y="17"/>
                      <a:pt x="28" y="16"/>
                      <a:pt x="27" y="16"/>
                    </a:cubicBezTo>
                    <a:cubicBezTo>
                      <a:pt x="26" y="16"/>
                      <a:pt x="26" y="16"/>
                      <a:pt x="25" y="17"/>
                    </a:cubicBezTo>
                    <a:cubicBezTo>
                      <a:pt x="24" y="16"/>
                      <a:pt x="25" y="16"/>
                      <a:pt x="25" y="15"/>
                    </a:cubicBezTo>
                    <a:cubicBezTo>
                      <a:pt x="24" y="14"/>
                      <a:pt x="24" y="13"/>
                      <a:pt x="23" y="14"/>
                    </a:cubicBezTo>
                    <a:cubicBezTo>
                      <a:pt x="23" y="13"/>
                      <a:pt x="23" y="13"/>
                      <a:pt x="23" y="13"/>
                    </a:cubicBezTo>
                    <a:cubicBezTo>
                      <a:pt x="22" y="13"/>
                      <a:pt x="20" y="13"/>
                      <a:pt x="20" y="12"/>
                    </a:cubicBezTo>
                    <a:cubicBezTo>
                      <a:pt x="20" y="12"/>
                      <a:pt x="19" y="12"/>
                      <a:pt x="18" y="13"/>
                    </a:cubicBezTo>
                    <a:cubicBezTo>
                      <a:pt x="18" y="13"/>
                      <a:pt x="19" y="12"/>
                      <a:pt x="18" y="12"/>
                    </a:cubicBezTo>
                    <a:cubicBezTo>
                      <a:pt x="19" y="11"/>
                      <a:pt x="19" y="11"/>
                      <a:pt x="19" y="11"/>
                    </a:cubicBezTo>
                    <a:cubicBezTo>
                      <a:pt x="18" y="10"/>
                      <a:pt x="16" y="9"/>
                      <a:pt x="14" y="9"/>
                    </a:cubicBezTo>
                    <a:cubicBezTo>
                      <a:pt x="15" y="7"/>
                      <a:pt x="13" y="8"/>
                      <a:pt x="13" y="6"/>
                    </a:cubicBezTo>
                    <a:cubicBezTo>
                      <a:pt x="12" y="7"/>
                      <a:pt x="12" y="5"/>
                      <a:pt x="10" y="6"/>
                    </a:cubicBezTo>
                    <a:cubicBezTo>
                      <a:pt x="10" y="5"/>
                      <a:pt x="10" y="5"/>
                      <a:pt x="10" y="5"/>
                    </a:cubicBezTo>
                    <a:cubicBezTo>
                      <a:pt x="10" y="5"/>
                      <a:pt x="9" y="4"/>
                      <a:pt x="8" y="3"/>
                    </a:cubicBezTo>
                    <a:cubicBezTo>
                      <a:pt x="8" y="2"/>
                      <a:pt x="7" y="3"/>
                      <a:pt x="7" y="3"/>
                    </a:cubicBezTo>
                    <a:cubicBezTo>
                      <a:pt x="7" y="3"/>
                      <a:pt x="7" y="3"/>
                      <a:pt x="7" y="3"/>
                    </a:cubicBezTo>
                    <a:cubicBezTo>
                      <a:pt x="6" y="3"/>
                      <a:pt x="5" y="4"/>
                      <a:pt x="4" y="4"/>
                    </a:cubicBezTo>
                    <a:cubicBezTo>
                      <a:pt x="4" y="4"/>
                      <a:pt x="4" y="4"/>
                      <a:pt x="4" y="3"/>
                    </a:cubicBezTo>
                    <a:cubicBezTo>
                      <a:pt x="5" y="3"/>
                      <a:pt x="6" y="3"/>
                      <a:pt x="7" y="2"/>
                    </a:cubicBezTo>
                    <a:cubicBezTo>
                      <a:pt x="7" y="1"/>
                      <a:pt x="4" y="2"/>
                      <a:pt x="5" y="1"/>
                    </a:cubicBezTo>
                    <a:cubicBezTo>
                      <a:pt x="5" y="0"/>
                      <a:pt x="4" y="0"/>
                      <a:pt x="3" y="1"/>
                    </a:cubicBezTo>
                    <a:cubicBezTo>
                      <a:pt x="4" y="1"/>
                      <a:pt x="4" y="0"/>
                      <a:pt x="4" y="0"/>
                    </a:cubicBezTo>
                    <a:cubicBezTo>
                      <a:pt x="4" y="0"/>
                      <a:pt x="4" y="0"/>
                      <a:pt x="3" y="0"/>
                    </a:cubicBezTo>
                    <a:cubicBezTo>
                      <a:pt x="3" y="0"/>
                      <a:pt x="3" y="0"/>
                      <a:pt x="3" y="0"/>
                    </a:cubicBezTo>
                    <a:cubicBezTo>
                      <a:pt x="2" y="1"/>
                      <a:pt x="2" y="1"/>
                      <a:pt x="1" y="2"/>
                    </a:cubicBezTo>
                    <a:cubicBezTo>
                      <a:pt x="2" y="2"/>
                      <a:pt x="2" y="1"/>
                      <a:pt x="2" y="2"/>
                    </a:cubicBezTo>
                    <a:cubicBezTo>
                      <a:pt x="1" y="2"/>
                      <a:pt x="0" y="2"/>
                      <a:pt x="1" y="1"/>
                    </a:cubicBezTo>
                    <a:cubicBezTo>
                      <a:pt x="1" y="0"/>
                      <a:pt x="2" y="0"/>
                      <a:pt x="3" y="0"/>
                    </a:cubicBezTo>
                    <a:cubicBezTo>
                      <a:pt x="0" y="1"/>
                      <a:pt x="0" y="1"/>
                      <a:pt x="0" y="1"/>
                    </a:cubicBezTo>
                    <a:cubicBezTo>
                      <a:pt x="1" y="0"/>
                      <a:pt x="1" y="1"/>
                      <a:pt x="0" y="2"/>
                    </a:cubicBezTo>
                    <a:cubicBezTo>
                      <a:pt x="1" y="2"/>
                      <a:pt x="1" y="2"/>
                      <a:pt x="1" y="2"/>
                    </a:cubicBezTo>
                    <a:cubicBezTo>
                      <a:pt x="0" y="2"/>
                      <a:pt x="0" y="2"/>
                      <a:pt x="0" y="2"/>
                    </a:cubicBezTo>
                    <a:cubicBezTo>
                      <a:pt x="1" y="3"/>
                      <a:pt x="0" y="4"/>
                      <a:pt x="2" y="4"/>
                    </a:cubicBezTo>
                    <a:cubicBezTo>
                      <a:pt x="2" y="3"/>
                      <a:pt x="2" y="3"/>
                      <a:pt x="2" y="3"/>
                    </a:cubicBezTo>
                    <a:cubicBezTo>
                      <a:pt x="2" y="3"/>
                      <a:pt x="4" y="2"/>
                      <a:pt x="3" y="3"/>
                    </a:cubicBezTo>
                    <a:cubicBezTo>
                      <a:pt x="3" y="4"/>
                      <a:pt x="3" y="4"/>
                      <a:pt x="2" y="5"/>
                    </a:cubicBezTo>
                    <a:cubicBezTo>
                      <a:pt x="2" y="5"/>
                      <a:pt x="3" y="4"/>
                      <a:pt x="3" y="5"/>
                    </a:cubicBezTo>
                    <a:cubicBezTo>
                      <a:pt x="1" y="6"/>
                      <a:pt x="1" y="6"/>
                      <a:pt x="1" y="6"/>
                    </a:cubicBezTo>
                    <a:cubicBezTo>
                      <a:pt x="3" y="4"/>
                      <a:pt x="3" y="6"/>
                      <a:pt x="3" y="6"/>
                    </a:cubicBezTo>
                    <a:cubicBezTo>
                      <a:pt x="3" y="6"/>
                      <a:pt x="3" y="6"/>
                      <a:pt x="3" y="6"/>
                    </a:cubicBezTo>
                    <a:cubicBezTo>
                      <a:pt x="3" y="7"/>
                      <a:pt x="4" y="5"/>
                      <a:pt x="4" y="5"/>
                    </a:cubicBezTo>
                    <a:cubicBezTo>
                      <a:pt x="4" y="6"/>
                      <a:pt x="3" y="7"/>
                      <a:pt x="3" y="8"/>
                    </a:cubicBezTo>
                    <a:cubicBezTo>
                      <a:pt x="3" y="8"/>
                      <a:pt x="5" y="8"/>
                      <a:pt x="5" y="10"/>
                    </a:cubicBezTo>
                    <a:cubicBezTo>
                      <a:pt x="6" y="10"/>
                      <a:pt x="6" y="10"/>
                      <a:pt x="7" y="10"/>
                    </a:cubicBezTo>
                    <a:cubicBezTo>
                      <a:pt x="8" y="10"/>
                      <a:pt x="6" y="11"/>
                      <a:pt x="7" y="11"/>
                    </a:cubicBezTo>
                    <a:cubicBezTo>
                      <a:pt x="7" y="11"/>
                      <a:pt x="6" y="12"/>
                      <a:pt x="6" y="12"/>
                    </a:cubicBezTo>
                    <a:cubicBezTo>
                      <a:pt x="7" y="12"/>
                      <a:pt x="7" y="13"/>
                      <a:pt x="7" y="12"/>
                    </a:cubicBezTo>
                    <a:cubicBezTo>
                      <a:pt x="8" y="13"/>
                      <a:pt x="9" y="13"/>
                      <a:pt x="10" y="14"/>
                    </a:cubicBezTo>
                    <a:cubicBezTo>
                      <a:pt x="9" y="13"/>
                      <a:pt x="8" y="14"/>
                      <a:pt x="8" y="15"/>
                    </a:cubicBezTo>
                    <a:cubicBezTo>
                      <a:pt x="9" y="14"/>
                      <a:pt x="10" y="14"/>
                      <a:pt x="11" y="15"/>
                    </a:cubicBezTo>
                    <a:cubicBezTo>
                      <a:pt x="11" y="14"/>
                      <a:pt x="11" y="14"/>
                      <a:pt x="12" y="13"/>
                    </a:cubicBezTo>
                    <a:cubicBezTo>
                      <a:pt x="12" y="13"/>
                      <a:pt x="13" y="13"/>
                      <a:pt x="13" y="13"/>
                    </a:cubicBezTo>
                    <a:cubicBezTo>
                      <a:pt x="12" y="14"/>
                      <a:pt x="11" y="15"/>
                      <a:pt x="11" y="16"/>
                    </a:cubicBezTo>
                    <a:cubicBezTo>
                      <a:pt x="10" y="17"/>
                      <a:pt x="11" y="15"/>
                      <a:pt x="10" y="17"/>
                    </a:cubicBezTo>
                    <a:cubicBezTo>
                      <a:pt x="8" y="18"/>
                      <a:pt x="7" y="17"/>
                      <a:pt x="8" y="16"/>
                    </a:cubicBezTo>
                    <a:cubicBezTo>
                      <a:pt x="6" y="17"/>
                      <a:pt x="8" y="16"/>
                      <a:pt x="7" y="18"/>
                    </a:cubicBezTo>
                    <a:cubicBezTo>
                      <a:pt x="7" y="18"/>
                      <a:pt x="8" y="17"/>
                      <a:pt x="9" y="18"/>
                    </a:cubicBezTo>
                    <a:cubicBezTo>
                      <a:pt x="10" y="17"/>
                      <a:pt x="9" y="17"/>
                      <a:pt x="10" y="17"/>
                    </a:cubicBezTo>
                    <a:cubicBezTo>
                      <a:pt x="12" y="16"/>
                      <a:pt x="10" y="18"/>
                      <a:pt x="10" y="18"/>
                    </a:cubicBezTo>
                    <a:cubicBezTo>
                      <a:pt x="10" y="18"/>
                      <a:pt x="10" y="18"/>
                      <a:pt x="10" y="18"/>
                    </a:cubicBezTo>
                    <a:cubicBezTo>
                      <a:pt x="10" y="19"/>
                      <a:pt x="10" y="18"/>
                      <a:pt x="11" y="19"/>
                    </a:cubicBezTo>
                    <a:cubicBezTo>
                      <a:pt x="10" y="21"/>
                      <a:pt x="10" y="18"/>
                      <a:pt x="9" y="19"/>
                    </a:cubicBezTo>
                    <a:cubicBezTo>
                      <a:pt x="8" y="21"/>
                      <a:pt x="8" y="21"/>
                      <a:pt x="8" y="21"/>
                    </a:cubicBezTo>
                    <a:cubicBezTo>
                      <a:pt x="9" y="22"/>
                      <a:pt x="10" y="20"/>
                      <a:pt x="10" y="21"/>
                    </a:cubicBezTo>
                    <a:cubicBezTo>
                      <a:pt x="9" y="21"/>
                      <a:pt x="9" y="21"/>
                      <a:pt x="9" y="21"/>
                    </a:cubicBezTo>
                    <a:cubicBezTo>
                      <a:pt x="10" y="21"/>
                      <a:pt x="10" y="21"/>
                      <a:pt x="10" y="21"/>
                    </a:cubicBezTo>
                    <a:cubicBezTo>
                      <a:pt x="11" y="20"/>
                      <a:pt x="11" y="19"/>
                      <a:pt x="11" y="19"/>
                    </a:cubicBezTo>
                    <a:cubicBezTo>
                      <a:pt x="12" y="18"/>
                      <a:pt x="11" y="19"/>
                      <a:pt x="12" y="19"/>
                    </a:cubicBezTo>
                    <a:cubicBezTo>
                      <a:pt x="13" y="19"/>
                      <a:pt x="12" y="19"/>
                      <a:pt x="13" y="18"/>
                    </a:cubicBezTo>
                    <a:cubicBezTo>
                      <a:pt x="13" y="17"/>
                      <a:pt x="14" y="18"/>
                      <a:pt x="14" y="18"/>
                    </a:cubicBezTo>
                    <a:cubicBezTo>
                      <a:pt x="15" y="18"/>
                      <a:pt x="13" y="19"/>
                      <a:pt x="13" y="20"/>
                    </a:cubicBezTo>
                    <a:cubicBezTo>
                      <a:pt x="13" y="20"/>
                      <a:pt x="12" y="20"/>
                      <a:pt x="13" y="19"/>
                    </a:cubicBezTo>
                    <a:cubicBezTo>
                      <a:pt x="12" y="20"/>
                      <a:pt x="12" y="21"/>
                      <a:pt x="11" y="22"/>
                    </a:cubicBezTo>
                    <a:cubicBezTo>
                      <a:pt x="11" y="23"/>
                      <a:pt x="12" y="22"/>
                      <a:pt x="12" y="21"/>
                    </a:cubicBezTo>
                    <a:cubicBezTo>
                      <a:pt x="12" y="21"/>
                      <a:pt x="13" y="21"/>
                      <a:pt x="13" y="20"/>
                    </a:cubicBezTo>
                    <a:cubicBezTo>
                      <a:pt x="16" y="18"/>
                      <a:pt x="12" y="22"/>
                      <a:pt x="13" y="23"/>
                    </a:cubicBezTo>
                    <a:cubicBezTo>
                      <a:pt x="14" y="21"/>
                      <a:pt x="16" y="21"/>
                      <a:pt x="17" y="19"/>
                    </a:cubicBezTo>
                    <a:cubicBezTo>
                      <a:pt x="17" y="19"/>
                      <a:pt x="18" y="18"/>
                      <a:pt x="18" y="19"/>
                    </a:cubicBezTo>
                    <a:cubicBezTo>
                      <a:pt x="17" y="20"/>
                      <a:pt x="17" y="20"/>
                      <a:pt x="16" y="21"/>
                    </a:cubicBezTo>
                    <a:cubicBezTo>
                      <a:pt x="17" y="21"/>
                      <a:pt x="17" y="21"/>
                      <a:pt x="17" y="21"/>
                    </a:cubicBezTo>
                    <a:cubicBezTo>
                      <a:pt x="15" y="22"/>
                      <a:pt x="15" y="22"/>
                      <a:pt x="15" y="22"/>
                    </a:cubicBezTo>
                    <a:cubicBezTo>
                      <a:pt x="15" y="23"/>
                      <a:pt x="15" y="24"/>
                      <a:pt x="14" y="25"/>
                    </a:cubicBezTo>
                    <a:cubicBezTo>
                      <a:pt x="15" y="25"/>
                      <a:pt x="15" y="24"/>
                      <a:pt x="16" y="24"/>
                    </a:cubicBezTo>
                    <a:cubicBezTo>
                      <a:pt x="15" y="24"/>
                      <a:pt x="15" y="25"/>
                      <a:pt x="15" y="25"/>
                    </a:cubicBezTo>
                    <a:cubicBezTo>
                      <a:pt x="15" y="24"/>
                      <a:pt x="17" y="23"/>
                      <a:pt x="17" y="23"/>
                    </a:cubicBezTo>
                    <a:cubicBezTo>
                      <a:pt x="17" y="23"/>
                      <a:pt x="17" y="25"/>
                      <a:pt x="17" y="25"/>
                    </a:cubicBezTo>
                    <a:cubicBezTo>
                      <a:pt x="16" y="26"/>
                      <a:pt x="16" y="26"/>
                      <a:pt x="16" y="26"/>
                    </a:cubicBezTo>
                    <a:cubicBezTo>
                      <a:pt x="16" y="25"/>
                      <a:pt x="15" y="26"/>
                      <a:pt x="16" y="26"/>
                    </a:cubicBezTo>
                    <a:cubicBezTo>
                      <a:pt x="16" y="26"/>
                      <a:pt x="17" y="25"/>
                      <a:pt x="18" y="24"/>
                    </a:cubicBezTo>
                    <a:cubicBezTo>
                      <a:pt x="19" y="24"/>
                      <a:pt x="18" y="25"/>
                      <a:pt x="18" y="25"/>
                    </a:cubicBezTo>
                    <a:cubicBezTo>
                      <a:pt x="17" y="25"/>
                      <a:pt x="17" y="25"/>
                      <a:pt x="17" y="25"/>
                    </a:cubicBezTo>
                    <a:cubicBezTo>
                      <a:pt x="18" y="25"/>
                      <a:pt x="16" y="27"/>
                      <a:pt x="17" y="27"/>
                    </a:cubicBezTo>
                    <a:cubicBezTo>
                      <a:pt x="18" y="26"/>
                      <a:pt x="18" y="26"/>
                      <a:pt x="18" y="26"/>
                    </a:cubicBezTo>
                    <a:cubicBezTo>
                      <a:pt x="18" y="26"/>
                      <a:pt x="18" y="27"/>
                      <a:pt x="17" y="27"/>
                    </a:cubicBezTo>
                    <a:cubicBezTo>
                      <a:pt x="18" y="27"/>
                      <a:pt x="18" y="27"/>
                      <a:pt x="18" y="27"/>
                    </a:cubicBezTo>
                    <a:cubicBezTo>
                      <a:pt x="18" y="27"/>
                      <a:pt x="18" y="27"/>
                      <a:pt x="18" y="27"/>
                    </a:cubicBezTo>
                    <a:cubicBezTo>
                      <a:pt x="19" y="27"/>
                      <a:pt x="20" y="26"/>
                      <a:pt x="19" y="27"/>
                    </a:cubicBezTo>
                    <a:cubicBezTo>
                      <a:pt x="20" y="26"/>
                      <a:pt x="19" y="27"/>
                      <a:pt x="19" y="26"/>
                    </a:cubicBezTo>
                    <a:cubicBezTo>
                      <a:pt x="20" y="25"/>
                      <a:pt x="20" y="26"/>
                      <a:pt x="20" y="25"/>
                    </a:cubicBezTo>
                    <a:cubicBezTo>
                      <a:pt x="19" y="27"/>
                      <a:pt x="21" y="26"/>
                      <a:pt x="21" y="26"/>
                    </a:cubicBezTo>
                    <a:cubicBezTo>
                      <a:pt x="21" y="27"/>
                      <a:pt x="21" y="27"/>
                      <a:pt x="21" y="28"/>
                    </a:cubicBezTo>
                    <a:cubicBezTo>
                      <a:pt x="22" y="27"/>
                      <a:pt x="22" y="27"/>
                      <a:pt x="22" y="27"/>
                    </a:cubicBezTo>
                    <a:cubicBezTo>
                      <a:pt x="20" y="29"/>
                      <a:pt x="22" y="27"/>
                      <a:pt x="22" y="28"/>
                    </a:cubicBezTo>
                    <a:cubicBezTo>
                      <a:pt x="22" y="28"/>
                      <a:pt x="21" y="29"/>
                      <a:pt x="21" y="29"/>
                    </a:cubicBezTo>
                    <a:cubicBezTo>
                      <a:pt x="22" y="28"/>
                      <a:pt x="23" y="28"/>
                      <a:pt x="24" y="27"/>
                    </a:cubicBezTo>
                    <a:cubicBezTo>
                      <a:pt x="24" y="28"/>
                      <a:pt x="22" y="29"/>
                      <a:pt x="22" y="30"/>
                    </a:cubicBezTo>
                    <a:cubicBezTo>
                      <a:pt x="23" y="29"/>
                      <a:pt x="22" y="31"/>
                      <a:pt x="23" y="30"/>
                    </a:cubicBezTo>
                    <a:cubicBezTo>
                      <a:pt x="23" y="29"/>
                      <a:pt x="24" y="29"/>
                      <a:pt x="24" y="28"/>
                    </a:cubicBezTo>
                    <a:cubicBezTo>
                      <a:pt x="25" y="29"/>
                      <a:pt x="24" y="29"/>
                      <a:pt x="24" y="30"/>
                    </a:cubicBezTo>
                    <a:cubicBezTo>
                      <a:pt x="24" y="29"/>
                      <a:pt x="25" y="29"/>
                      <a:pt x="25" y="28"/>
                    </a:cubicBezTo>
                    <a:cubicBezTo>
                      <a:pt x="25" y="28"/>
                      <a:pt x="26" y="27"/>
                      <a:pt x="26" y="28"/>
                    </a:cubicBezTo>
                    <a:cubicBezTo>
                      <a:pt x="26" y="29"/>
                      <a:pt x="25" y="28"/>
                      <a:pt x="25" y="29"/>
                    </a:cubicBezTo>
                    <a:cubicBezTo>
                      <a:pt x="26" y="30"/>
                      <a:pt x="27" y="27"/>
                      <a:pt x="28" y="27"/>
                    </a:cubicBezTo>
                    <a:cubicBezTo>
                      <a:pt x="28" y="27"/>
                      <a:pt x="29" y="25"/>
                      <a:pt x="30" y="25"/>
                    </a:cubicBezTo>
                    <a:cubicBezTo>
                      <a:pt x="31" y="26"/>
                      <a:pt x="29" y="25"/>
                      <a:pt x="29" y="26"/>
                    </a:cubicBezTo>
                    <a:cubicBezTo>
                      <a:pt x="29" y="26"/>
                      <a:pt x="29" y="26"/>
                      <a:pt x="29" y="26"/>
                    </a:cubicBezTo>
                    <a:cubicBezTo>
                      <a:pt x="28" y="28"/>
                      <a:pt x="26" y="29"/>
                      <a:pt x="26" y="30"/>
                    </a:cubicBezTo>
                    <a:cubicBezTo>
                      <a:pt x="27" y="30"/>
                      <a:pt x="27" y="30"/>
                      <a:pt x="27" y="30"/>
                    </a:cubicBezTo>
                    <a:cubicBezTo>
                      <a:pt x="26" y="30"/>
                      <a:pt x="26" y="31"/>
                      <a:pt x="25" y="32"/>
                    </a:cubicBezTo>
                    <a:cubicBezTo>
                      <a:pt x="26" y="30"/>
                      <a:pt x="26" y="32"/>
                      <a:pt x="27" y="32"/>
                    </a:cubicBezTo>
                    <a:cubicBezTo>
                      <a:pt x="27" y="31"/>
                      <a:pt x="26" y="32"/>
                      <a:pt x="27" y="31"/>
                    </a:cubicBezTo>
                    <a:cubicBezTo>
                      <a:pt x="27" y="31"/>
                      <a:pt x="28" y="29"/>
                      <a:pt x="29" y="30"/>
                    </a:cubicBezTo>
                    <a:cubicBezTo>
                      <a:pt x="28" y="31"/>
                      <a:pt x="28" y="32"/>
                      <a:pt x="27" y="32"/>
                    </a:cubicBezTo>
                    <a:cubicBezTo>
                      <a:pt x="27" y="33"/>
                      <a:pt x="28" y="31"/>
                      <a:pt x="28" y="32"/>
                    </a:cubicBezTo>
                    <a:cubicBezTo>
                      <a:pt x="28" y="33"/>
                      <a:pt x="28" y="33"/>
                      <a:pt x="28" y="33"/>
                    </a:cubicBezTo>
                    <a:cubicBezTo>
                      <a:pt x="29" y="34"/>
                      <a:pt x="31" y="35"/>
                      <a:pt x="34" y="33"/>
                    </a:cubicBezTo>
                    <a:cubicBezTo>
                      <a:pt x="33" y="34"/>
                      <a:pt x="34" y="35"/>
                      <a:pt x="34" y="36"/>
                    </a:cubicBezTo>
                    <a:cubicBezTo>
                      <a:pt x="34" y="35"/>
                      <a:pt x="34" y="35"/>
                      <a:pt x="35" y="35"/>
                    </a:cubicBezTo>
                    <a:cubicBezTo>
                      <a:pt x="34" y="36"/>
                      <a:pt x="34" y="36"/>
                      <a:pt x="34" y="36"/>
                    </a:cubicBezTo>
                    <a:cubicBezTo>
                      <a:pt x="34" y="37"/>
                      <a:pt x="36" y="36"/>
                      <a:pt x="36" y="36"/>
                    </a:cubicBezTo>
                    <a:cubicBezTo>
                      <a:pt x="36" y="37"/>
                      <a:pt x="36" y="37"/>
                      <a:pt x="36" y="37"/>
                    </a:cubicBezTo>
                    <a:cubicBezTo>
                      <a:pt x="36" y="38"/>
                      <a:pt x="37" y="36"/>
                      <a:pt x="37" y="36"/>
                    </a:cubicBezTo>
                    <a:cubicBezTo>
                      <a:pt x="37" y="37"/>
                      <a:pt x="37" y="37"/>
                      <a:pt x="37" y="37"/>
                    </a:cubicBezTo>
                    <a:cubicBezTo>
                      <a:pt x="37" y="37"/>
                      <a:pt x="37" y="37"/>
                      <a:pt x="37" y="37"/>
                    </a:cubicBezTo>
                    <a:cubicBezTo>
                      <a:pt x="38" y="36"/>
                      <a:pt x="38" y="37"/>
                      <a:pt x="37" y="38"/>
                    </a:cubicBezTo>
                    <a:cubicBezTo>
                      <a:pt x="38" y="38"/>
                      <a:pt x="38" y="38"/>
                      <a:pt x="38" y="37"/>
                    </a:cubicBezTo>
                    <a:cubicBezTo>
                      <a:pt x="38" y="38"/>
                      <a:pt x="39" y="39"/>
                      <a:pt x="40" y="39"/>
                    </a:cubicBezTo>
                    <a:cubicBezTo>
                      <a:pt x="40" y="38"/>
                      <a:pt x="40" y="38"/>
                      <a:pt x="41" y="37"/>
                    </a:cubicBezTo>
                    <a:cubicBezTo>
                      <a:pt x="42" y="36"/>
                      <a:pt x="41" y="37"/>
                      <a:pt x="41" y="37"/>
                    </a:cubicBezTo>
                    <a:cubicBezTo>
                      <a:pt x="41" y="37"/>
                      <a:pt x="41" y="38"/>
                      <a:pt x="40" y="38"/>
                    </a:cubicBezTo>
                    <a:cubicBezTo>
                      <a:pt x="40" y="41"/>
                      <a:pt x="42" y="40"/>
                      <a:pt x="43" y="41"/>
                    </a:cubicBezTo>
                    <a:cubicBezTo>
                      <a:pt x="44" y="40"/>
                      <a:pt x="44" y="40"/>
                      <a:pt x="44" y="40"/>
                    </a:cubicBezTo>
                    <a:cubicBezTo>
                      <a:pt x="44" y="42"/>
                      <a:pt x="46" y="41"/>
                      <a:pt x="46" y="42"/>
                    </a:cubicBezTo>
                    <a:cubicBezTo>
                      <a:pt x="46" y="42"/>
                      <a:pt x="47" y="40"/>
                      <a:pt x="48" y="40"/>
                    </a:cubicBezTo>
                    <a:cubicBezTo>
                      <a:pt x="49" y="39"/>
                      <a:pt x="47" y="42"/>
                      <a:pt x="47" y="43"/>
                    </a:cubicBezTo>
                    <a:cubicBezTo>
                      <a:pt x="48" y="43"/>
                      <a:pt x="48" y="43"/>
                      <a:pt x="48" y="43"/>
                    </a:cubicBezTo>
                    <a:cubicBezTo>
                      <a:pt x="48" y="43"/>
                      <a:pt x="48" y="43"/>
                      <a:pt x="48" y="43"/>
                    </a:cubicBezTo>
                    <a:cubicBezTo>
                      <a:pt x="49" y="43"/>
                      <a:pt x="49" y="42"/>
                      <a:pt x="49" y="43"/>
                    </a:cubicBezTo>
                    <a:cubicBezTo>
                      <a:pt x="49" y="43"/>
                      <a:pt x="49" y="43"/>
                      <a:pt x="49" y="43"/>
                    </a:cubicBezTo>
                    <a:cubicBezTo>
                      <a:pt x="49" y="43"/>
                      <a:pt x="49" y="44"/>
                      <a:pt x="50" y="44"/>
                    </a:cubicBezTo>
                    <a:cubicBezTo>
                      <a:pt x="50" y="43"/>
                      <a:pt x="51" y="44"/>
                      <a:pt x="51" y="44"/>
                    </a:cubicBezTo>
                    <a:cubicBezTo>
                      <a:pt x="51" y="44"/>
                      <a:pt x="51" y="44"/>
                      <a:pt x="51" y="44"/>
                    </a:cubicBezTo>
                    <a:cubicBezTo>
                      <a:pt x="52" y="43"/>
                      <a:pt x="52" y="43"/>
                      <a:pt x="52" y="43"/>
                    </a:cubicBezTo>
                    <a:cubicBezTo>
                      <a:pt x="52" y="44"/>
                      <a:pt x="52" y="44"/>
                      <a:pt x="52" y="44"/>
                    </a:cubicBezTo>
                    <a:cubicBezTo>
                      <a:pt x="51" y="45"/>
                      <a:pt x="51" y="45"/>
                      <a:pt x="51" y="45"/>
                    </a:cubicBezTo>
                    <a:cubicBezTo>
                      <a:pt x="51" y="46"/>
                      <a:pt x="52" y="44"/>
                      <a:pt x="52" y="44"/>
                    </a:cubicBezTo>
                    <a:cubicBezTo>
                      <a:pt x="53" y="43"/>
                      <a:pt x="52" y="44"/>
                      <a:pt x="52" y="45"/>
                    </a:cubicBezTo>
                    <a:cubicBezTo>
                      <a:pt x="52" y="45"/>
                      <a:pt x="52" y="44"/>
                      <a:pt x="52" y="44"/>
                    </a:cubicBezTo>
                    <a:cubicBezTo>
                      <a:pt x="51" y="45"/>
                      <a:pt x="52" y="45"/>
                      <a:pt x="52" y="45"/>
                    </a:cubicBezTo>
                    <a:cubicBezTo>
                      <a:pt x="52" y="45"/>
                      <a:pt x="53" y="44"/>
                      <a:pt x="53" y="45"/>
                    </a:cubicBezTo>
                    <a:cubicBezTo>
                      <a:pt x="53" y="45"/>
                      <a:pt x="54" y="45"/>
                      <a:pt x="53" y="46"/>
                    </a:cubicBezTo>
                    <a:cubicBezTo>
                      <a:pt x="54" y="46"/>
                      <a:pt x="54" y="46"/>
                      <a:pt x="54" y="45"/>
                    </a:cubicBezTo>
                    <a:cubicBezTo>
                      <a:pt x="54" y="45"/>
                      <a:pt x="54" y="45"/>
                      <a:pt x="54" y="44"/>
                    </a:cubicBezTo>
                    <a:cubicBezTo>
                      <a:pt x="54" y="44"/>
                      <a:pt x="55" y="44"/>
                      <a:pt x="55" y="44"/>
                    </a:cubicBezTo>
                    <a:cubicBezTo>
                      <a:pt x="54" y="45"/>
                      <a:pt x="54" y="45"/>
                      <a:pt x="54" y="45"/>
                    </a:cubicBezTo>
                    <a:cubicBezTo>
                      <a:pt x="55" y="44"/>
                      <a:pt x="55" y="45"/>
                      <a:pt x="55" y="44"/>
                    </a:cubicBezTo>
                    <a:cubicBezTo>
                      <a:pt x="55" y="45"/>
                      <a:pt x="55" y="45"/>
                      <a:pt x="55" y="45"/>
                    </a:cubicBezTo>
                    <a:cubicBezTo>
                      <a:pt x="56" y="45"/>
                      <a:pt x="56" y="45"/>
                      <a:pt x="56" y="45"/>
                    </a:cubicBezTo>
                    <a:cubicBezTo>
                      <a:pt x="56" y="46"/>
                      <a:pt x="55" y="47"/>
                      <a:pt x="55" y="48"/>
                    </a:cubicBezTo>
                    <a:cubicBezTo>
                      <a:pt x="56" y="47"/>
                      <a:pt x="56" y="47"/>
                      <a:pt x="56" y="47"/>
                    </a:cubicBezTo>
                    <a:cubicBezTo>
                      <a:pt x="57" y="47"/>
                      <a:pt x="57" y="47"/>
                      <a:pt x="56" y="48"/>
                    </a:cubicBezTo>
                    <a:cubicBezTo>
                      <a:pt x="57" y="49"/>
                      <a:pt x="59" y="45"/>
                      <a:pt x="59" y="47"/>
                    </a:cubicBezTo>
                    <a:cubicBezTo>
                      <a:pt x="58" y="48"/>
                      <a:pt x="58" y="48"/>
                      <a:pt x="58" y="49"/>
                    </a:cubicBezTo>
                    <a:cubicBezTo>
                      <a:pt x="58" y="48"/>
                      <a:pt x="59" y="48"/>
                      <a:pt x="59" y="48"/>
                    </a:cubicBezTo>
                    <a:cubicBezTo>
                      <a:pt x="59" y="47"/>
                      <a:pt x="58" y="49"/>
                      <a:pt x="58" y="48"/>
                    </a:cubicBezTo>
                    <a:cubicBezTo>
                      <a:pt x="59" y="47"/>
                      <a:pt x="59" y="47"/>
                      <a:pt x="59" y="47"/>
                    </a:cubicBezTo>
                    <a:cubicBezTo>
                      <a:pt x="58" y="50"/>
                      <a:pt x="61" y="49"/>
                      <a:pt x="61" y="51"/>
                    </a:cubicBezTo>
                    <a:cubicBezTo>
                      <a:pt x="62" y="49"/>
                      <a:pt x="62" y="51"/>
                      <a:pt x="63" y="50"/>
                    </a:cubicBezTo>
                    <a:cubicBezTo>
                      <a:pt x="62" y="52"/>
                      <a:pt x="63" y="50"/>
                      <a:pt x="63" y="51"/>
                    </a:cubicBezTo>
                    <a:cubicBezTo>
                      <a:pt x="64" y="50"/>
                      <a:pt x="64" y="50"/>
                      <a:pt x="64" y="50"/>
                    </a:cubicBezTo>
                    <a:cubicBezTo>
                      <a:pt x="64" y="51"/>
                      <a:pt x="66" y="48"/>
                      <a:pt x="65" y="50"/>
                    </a:cubicBezTo>
                    <a:cubicBezTo>
                      <a:pt x="65" y="51"/>
                      <a:pt x="65" y="51"/>
                      <a:pt x="64" y="51"/>
                    </a:cubicBezTo>
                    <a:cubicBezTo>
                      <a:pt x="64" y="53"/>
                      <a:pt x="66" y="51"/>
                      <a:pt x="66" y="53"/>
                    </a:cubicBezTo>
                    <a:cubicBezTo>
                      <a:pt x="66" y="52"/>
                      <a:pt x="67" y="51"/>
                      <a:pt x="67" y="51"/>
                    </a:cubicBezTo>
                    <a:cubicBezTo>
                      <a:pt x="67" y="52"/>
                      <a:pt x="68" y="53"/>
                      <a:pt x="67" y="53"/>
                    </a:cubicBezTo>
                    <a:cubicBezTo>
                      <a:pt x="68" y="53"/>
                      <a:pt x="68" y="52"/>
                      <a:pt x="68" y="53"/>
                    </a:cubicBezTo>
                    <a:cubicBezTo>
                      <a:pt x="68" y="54"/>
                      <a:pt x="68" y="54"/>
                      <a:pt x="68" y="54"/>
                    </a:cubicBezTo>
                    <a:cubicBezTo>
                      <a:pt x="68" y="54"/>
                      <a:pt x="69" y="54"/>
                      <a:pt x="69" y="54"/>
                    </a:cubicBezTo>
                    <a:cubicBezTo>
                      <a:pt x="69" y="55"/>
                      <a:pt x="70" y="55"/>
                      <a:pt x="70" y="56"/>
                    </a:cubicBezTo>
                    <a:cubicBezTo>
                      <a:pt x="71" y="55"/>
                      <a:pt x="71" y="55"/>
                      <a:pt x="71" y="55"/>
                    </a:cubicBezTo>
                    <a:cubicBezTo>
                      <a:pt x="71" y="55"/>
                      <a:pt x="71" y="55"/>
                      <a:pt x="71" y="55"/>
                    </a:cubicBezTo>
                    <a:cubicBezTo>
                      <a:pt x="71" y="55"/>
                      <a:pt x="71" y="55"/>
                      <a:pt x="71" y="55"/>
                    </a:cubicBezTo>
                    <a:cubicBezTo>
                      <a:pt x="71" y="56"/>
                      <a:pt x="71" y="57"/>
                      <a:pt x="71" y="56"/>
                    </a:cubicBezTo>
                    <a:cubicBezTo>
                      <a:pt x="71" y="56"/>
                      <a:pt x="71" y="56"/>
                      <a:pt x="71" y="56"/>
                    </a:cubicBezTo>
                    <a:cubicBezTo>
                      <a:pt x="70" y="56"/>
                      <a:pt x="70" y="57"/>
                      <a:pt x="70" y="57"/>
                    </a:cubicBezTo>
                    <a:cubicBezTo>
                      <a:pt x="69" y="57"/>
                      <a:pt x="70" y="57"/>
                      <a:pt x="70" y="56"/>
                    </a:cubicBezTo>
                    <a:cubicBezTo>
                      <a:pt x="69" y="55"/>
                      <a:pt x="68" y="56"/>
                      <a:pt x="68" y="56"/>
                    </a:cubicBezTo>
                    <a:cubicBezTo>
                      <a:pt x="68" y="57"/>
                      <a:pt x="68" y="57"/>
                      <a:pt x="68" y="57"/>
                    </a:cubicBezTo>
                    <a:cubicBezTo>
                      <a:pt x="68" y="57"/>
                      <a:pt x="68" y="56"/>
                      <a:pt x="67" y="56"/>
                    </a:cubicBezTo>
                    <a:cubicBezTo>
                      <a:pt x="68" y="60"/>
                      <a:pt x="68" y="60"/>
                      <a:pt x="68" y="60"/>
                    </a:cubicBezTo>
                    <a:cubicBezTo>
                      <a:pt x="68" y="59"/>
                      <a:pt x="67" y="58"/>
                      <a:pt x="67" y="58"/>
                    </a:cubicBezTo>
                    <a:cubicBezTo>
                      <a:pt x="66" y="58"/>
                      <a:pt x="66" y="60"/>
                      <a:pt x="66" y="61"/>
                    </a:cubicBezTo>
                    <a:cubicBezTo>
                      <a:pt x="66" y="61"/>
                      <a:pt x="65" y="62"/>
                      <a:pt x="65" y="62"/>
                    </a:cubicBezTo>
                    <a:cubicBezTo>
                      <a:pt x="65" y="62"/>
                      <a:pt x="65" y="62"/>
                      <a:pt x="65" y="62"/>
                    </a:cubicBezTo>
                    <a:cubicBezTo>
                      <a:pt x="64" y="61"/>
                      <a:pt x="64" y="61"/>
                      <a:pt x="64" y="61"/>
                    </a:cubicBezTo>
                    <a:cubicBezTo>
                      <a:pt x="65" y="60"/>
                      <a:pt x="64" y="59"/>
                      <a:pt x="64" y="59"/>
                    </a:cubicBezTo>
                    <a:cubicBezTo>
                      <a:pt x="64" y="59"/>
                      <a:pt x="62" y="59"/>
                      <a:pt x="61" y="59"/>
                    </a:cubicBezTo>
                    <a:cubicBezTo>
                      <a:pt x="63" y="61"/>
                      <a:pt x="61" y="60"/>
                      <a:pt x="62" y="62"/>
                    </a:cubicBezTo>
                    <a:cubicBezTo>
                      <a:pt x="61" y="63"/>
                      <a:pt x="61" y="61"/>
                      <a:pt x="60" y="61"/>
                    </a:cubicBezTo>
                    <a:cubicBezTo>
                      <a:pt x="60" y="62"/>
                      <a:pt x="59" y="61"/>
                      <a:pt x="58" y="62"/>
                    </a:cubicBezTo>
                    <a:cubicBezTo>
                      <a:pt x="58" y="62"/>
                      <a:pt x="58" y="62"/>
                      <a:pt x="58" y="62"/>
                    </a:cubicBezTo>
                    <a:cubicBezTo>
                      <a:pt x="58" y="62"/>
                      <a:pt x="57" y="62"/>
                      <a:pt x="57" y="64"/>
                    </a:cubicBezTo>
                    <a:cubicBezTo>
                      <a:pt x="56" y="63"/>
                      <a:pt x="56" y="63"/>
                      <a:pt x="56" y="63"/>
                    </a:cubicBezTo>
                    <a:cubicBezTo>
                      <a:pt x="55" y="63"/>
                      <a:pt x="57" y="65"/>
                      <a:pt x="56" y="65"/>
                    </a:cubicBezTo>
                    <a:cubicBezTo>
                      <a:pt x="56" y="64"/>
                      <a:pt x="56" y="64"/>
                      <a:pt x="56" y="64"/>
                    </a:cubicBezTo>
                    <a:cubicBezTo>
                      <a:pt x="56" y="65"/>
                      <a:pt x="54" y="64"/>
                      <a:pt x="54" y="65"/>
                    </a:cubicBezTo>
                    <a:cubicBezTo>
                      <a:pt x="54" y="65"/>
                      <a:pt x="54" y="64"/>
                      <a:pt x="54" y="64"/>
                    </a:cubicBezTo>
                    <a:cubicBezTo>
                      <a:pt x="54" y="65"/>
                      <a:pt x="53" y="65"/>
                      <a:pt x="53" y="66"/>
                    </a:cubicBezTo>
                    <a:cubicBezTo>
                      <a:pt x="53" y="66"/>
                      <a:pt x="53" y="65"/>
                      <a:pt x="53" y="65"/>
                    </a:cubicBezTo>
                    <a:cubicBezTo>
                      <a:pt x="52" y="64"/>
                      <a:pt x="53" y="66"/>
                      <a:pt x="52" y="66"/>
                    </a:cubicBezTo>
                    <a:cubicBezTo>
                      <a:pt x="52" y="66"/>
                      <a:pt x="52" y="65"/>
                      <a:pt x="52" y="65"/>
                    </a:cubicBezTo>
                    <a:cubicBezTo>
                      <a:pt x="52" y="66"/>
                      <a:pt x="51" y="67"/>
                      <a:pt x="51" y="67"/>
                    </a:cubicBezTo>
                    <a:cubicBezTo>
                      <a:pt x="51" y="66"/>
                      <a:pt x="50" y="66"/>
                      <a:pt x="50" y="66"/>
                    </a:cubicBezTo>
                    <a:cubicBezTo>
                      <a:pt x="47" y="67"/>
                      <a:pt x="45" y="68"/>
                      <a:pt x="43" y="71"/>
                    </a:cubicBezTo>
                    <a:cubicBezTo>
                      <a:pt x="42" y="70"/>
                      <a:pt x="43" y="70"/>
                      <a:pt x="42" y="69"/>
                    </a:cubicBezTo>
                    <a:cubicBezTo>
                      <a:pt x="43" y="70"/>
                      <a:pt x="42" y="69"/>
                      <a:pt x="41" y="70"/>
                    </a:cubicBezTo>
                    <a:cubicBezTo>
                      <a:pt x="41" y="70"/>
                      <a:pt x="41" y="70"/>
                      <a:pt x="41" y="70"/>
                    </a:cubicBezTo>
                    <a:cubicBezTo>
                      <a:pt x="41" y="71"/>
                      <a:pt x="40" y="70"/>
                      <a:pt x="40" y="70"/>
                    </a:cubicBezTo>
                    <a:cubicBezTo>
                      <a:pt x="40" y="71"/>
                      <a:pt x="40" y="71"/>
                      <a:pt x="40" y="71"/>
                    </a:cubicBezTo>
                    <a:cubicBezTo>
                      <a:pt x="41" y="72"/>
                      <a:pt x="39" y="70"/>
                      <a:pt x="39" y="71"/>
                    </a:cubicBezTo>
                    <a:cubicBezTo>
                      <a:pt x="39" y="71"/>
                      <a:pt x="39" y="71"/>
                      <a:pt x="39" y="71"/>
                    </a:cubicBezTo>
                    <a:cubicBezTo>
                      <a:pt x="39" y="72"/>
                      <a:pt x="38" y="70"/>
                      <a:pt x="38" y="72"/>
                    </a:cubicBezTo>
                    <a:cubicBezTo>
                      <a:pt x="38" y="72"/>
                      <a:pt x="38" y="72"/>
                      <a:pt x="38" y="72"/>
                    </a:cubicBezTo>
                    <a:cubicBezTo>
                      <a:pt x="37" y="71"/>
                      <a:pt x="38" y="74"/>
                      <a:pt x="37" y="73"/>
                    </a:cubicBezTo>
                    <a:cubicBezTo>
                      <a:pt x="36" y="73"/>
                      <a:pt x="36" y="74"/>
                      <a:pt x="37" y="75"/>
                    </a:cubicBezTo>
                    <a:cubicBezTo>
                      <a:pt x="36" y="74"/>
                      <a:pt x="36" y="74"/>
                      <a:pt x="36" y="74"/>
                    </a:cubicBezTo>
                    <a:cubicBezTo>
                      <a:pt x="34" y="75"/>
                      <a:pt x="32" y="77"/>
                      <a:pt x="32" y="79"/>
                    </a:cubicBezTo>
                    <a:cubicBezTo>
                      <a:pt x="31" y="78"/>
                      <a:pt x="31" y="78"/>
                      <a:pt x="31" y="78"/>
                    </a:cubicBezTo>
                    <a:cubicBezTo>
                      <a:pt x="31" y="80"/>
                      <a:pt x="28" y="78"/>
                      <a:pt x="29" y="81"/>
                    </a:cubicBezTo>
                    <a:cubicBezTo>
                      <a:pt x="30" y="83"/>
                      <a:pt x="30" y="83"/>
                      <a:pt x="30" y="83"/>
                    </a:cubicBezTo>
                    <a:cubicBezTo>
                      <a:pt x="29" y="82"/>
                      <a:pt x="29" y="82"/>
                      <a:pt x="28" y="81"/>
                    </a:cubicBezTo>
                    <a:cubicBezTo>
                      <a:pt x="29" y="82"/>
                      <a:pt x="28" y="82"/>
                      <a:pt x="28" y="83"/>
                    </a:cubicBezTo>
                    <a:cubicBezTo>
                      <a:pt x="28" y="83"/>
                      <a:pt x="28" y="83"/>
                      <a:pt x="28" y="82"/>
                    </a:cubicBezTo>
                    <a:cubicBezTo>
                      <a:pt x="27" y="83"/>
                      <a:pt x="28" y="84"/>
                      <a:pt x="27" y="84"/>
                    </a:cubicBezTo>
                    <a:cubicBezTo>
                      <a:pt x="27" y="84"/>
                      <a:pt x="27" y="84"/>
                      <a:pt x="27" y="84"/>
                    </a:cubicBezTo>
                    <a:cubicBezTo>
                      <a:pt x="23" y="84"/>
                      <a:pt x="19" y="85"/>
                      <a:pt x="20" y="88"/>
                    </a:cubicBezTo>
                    <a:cubicBezTo>
                      <a:pt x="19" y="89"/>
                      <a:pt x="18" y="87"/>
                      <a:pt x="18" y="88"/>
                    </a:cubicBezTo>
                    <a:cubicBezTo>
                      <a:pt x="18" y="91"/>
                      <a:pt x="13" y="90"/>
                      <a:pt x="14" y="94"/>
                    </a:cubicBezTo>
                    <a:cubicBezTo>
                      <a:pt x="14" y="96"/>
                      <a:pt x="16" y="99"/>
                      <a:pt x="16" y="99"/>
                    </a:cubicBezTo>
                    <a:cubicBezTo>
                      <a:pt x="18" y="96"/>
                      <a:pt x="22" y="94"/>
                      <a:pt x="26" y="94"/>
                    </a:cubicBezTo>
                    <a:cubicBezTo>
                      <a:pt x="27" y="93"/>
                      <a:pt x="28" y="91"/>
                      <a:pt x="29" y="91"/>
                    </a:cubicBezTo>
                    <a:cubicBezTo>
                      <a:pt x="33" y="87"/>
                      <a:pt x="38" y="87"/>
                      <a:pt x="42" y="83"/>
                    </a:cubicBezTo>
                    <a:cubicBezTo>
                      <a:pt x="41" y="83"/>
                      <a:pt x="41" y="82"/>
                      <a:pt x="41" y="82"/>
                    </a:cubicBezTo>
                    <a:cubicBezTo>
                      <a:pt x="41" y="82"/>
                      <a:pt x="41" y="82"/>
                      <a:pt x="41" y="82"/>
                    </a:cubicBezTo>
                    <a:cubicBezTo>
                      <a:pt x="41" y="81"/>
                      <a:pt x="41" y="81"/>
                      <a:pt x="41" y="81"/>
                    </a:cubicBezTo>
                    <a:cubicBezTo>
                      <a:pt x="41" y="81"/>
                      <a:pt x="42" y="82"/>
                      <a:pt x="42" y="83"/>
                    </a:cubicBezTo>
                    <a:cubicBezTo>
                      <a:pt x="43" y="82"/>
                      <a:pt x="45" y="80"/>
                      <a:pt x="47" y="80"/>
                    </a:cubicBezTo>
                    <a:cubicBezTo>
                      <a:pt x="46" y="78"/>
                      <a:pt x="47" y="79"/>
                      <a:pt x="47" y="78"/>
                    </a:cubicBezTo>
                    <a:cubicBezTo>
                      <a:pt x="47" y="78"/>
                      <a:pt x="47" y="78"/>
                      <a:pt x="47" y="78"/>
                    </a:cubicBezTo>
                    <a:cubicBezTo>
                      <a:pt x="48" y="77"/>
                      <a:pt x="48" y="77"/>
                      <a:pt x="50" y="78"/>
                    </a:cubicBezTo>
                    <a:cubicBezTo>
                      <a:pt x="55" y="77"/>
                      <a:pt x="59" y="73"/>
                      <a:pt x="64" y="72"/>
                    </a:cubicBezTo>
                    <a:cubicBezTo>
                      <a:pt x="69" y="69"/>
                      <a:pt x="73" y="66"/>
                      <a:pt x="78" y="64"/>
                    </a:cubicBezTo>
                    <a:cubicBezTo>
                      <a:pt x="78" y="61"/>
                      <a:pt x="80" y="62"/>
                      <a:pt x="80" y="59"/>
                    </a:cubicBezTo>
                    <a:cubicBezTo>
                      <a:pt x="80" y="60"/>
                      <a:pt x="80" y="60"/>
                      <a:pt x="80" y="60"/>
                    </a:cubicBezTo>
                    <a:cubicBezTo>
                      <a:pt x="80" y="59"/>
                      <a:pt x="81" y="60"/>
                      <a:pt x="82" y="60"/>
                    </a:cubicBezTo>
                    <a:cubicBezTo>
                      <a:pt x="82" y="60"/>
                      <a:pt x="82" y="60"/>
                      <a:pt x="82" y="60"/>
                    </a:cubicBezTo>
                    <a:cubicBezTo>
                      <a:pt x="82" y="60"/>
                      <a:pt x="82" y="60"/>
                      <a:pt x="82" y="60"/>
                    </a:cubicBezTo>
                    <a:cubicBezTo>
                      <a:pt x="82" y="60"/>
                      <a:pt x="82" y="60"/>
                      <a:pt x="82" y="60"/>
                    </a:cubicBezTo>
                    <a:close/>
                    <a:moveTo>
                      <a:pt x="73" y="52"/>
                    </a:moveTo>
                    <a:cubicBezTo>
                      <a:pt x="73" y="52"/>
                      <a:pt x="73" y="51"/>
                      <a:pt x="73" y="52"/>
                    </a:cubicBezTo>
                    <a:cubicBezTo>
                      <a:pt x="73" y="52"/>
                      <a:pt x="73" y="52"/>
                      <a:pt x="73" y="52"/>
                    </a:cubicBezTo>
                    <a:close/>
                    <a:moveTo>
                      <a:pt x="76" y="57"/>
                    </a:moveTo>
                    <a:cubicBezTo>
                      <a:pt x="76" y="57"/>
                      <a:pt x="76" y="57"/>
                      <a:pt x="76" y="57"/>
                    </a:cubicBezTo>
                    <a:cubicBezTo>
                      <a:pt x="76" y="57"/>
                      <a:pt x="76" y="57"/>
                      <a:pt x="76" y="57"/>
                    </a:cubicBezTo>
                    <a:cubicBezTo>
                      <a:pt x="76" y="57"/>
                      <a:pt x="76" y="57"/>
                      <a:pt x="76" y="57"/>
                    </a:cubicBezTo>
                    <a:close/>
                  </a:path>
                </a:pathLst>
              </a:custGeom>
              <a:solidFill>
                <a:schemeClr val="tx2"/>
              </a:solidFill>
              <a:ln w="9525">
                <a:noFill/>
                <a:round/>
                <a:headEnd/>
                <a:tailEnd/>
              </a:ln>
            </p:spPr>
            <p:txBody>
              <a:bodyPr/>
              <a:lstStyle/>
              <a:p>
                <a:endParaRPr lang="zh-CN" altLang="en-US">
                  <a:latin typeface="黑体" panose="02010609060101010101" pitchFamily="49" charset="-122"/>
                  <a:ea typeface="黑体" panose="02010609060101010101" pitchFamily="49" charset="-122"/>
                  <a:cs typeface="+mn-ea"/>
                  <a:sym typeface="+mn-lt"/>
                </a:endParaRPr>
              </a:p>
            </p:txBody>
          </p:sp>
        </p:grpSp>
        <p:grpSp>
          <p:nvGrpSpPr>
            <p:cNvPr id="367" name="组合 312"/>
            <p:cNvGrpSpPr>
              <a:grpSpLocks/>
            </p:cNvGrpSpPr>
            <p:nvPr/>
          </p:nvGrpSpPr>
          <p:grpSpPr bwMode="auto">
            <a:xfrm>
              <a:off x="9148792" y="4493925"/>
              <a:ext cx="359097" cy="282606"/>
              <a:chOff x="103285" y="5059158"/>
              <a:chExt cx="891395" cy="535956"/>
            </a:xfrm>
          </p:grpSpPr>
          <p:sp>
            <p:nvSpPr>
              <p:cNvPr id="390" name="Freeform 16"/>
              <p:cNvSpPr>
                <a:spLocks noEditPoints="1"/>
              </p:cNvSpPr>
              <p:nvPr/>
            </p:nvSpPr>
            <p:spPr bwMode="auto">
              <a:xfrm rot="959555">
                <a:off x="103285" y="5059158"/>
                <a:ext cx="872222" cy="233835"/>
              </a:xfrm>
              <a:custGeom>
                <a:avLst/>
                <a:gdLst>
                  <a:gd name="T0" fmla="*/ 2147483647 w 497"/>
                  <a:gd name="T1" fmla="*/ 2147483647 h 50"/>
                  <a:gd name="T2" fmla="*/ 2147483647 w 497"/>
                  <a:gd name="T3" fmla="*/ 2147483647 h 50"/>
                  <a:gd name="T4" fmla="*/ 2147483647 w 497"/>
                  <a:gd name="T5" fmla="*/ 2147483647 h 50"/>
                  <a:gd name="T6" fmla="*/ 2147483647 w 497"/>
                  <a:gd name="T7" fmla="*/ 2147483647 h 50"/>
                  <a:gd name="T8" fmla="*/ 2147483647 w 497"/>
                  <a:gd name="T9" fmla="*/ 2147483647 h 50"/>
                  <a:gd name="T10" fmla="*/ 2147483647 w 497"/>
                  <a:gd name="T11" fmla="*/ 2147483647 h 50"/>
                  <a:gd name="T12" fmla="*/ 2147483647 w 497"/>
                  <a:gd name="T13" fmla="*/ 2147483647 h 50"/>
                  <a:gd name="T14" fmla="*/ 2147483647 w 497"/>
                  <a:gd name="T15" fmla="*/ 2147483647 h 50"/>
                  <a:gd name="T16" fmla="*/ 2147483647 w 497"/>
                  <a:gd name="T17" fmla="*/ 2147483647 h 50"/>
                  <a:gd name="T18" fmla="*/ 2147483647 w 497"/>
                  <a:gd name="T19" fmla="*/ 2147483647 h 50"/>
                  <a:gd name="T20" fmla="*/ 2147483647 w 497"/>
                  <a:gd name="T21" fmla="*/ 2147483647 h 50"/>
                  <a:gd name="T22" fmla="*/ 2147483647 w 497"/>
                  <a:gd name="T23" fmla="*/ 2147483647 h 50"/>
                  <a:gd name="T24" fmla="*/ 2147483647 w 497"/>
                  <a:gd name="T25" fmla="*/ 2147483647 h 50"/>
                  <a:gd name="T26" fmla="*/ 2147483647 w 497"/>
                  <a:gd name="T27" fmla="*/ 2147483647 h 50"/>
                  <a:gd name="T28" fmla="*/ 2147483647 w 497"/>
                  <a:gd name="T29" fmla="*/ 2147483647 h 50"/>
                  <a:gd name="T30" fmla="*/ 2147483647 w 497"/>
                  <a:gd name="T31" fmla="*/ 2147483647 h 50"/>
                  <a:gd name="T32" fmla="*/ 2147483647 w 497"/>
                  <a:gd name="T33" fmla="*/ 2147483647 h 50"/>
                  <a:gd name="T34" fmla="*/ 2147483647 w 497"/>
                  <a:gd name="T35" fmla="*/ 2147483647 h 50"/>
                  <a:gd name="T36" fmla="*/ 2147483647 w 497"/>
                  <a:gd name="T37" fmla="*/ 2147483647 h 50"/>
                  <a:gd name="T38" fmla="*/ 2147483647 w 497"/>
                  <a:gd name="T39" fmla="*/ 2147483647 h 50"/>
                  <a:gd name="T40" fmla="*/ 2147483647 w 497"/>
                  <a:gd name="T41" fmla="*/ 2147483647 h 50"/>
                  <a:gd name="T42" fmla="*/ 2147483647 w 497"/>
                  <a:gd name="T43" fmla="*/ 2147483647 h 50"/>
                  <a:gd name="T44" fmla="*/ 2147483647 w 497"/>
                  <a:gd name="T45" fmla="*/ 2147483647 h 50"/>
                  <a:gd name="T46" fmla="*/ 2147483647 w 497"/>
                  <a:gd name="T47" fmla="*/ 2147483647 h 50"/>
                  <a:gd name="T48" fmla="*/ 2147483647 w 497"/>
                  <a:gd name="T49" fmla="*/ 2147483647 h 50"/>
                  <a:gd name="T50" fmla="*/ 2147483647 w 497"/>
                  <a:gd name="T51" fmla="*/ 2147483647 h 50"/>
                  <a:gd name="T52" fmla="*/ 2147483647 w 497"/>
                  <a:gd name="T53" fmla="*/ 2147483647 h 50"/>
                  <a:gd name="T54" fmla="*/ 2147483647 w 497"/>
                  <a:gd name="T55" fmla="*/ 2147483647 h 50"/>
                  <a:gd name="T56" fmla="*/ 2147483647 w 497"/>
                  <a:gd name="T57" fmla="*/ 2147483647 h 50"/>
                  <a:gd name="T58" fmla="*/ 2147483647 w 497"/>
                  <a:gd name="T59" fmla="*/ 2147483647 h 50"/>
                  <a:gd name="T60" fmla="*/ 2147483647 w 497"/>
                  <a:gd name="T61" fmla="*/ 2147483647 h 50"/>
                  <a:gd name="T62" fmla="*/ 2147483647 w 497"/>
                  <a:gd name="T63" fmla="*/ 2147483647 h 50"/>
                  <a:gd name="T64" fmla="*/ 2147483647 w 497"/>
                  <a:gd name="T65" fmla="*/ 2147483647 h 50"/>
                  <a:gd name="T66" fmla="*/ 2147483647 w 497"/>
                  <a:gd name="T67" fmla="*/ 2147483647 h 50"/>
                  <a:gd name="T68" fmla="*/ 2147483647 w 497"/>
                  <a:gd name="T69" fmla="*/ 2147483647 h 50"/>
                  <a:gd name="T70" fmla="*/ 2147483647 w 497"/>
                  <a:gd name="T71" fmla="*/ 2147483647 h 50"/>
                  <a:gd name="T72" fmla="*/ 2147483647 w 497"/>
                  <a:gd name="T73" fmla="*/ 2147483647 h 50"/>
                  <a:gd name="T74" fmla="*/ 2147483647 w 497"/>
                  <a:gd name="T75" fmla="*/ 2147483647 h 50"/>
                  <a:gd name="T76" fmla="*/ 2147483647 w 497"/>
                  <a:gd name="T77" fmla="*/ 2147483647 h 50"/>
                  <a:gd name="T78" fmla="*/ 2147483647 w 497"/>
                  <a:gd name="T79" fmla="*/ 2147483647 h 50"/>
                  <a:gd name="T80" fmla="*/ 2147483647 w 497"/>
                  <a:gd name="T81" fmla="*/ 2147483647 h 50"/>
                  <a:gd name="T82" fmla="*/ 2147483647 w 497"/>
                  <a:gd name="T83" fmla="*/ 2147483647 h 50"/>
                  <a:gd name="T84" fmla="*/ 2147483647 w 497"/>
                  <a:gd name="T85" fmla="*/ 2147483647 h 50"/>
                  <a:gd name="T86" fmla="*/ 2147483647 w 497"/>
                  <a:gd name="T87" fmla="*/ 2147483647 h 50"/>
                  <a:gd name="T88" fmla="*/ 2147483647 w 497"/>
                  <a:gd name="T89" fmla="*/ 2147483647 h 50"/>
                  <a:gd name="T90" fmla="*/ 2147483647 w 497"/>
                  <a:gd name="T91" fmla="*/ 2147483647 h 50"/>
                  <a:gd name="T92" fmla="*/ 2147483647 w 497"/>
                  <a:gd name="T93" fmla="*/ 2147483647 h 50"/>
                  <a:gd name="T94" fmla="*/ 2147483647 w 497"/>
                  <a:gd name="T95" fmla="*/ 2147483647 h 50"/>
                  <a:gd name="T96" fmla="*/ 2147483647 w 497"/>
                  <a:gd name="T97" fmla="*/ 2147483647 h 50"/>
                  <a:gd name="T98" fmla="*/ 2147483647 w 497"/>
                  <a:gd name="T99" fmla="*/ 2147483647 h 50"/>
                  <a:gd name="T100" fmla="*/ 2147483647 w 497"/>
                  <a:gd name="T101" fmla="*/ 2147483647 h 50"/>
                  <a:gd name="T102" fmla="*/ 2147483647 w 497"/>
                  <a:gd name="T103" fmla="*/ 2147483647 h 50"/>
                  <a:gd name="T104" fmla="*/ 2147483647 w 497"/>
                  <a:gd name="T105" fmla="*/ 2147483647 h 50"/>
                  <a:gd name="T106" fmla="*/ 2147483647 w 497"/>
                  <a:gd name="T107" fmla="*/ 2147483647 h 5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497"/>
                  <a:gd name="T163" fmla="*/ 0 h 50"/>
                  <a:gd name="T164" fmla="*/ 497 w 497"/>
                  <a:gd name="T165" fmla="*/ 50 h 50"/>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497" h="50">
                    <a:moveTo>
                      <a:pt x="466" y="34"/>
                    </a:moveTo>
                    <a:cubicBezTo>
                      <a:pt x="462" y="33"/>
                      <a:pt x="457" y="32"/>
                      <a:pt x="454" y="31"/>
                    </a:cubicBezTo>
                    <a:cubicBezTo>
                      <a:pt x="440" y="27"/>
                      <a:pt x="426" y="21"/>
                      <a:pt x="411" y="19"/>
                    </a:cubicBezTo>
                    <a:cubicBezTo>
                      <a:pt x="411" y="20"/>
                      <a:pt x="410" y="20"/>
                      <a:pt x="409" y="20"/>
                    </a:cubicBezTo>
                    <a:cubicBezTo>
                      <a:pt x="409" y="20"/>
                      <a:pt x="409" y="20"/>
                      <a:pt x="409" y="20"/>
                    </a:cubicBezTo>
                    <a:cubicBezTo>
                      <a:pt x="408" y="21"/>
                      <a:pt x="408" y="21"/>
                      <a:pt x="408" y="21"/>
                    </a:cubicBezTo>
                    <a:cubicBezTo>
                      <a:pt x="407" y="20"/>
                      <a:pt x="408" y="19"/>
                      <a:pt x="409" y="19"/>
                    </a:cubicBezTo>
                    <a:cubicBezTo>
                      <a:pt x="403" y="18"/>
                      <a:pt x="397" y="18"/>
                      <a:pt x="391" y="16"/>
                    </a:cubicBezTo>
                    <a:cubicBezTo>
                      <a:pt x="391" y="18"/>
                      <a:pt x="388" y="16"/>
                      <a:pt x="388" y="17"/>
                    </a:cubicBezTo>
                    <a:cubicBezTo>
                      <a:pt x="388" y="17"/>
                      <a:pt x="388" y="17"/>
                      <a:pt x="388" y="17"/>
                    </a:cubicBezTo>
                    <a:cubicBezTo>
                      <a:pt x="384" y="17"/>
                      <a:pt x="384" y="17"/>
                      <a:pt x="381" y="14"/>
                    </a:cubicBezTo>
                    <a:cubicBezTo>
                      <a:pt x="365" y="11"/>
                      <a:pt x="350" y="9"/>
                      <a:pt x="334" y="7"/>
                    </a:cubicBezTo>
                    <a:cubicBezTo>
                      <a:pt x="319" y="5"/>
                      <a:pt x="303" y="5"/>
                      <a:pt x="287" y="5"/>
                    </a:cubicBezTo>
                    <a:cubicBezTo>
                      <a:pt x="284" y="7"/>
                      <a:pt x="281" y="5"/>
                      <a:pt x="278" y="7"/>
                    </a:cubicBezTo>
                    <a:cubicBezTo>
                      <a:pt x="278" y="6"/>
                      <a:pt x="278" y="6"/>
                      <a:pt x="278" y="6"/>
                    </a:cubicBezTo>
                    <a:cubicBezTo>
                      <a:pt x="276" y="7"/>
                      <a:pt x="275" y="6"/>
                      <a:pt x="272" y="5"/>
                    </a:cubicBezTo>
                    <a:cubicBezTo>
                      <a:pt x="272" y="6"/>
                      <a:pt x="271" y="5"/>
                      <a:pt x="271" y="7"/>
                    </a:cubicBezTo>
                    <a:cubicBezTo>
                      <a:pt x="270" y="8"/>
                      <a:pt x="269" y="5"/>
                      <a:pt x="268" y="5"/>
                    </a:cubicBezTo>
                    <a:cubicBezTo>
                      <a:pt x="268" y="5"/>
                      <a:pt x="268" y="6"/>
                      <a:pt x="267" y="6"/>
                    </a:cubicBezTo>
                    <a:cubicBezTo>
                      <a:pt x="263" y="7"/>
                      <a:pt x="268" y="5"/>
                      <a:pt x="263" y="3"/>
                    </a:cubicBezTo>
                    <a:cubicBezTo>
                      <a:pt x="256" y="3"/>
                      <a:pt x="248" y="4"/>
                      <a:pt x="242" y="3"/>
                    </a:cubicBezTo>
                    <a:cubicBezTo>
                      <a:pt x="242" y="3"/>
                      <a:pt x="242" y="4"/>
                      <a:pt x="241" y="4"/>
                    </a:cubicBezTo>
                    <a:cubicBezTo>
                      <a:pt x="241" y="2"/>
                      <a:pt x="239" y="5"/>
                      <a:pt x="238" y="4"/>
                    </a:cubicBezTo>
                    <a:cubicBezTo>
                      <a:pt x="238" y="4"/>
                      <a:pt x="239" y="3"/>
                      <a:pt x="239" y="3"/>
                    </a:cubicBezTo>
                    <a:cubicBezTo>
                      <a:pt x="236" y="2"/>
                      <a:pt x="233" y="4"/>
                      <a:pt x="230" y="3"/>
                    </a:cubicBezTo>
                    <a:cubicBezTo>
                      <a:pt x="227" y="3"/>
                      <a:pt x="224" y="1"/>
                      <a:pt x="222" y="3"/>
                    </a:cubicBezTo>
                    <a:cubicBezTo>
                      <a:pt x="223" y="2"/>
                      <a:pt x="221" y="2"/>
                      <a:pt x="220" y="1"/>
                    </a:cubicBezTo>
                    <a:cubicBezTo>
                      <a:pt x="218" y="4"/>
                      <a:pt x="215" y="0"/>
                      <a:pt x="212" y="2"/>
                    </a:cubicBezTo>
                    <a:cubicBezTo>
                      <a:pt x="212" y="2"/>
                      <a:pt x="212" y="2"/>
                      <a:pt x="212" y="2"/>
                    </a:cubicBezTo>
                    <a:cubicBezTo>
                      <a:pt x="205" y="2"/>
                      <a:pt x="196" y="1"/>
                      <a:pt x="188" y="3"/>
                    </a:cubicBezTo>
                    <a:cubicBezTo>
                      <a:pt x="184" y="3"/>
                      <a:pt x="178" y="1"/>
                      <a:pt x="173" y="2"/>
                    </a:cubicBezTo>
                    <a:cubicBezTo>
                      <a:pt x="173" y="3"/>
                      <a:pt x="173" y="3"/>
                      <a:pt x="173" y="3"/>
                    </a:cubicBezTo>
                    <a:cubicBezTo>
                      <a:pt x="171" y="3"/>
                      <a:pt x="173" y="3"/>
                      <a:pt x="172" y="2"/>
                    </a:cubicBezTo>
                    <a:cubicBezTo>
                      <a:pt x="170" y="4"/>
                      <a:pt x="166" y="2"/>
                      <a:pt x="163" y="3"/>
                    </a:cubicBezTo>
                    <a:cubicBezTo>
                      <a:pt x="163" y="3"/>
                      <a:pt x="162" y="3"/>
                      <a:pt x="162" y="4"/>
                    </a:cubicBezTo>
                    <a:cubicBezTo>
                      <a:pt x="159" y="2"/>
                      <a:pt x="154" y="5"/>
                      <a:pt x="151" y="4"/>
                    </a:cubicBezTo>
                    <a:cubicBezTo>
                      <a:pt x="152" y="6"/>
                      <a:pt x="149" y="5"/>
                      <a:pt x="148" y="6"/>
                    </a:cubicBezTo>
                    <a:cubicBezTo>
                      <a:pt x="147" y="6"/>
                      <a:pt x="147" y="5"/>
                      <a:pt x="147" y="5"/>
                    </a:cubicBezTo>
                    <a:cubicBezTo>
                      <a:pt x="144" y="5"/>
                      <a:pt x="143" y="5"/>
                      <a:pt x="140" y="5"/>
                    </a:cubicBezTo>
                    <a:cubicBezTo>
                      <a:pt x="138" y="5"/>
                      <a:pt x="138" y="7"/>
                      <a:pt x="136" y="6"/>
                    </a:cubicBezTo>
                    <a:cubicBezTo>
                      <a:pt x="135" y="5"/>
                      <a:pt x="133" y="7"/>
                      <a:pt x="131" y="6"/>
                    </a:cubicBezTo>
                    <a:cubicBezTo>
                      <a:pt x="132" y="8"/>
                      <a:pt x="130" y="9"/>
                      <a:pt x="128" y="8"/>
                    </a:cubicBezTo>
                    <a:cubicBezTo>
                      <a:pt x="128" y="6"/>
                      <a:pt x="128" y="6"/>
                      <a:pt x="128" y="6"/>
                    </a:cubicBezTo>
                    <a:cubicBezTo>
                      <a:pt x="123" y="8"/>
                      <a:pt x="115" y="7"/>
                      <a:pt x="109" y="10"/>
                    </a:cubicBezTo>
                    <a:cubicBezTo>
                      <a:pt x="108" y="9"/>
                      <a:pt x="108" y="9"/>
                      <a:pt x="108" y="9"/>
                    </a:cubicBezTo>
                    <a:cubicBezTo>
                      <a:pt x="102" y="11"/>
                      <a:pt x="95" y="11"/>
                      <a:pt x="89" y="14"/>
                    </a:cubicBezTo>
                    <a:cubicBezTo>
                      <a:pt x="88" y="14"/>
                      <a:pt x="85" y="14"/>
                      <a:pt x="83" y="14"/>
                    </a:cubicBezTo>
                    <a:cubicBezTo>
                      <a:pt x="81" y="15"/>
                      <a:pt x="80" y="15"/>
                      <a:pt x="79" y="17"/>
                    </a:cubicBezTo>
                    <a:cubicBezTo>
                      <a:pt x="78" y="17"/>
                      <a:pt x="78" y="16"/>
                      <a:pt x="77" y="16"/>
                    </a:cubicBezTo>
                    <a:cubicBezTo>
                      <a:pt x="74" y="16"/>
                      <a:pt x="71" y="15"/>
                      <a:pt x="69" y="18"/>
                    </a:cubicBezTo>
                    <a:cubicBezTo>
                      <a:pt x="69" y="17"/>
                      <a:pt x="69" y="17"/>
                      <a:pt x="69" y="17"/>
                    </a:cubicBezTo>
                    <a:cubicBezTo>
                      <a:pt x="67" y="18"/>
                      <a:pt x="64" y="20"/>
                      <a:pt x="61" y="19"/>
                    </a:cubicBezTo>
                    <a:cubicBezTo>
                      <a:pt x="61" y="20"/>
                      <a:pt x="58" y="21"/>
                      <a:pt x="60" y="22"/>
                    </a:cubicBezTo>
                    <a:cubicBezTo>
                      <a:pt x="59" y="23"/>
                      <a:pt x="59" y="21"/>
                      <a:pt x="58" y="22"/>
                    </a:cubicBezTo>
                    <a:cubicBezTo>
                      <a:pt x="59" y="20"/>
                      <a:pt x="59" y="20"/>
                      <a:pt x="59" y="20"/>
                    </a:cubicBezTo>
                    <a:cubicBezTo>
                      <a:pt x="53" y="21"/>
                      <a:pt x="48" y="23"/>
                      <a:pt x="43" y="25"/>
                    </a:cubicBezTo>
                    <a:cubicBezTo>
                      <a:pt x="41" y="24"/>
                      <a:pt x="38" y="27"/>
                      <a:pt x="35" y="27"/>
                    </a:cubicBezTo>
                    <a:cubicBezTo>
                      <a:pt x="33" y="28"/>
                      <a:pt x="30" y="28"/>
                      <a:pt x="29" y="30"/>
                    </a:cubicBezTo>
                    <a:cubicBezTo>
                      <a:pt x="29" y="29"/>
                      <a:pt x="29" y="29"/>
                      <a:pt x="29" y="29"/>
                    </a:cubicBezTo>
                    <a:cubicBezTo>
                      <a:pt x="26" y="30"/>
                      <a:pt x="23" y="31"/>
                      <a:pt x="20" y="31"/>
                    </a:cubicBezTo>
                    <a:cubicBezTo>
                      <a:pt x="18" y="32"/>
                      <a:pt x="18" y="33"/>
                      <a:pt x="17" y="34"/>
                    </a:cubicBezTo>
                    <a:cubicBezTo>
                      <a:pt x="17" y="33"/>
                      <a:pt x="17" y="33"/>
                      <a:pt x="17" y="33"/>
                    </a:cubicBezTo>
                    <a:cubicBezTo>
                      <a:pt x="15" y="35"/>
                      <a:pt x="15" y="36"/>
                      <a:pt x="15" y="37"/>
                    </a:cubicBezTo>
                    <a:cubicBezTo>
                      <a:pt x="14" y="37"/>
                      <a:pt x="14" y="38"/>
                      <a:pt x="12" y="38"/>
                    </a:cubicBezTo>
                    <a:cubicBezTo>
                      <a:pt x="13" y="37"/>
                      <a:pt x="14" y="35"/>
                      <a:pt x="14" y="34"/>
                    </a:cubicBezTo>
                    <a:cubicBezTo>
                      <a:pt x="12" y="34"/>
                      <a:pt x="11" y="37"/>
                      <a:pt x="10" y="36"/>
                    </a:cubicBezTo>
                    <a:cubicBezTo>
                      <a:pt x="8" y="37"/>
                      <a:pt x="7" y="37"/>
                      <a:pt x="7" y="39"/>
                    </a:cubicBezTo>
                    <a:cubicBezTo>
                      <a:pt x="7" y="38"/>
                      <a:pt x="6" y="38"/>
                      <a:pt x="7" y="38"/>
                    </a:cubicBezTo>
                    <a:cubicBezTo>
                      <a:pt x="5" y="38"/>
                      <a:pt x="5" y="38"/>
                      <a:pt x="4" y="39"/>
                    </a:cubicBezTo>
                    <a:cubicBezTo>
                      <a:pt x="4" y="39"/>
                      <a:pt x="5" y="39"/>
                      <a:pt x="5" y="39"/>
                    </a:cubicBezTo>
                    <a:cubicBezTo>
                      <a:pt x="5" y="40"/>
                      <a:pt x="4" y="41"/>
                      <a:pt x="4" y="42"/>
                    </a:cubicBezTo>
                    <a:cubicBezTo>
                      <a:pt x="5" y="41"/>
                      <a:pt x="5" y="41"/>
                      <a:pt x="6" y="41"/>
                    </a:cubicBezTo>
                    <a:cubicBezTo>
                      <a:pt x="6" y="42"/>
                      <a:pt x="4" y="43"/>
                      <a:pt x="3" y="42"/>
                    </a:cubicBezTo>
                    <a:cubicBezTo>
                      <a:pt x="2" y="42"/>
                      <a:pt x="4" y="40"/>
                      <a:pt x="3" y="40"/>
                    </a:cubicBezTo>
                    <a:cubicBezTo>
                      <a:pt x="0" y="44"/>
                      <a:pt x="0" y="44"/>
                      <a:pt x="0" y="44"/>
                    </a:cubicBezTo>
                    <a:cubicBezTo>
                      <a:pt x="1" y="43"/>
                      <a:pt x="2" y="43"/>
                      <a:pt x="2" y="44"/>
                    </a:cubicBezTo>
                    <a:cubicBezTo>
                      <a:pt x="3" y="43"/>
                      <a:pt x="3" y="43"/>
                      <a:pt x="3" y="43"/>
                    </a:cubicBezTo>
                    <a:cubicBezTo>
                      <a:pt x="3" y="44"/>
                      <a:pt x="3" y="44"/>
                      <a:pt x="3" y="44"/>
                    </a:cubicBezTo>
                    <a:cubicBezTo>
                      <a:pt x="5" y="43"/>
                      <a:pt x="7" y="43"/>
                      <a:pt x="9" y="41"/>
                    </a:cubicBezTo>
                    <a:cubicBezTo>
                      <a:pt x="8" y="41"/>
                      <a:pt x="8" y="41"/>
                      <a:pt x="8" y="41"/>
                    </a:cubicBezTo>
                    <a:cubicBezTo>
                      <a:pt x="9" y="40"/>
                      <a:pt x="10" y="38"/>
                      <a:pt x="12" y="39"/>
                    </a:cubicBezTo>
                    <a:cubicBezTo>
                      <a:pt x="11" y="39"/>
                      <a:pt x="12" y="40"/>
                      <a:pt x="12" y="40"/>
                    </a:cubicBezTo>
                    <a:cubicBezTo>
                      <a:pt x="12" y="40"/>
                      <a:pt x="12" y="40"/>
                      <a:pt x="13" y="40"/>
                    </a:cubicBezTo>
                    <a:cubicBezTo>
                      <a:pt x="13" y="41"/>
                      <a:pt x="13" y="41"/>
                      <a:pt x="13" y="41"/>
                    </a:cubicBezTo>
                    <a:cubicBezTo>
                      <a:pt x="13" y="39"/>
                      <a:pt x="16" y="39"/>
                      <a:pt x="16" y="39"/>
                    </a:cubicBezTo>
                    <a:cubicBezTo>
                      <a:pt x="16" y="39"/>
                      <a:pt x="16" y="39"/>
                      <a:pt x="16" y="39"/>
                    </a:cubicBezTo>
                    <a:cubicBezTo>
                      <a:pt x="19" y="39"/>
                      <a:pt x="16" y="38"/>
                      <a:pt x="17" y="38"/>
                    </a:cubicBezTo>
                    <a:cubicBezTo>
                      <a:pt x="18" y="37"/>
                      <a:pt x="18" y="39"/>
                      <a:pt x="19" y="40"/>
                    </a:cubicBezTo>
                    <a:cubicBezTo>
                      <a:pt x="21" y="39"/>
                      <a:pt x="24" y="37"/>
                      <a:pt x="27" y="37"/>
                    </a:cubicBezTo>
                    <a:cubicBezTo>
                      <a:pt x="29" y="36"/>
                      <a:pt x="30" y="35"/>
                      <a:pt x="32" y="34"/>
                    </a:cubicBezTo>
                    <a:cubicBezTo>
                      <a:pt x="33" y="33"/>
                      <a:pt x="32" y="36"/>
                      <a:pt x="34" y="34"/>
                    </a:cubicBezTo>
                    <a:cubicBezTo>
                      <a:pt x="34" y="35"/>
                      <a:pt x="34" y="36"/>
                      <a:pt x="34" y="36"/>
                    </a:cubicBezTo>
                    <a:cubicBezTo>
                      <a:pt x="34" y="36"/>
                      <a:pt x="37" y="36"/>
                      <a:pt x="36" y="34"/>
                    </a:cubicBezTo>
                    <a:cubicBezTo>
                      <a:pt x="38" y="34"/>
                      <a:pt x="41" y="33"/>
                      <a:pt x="43" y="32"/>
                    </a:cubicBezTo>
                    <a:cubicBezTo>
                      <a:pt x="42" y="33"/>
                      <a:pt x="42" y="34"/>
                      <a:pt x="43" y="34"/>
                    </a:cubicBezTo>
                    <a:cubicBezTo>
                      <a:pt x="44" y="33"/>
                      <a:pt x="46" y="31"/>
                      <a:pt x="48" y="31"/>
                    </a:cubicBezTo>
                    <a:cubicBezTo>
                      <a:pt x="47" y="30"/>
                      <a:pt x="47" y="30"/>
                      <a:pt x="47" y="29"/>
                    </a:cubicBezTo>
                    <a:cubicBezTo>
                      <a:pt x="47" y="29"/>
                      <a:pt x="47" y="28"/>
                      <a:pt x="48" y="28"/>
                    </a:cubicBezTo>
                    <a:cubicBezTo>
                      <a:pt x="48" y="29"/>
                      <a:pt x="49" y="31"/>
                      <a:pt x="51" y="31"/>
                    </a:cubicBezTo>
                    <a:cubicBezTo>
                      <a:pt x="51" y="33"/>
                      <a:pt x="47" y="31"/>
                      <a:pt x="49" y="33"/>
                    </a:cubicBezTo>
                    <a:cubicBezTo>
                      <a:pt x="48" y="35"/>
                      <a:pt x="45" y="36"/>
                      <a:pt x="44" y="35"/>
                    </a:cubicBezTo>
                    <a:cubicBezTo>
                      <a:pt x="43" y="37"/>
                      <a:pt x="45" y="35"/>
                      <a:pt x="46" y="36"/>
                    </a:cubicBezTo>
                    <a:cubicBezTo>
                      <a:pt x="47" y="36"/>
                      <a:pt x="47" y="35"/>
                      <a:pt x="50" y="34"/>
                    </a:cubicBezTo>
                    <a:cubicBezTo>
                      <a:pt x="50" y="33"/>
                      <a:pt x="49" y="33"/>
                      <a:pt x="50" y="32"/>
                    </a:cubicBezTo>
                    <a:cubicBezTo>
                      <a:pt x="51" y="30"/>
                      <a:pt x="52" y="33"/>
                      <a:pt x="53" y="33"/>
                    </a:cubicBezTo>
                    <a:cubicBezTo>
                      <a:pt x="52" y="34"/>
                      <a:pt x="52" y="34"/>
                      <a:pt x="52" y="34"/>
                    </a:cubicBezTo>
                    <a:cubicBezTo>
                      <a:pt x="54" y="34"/>
                      <a:pt x="54" y="33"/>
                      <a:pt x="55" y="32"/>
                    </a:cubicBezTo>
                    <a:cubicBezTo>
                      <a:pt x="56" y="35"/>
                      <a:pt x="53" y="33"/>
                      <a:pt x="53" y="35"/>
                    </a:cubicBezTo>
                    <a:cubicBezTo>
                      <a:pt x="54" y="36"/>
                      <a:pt x="54" y="36"/>
                      <a:pt x="54" y="36"/>
                    </a:cubicBezTo>
                    <a:cubicBezTo>
                      <a:pt x="56" y="36"/>
                      <a:pt x="54" y="34"/>
                      <a:pt x="57" y="34"/>
                    </a:cubicBezTo>
                    <a:cubicBezTo>
                      <a:pt x="57" y="35"/>
                      <a:pt x="57" y="35"/>
                      <a:pt x="57" y="35"/>
                    </a:cubicBezTo>
                    <a:cubicBezTo>
                      <a:pt x="58" y="34"/>
                      <a:pt x="58" y="34"/>
                      <a:pt x="58" y="34"/>
                    </a:cubicBezTo>
                    <a:cubicBezTo>
                      <a:pt x="58" y="33"/>
                      <a:pt x="57" y="32"/>
                      <a:pt x="56" y="33"/>
                    </a:cubicBezTo>
                    <a:cubicBezTo>
                      <a:pt x="56" y="30"/>
                      <a:pt x="57" y="32"/>
                      <a:pt x="59" y="31"/>
                    </a:cubicBezTo>
                    <a:cubicBezTo>
                      <a:pt x="59" y="30"/>
                      <a:pt x="58" y="32"/>
                      <a:pt x="58" y="30"/>
                    </a:cubicBezTo>
                    <a:cubicBezTo>
                      <a:pt x="57" y="29"/>
                      <a:pt x="59" y="29"/>
                      <a:pt x="60" y="29"/>
                    </a:cubicBezTo>
                    <a:cubicBezTo>
                      <a:pt x="61" y="28"/>
                      <a:pt x="61" y="30"/>
                      <a:pt x="62" y="30"/>
                    </a:cubicBezTo>
                    <a:cubicBezTo>
                      <a:pt x="61" y="31"/>
                      <a:pt x="60" y="31"/>
                      <a:pt x="60" y="30"/>
                    </a:cubicBezTo>
                    <a:cubicBezTo>
                      <a:pt x="58" y="32"/>
                      <a:pt x="62" y="33"/>
                      <a:pt x="60" y="34"/>
                    </a:cubicBezTo>
                    <a:cubicBezTo>
                      <a:pt x="62" y="34"/>
                      <a:pt x="62" y="33"/>
                      <a:pt x="62" y="32"/>
                    </a:cubicBezTo>
                    <a:cubicBezTo>
                      <a:pt x="62" y="32"/>
                      <a:pt x="62" y="31"/>
                      <a:pt x="62" y="31"/>
                    </a:cubicBezTo>
                    <a:cubicBezTo>
                      <a:pt x="64" y="27"/>
                      <a:pt x="64" y="33"/>
                      <a:pt x="66" y="31"/>
                    </a:cubicBezTo>
                    <a:cubicBezTo>
                      <a:pt x="65" y="30"/>
                      <a:pt x="69" y="28"/>
                      <a:pt x="67" y="26"/>
                    </a:cubicBezTo>
                    <a:cubicBezTo>
                      <a:pt x="67" y="25"/>
                      <a:pt x="68" y="25"/>
                      <a:pt x="69" y="25"/>
                    </a:cubicBezTo>
                    <a:cubicBezTo>
                      <a:pt x="68" y="26"/>
                      <a:pt x="70" y="26"/>
                      <a:pt x="69" y="27"/>
                    </a:cubicBezTo>
                    <a:cubicBezTo>
                      <a:pt x="70" y="27"/>
                      <a:pt x="70" y="27"/>
                      <a:pt x="70" y="27"/>
                    </a:cubicBezTo>
                    <a:cubicBezTo>
                      <a:pt x="69" y="29"/>
                      <a:pt x="69" y="29"/>
                      <a:pt x="69" y="29"/>
                    </a:cubicBezTo>
                    <a:cubicBezTo>
                      <a:pt x="70" y="30"/>
                      <a:pt x="72" y="30"/>
                      <a:pt x="73" y="31"/>
                    </a:cubicBezTo>
                    <a:cubicBezTo>
                      <a:pt x="74" y="30"/>
                      <a:pt x="72" y="30"/>
                      <a:pt x="74" y="29"/>
                    </a:cubicBezTo>
                    <a:cubicBezTo>
                      <a:pt x="73" y="30"/>
                      <a:pt x="74" y="30"/>
                      <a:pt x="75" y="30"/>
                    </a:cubicBezTo>
                    <a:cubicBezTo>
                      <a:pt x="73" y="30"/>
                      <a:pt x="75" y="28"/>
                      <a:pt x="75" y="28"/>
                    </a:cubicBezTo>
                    <a:cubicBezTo>
                      <a:pt x="77" y="27"/>
                      <a:pt x="78" y="28"/>
                      <a:pt x="78" y="29"/>
                    </a:cubicBezTo>
                    <a:cubicBezTo>
                      <a:pt x="77" y="30"/>
                      <a:pt x="77" y="30"/>
                      <a:pt x="77" y="30"/>
                    </a:cubicBezTo>
                    <a:cubicBezTo>
                      <a:pt x="78" y="29"/>
                      <a:pt x="77" y="31"/>
                      <a:pt x="78" y="30"/>
                    </a:cubicBezTo>
                    <a:cubicBezTo>
                      <a:pt x="78" y="29"/>
                      <a:pt x="79" y="28"/>
                      <a:pt x="79" y="27"/>
                    </a:cubicBezTo>
                    <a:cubicBezTo>
                      <a:pt x="80" y="26"/>
                      <a:pt x="81" y="27"/>
                      <a:pt x="81" y="27"/>
                    </a:cubicBezTo>
                    <a:cubicBezTo>
                      <a:pt x="80" y="28"/>
                      <a:pt x="80" y="28"/>
                      <a:pt x="80" y="28"/>
                    </a:cubicBezTo>
                    <a:cubicBezTo>
                      <a:pt x="81" y="28"/>
                      <a:pt x="80" y="30"/>
                      <a:pt x="82" y="30"/>
                    </a:cubicBezTo>
                    <a:cubicBezTo>
                      <a:pt x="82" y="28"/>
                      <a:pt x="82" y="28"/>
                      <a:pt x="82" y="28"/>
                    </a:cubicBezTo>
                    <a:cubicBezTo>
                      <a:pt x="83" y="28"/>
                      <a:pt x="83" y="29"/>
                      <a:pt x="83" y="29"/>
                    </a:cubicBezTo>
                    <a:cubicBezTo>
                      <a:pt x="83" y="29"/>
                      <a:pt x="84" y="29"/>
                      <a:pt x="84" y="28"/>
                    </a:cubicBezTo>
                    <a:cubicBezTo>
                      <a:pt x="85" y="29"/>
                      <a:pt x="85" y="29"/>
                      <a:pt x="85" y="29"/>
                    </a:cubicBezTo>
                    <a:cubicBezTo>
                      <a:pt x="85" y="28"/>
                      <a:pt x="86" y="27"/>
                      <a:pt x="87" y="28"/>
                    </a:cubicBezTo>
                    <a:cubicBezTo>
                      <a:pt x="86" y="26"/>
                      <a:pt x="86" y="28"/>
                      <a:pt x="85" y="27"/>
                    </a:cubicBezTo>
                    <a:cubicBezTo>
                      <a:pt x="84" y="26"/>
                      <a:pt x="86" y="26"/>
                      <a:pt x="86" y="26"/>
                    </a:cubicBezTo>
                    <a:cubicBezTo>
                      <a:pt x="87" y="28"/>
                      <a:pt x="88" y="26"/>
                      <a:pt x="89" y="25"/>
                    </a:cubicBezTo>
                    <a:cubicBezTo>
                      <a:pt x="90" y="26"/>
                      <a:pt x="90" y="26"/>
                      <a:pt x="91" y="27"/>
                    </a:cubicBezTo>
                    <a:cubicBezTo>
                      <a:pt x="91" y="25"/>
                      <a:pt x="91" y="25"/>
                      <a:pt x="91" y="25"/>
                    </a:cubicBezTo>
                    <a:cubicBezTo>
                      <a:pt x="92" y="28"/>
                      <a:pt x="93" y="24"/>
                      <a:pt x="94" y="25"/>
                    </a:cubicBezTo>
                    <a:cubicBezTo>
                      <a:pt x="94" y="26"/>
                      <a:pt x="94" y="27"/>
                      <a:pt x="95" y="27"/>
                    </a:cubicBezTo>
                    <a:cubicBezTo>
                      <a:pt x="93" y="25"/>
                      <a:pt x="96" y="25"/>
                      <a:pt x="95" y="23"/>
                    </a:cubicBezTo>
                    <a:cubicBezTo>
                      <a:pt x="97" y="24"/>
                      <a:pt x="95" y="26"/>
                      <a:pt x="96" y="27"/>
                    </a:cubicBezTo>
                    <a:cubicBezTo>
                      <a:pt x="97" y="25"/>
                      <a:pt x="98" y="27"/>
                      <a:pt x="99" y="26"/>
                    </a:cubicBezTo>
                    <a:cubicBezTo>
                      <a:pt x="97" y="25"/>
                      <a:pt x="99" y="24"/>
                      <a:pt x="99" y="24"/>
                    </a:cubicBezTo>
                    <a:cubicBezTo>
                      <a:pt x="101" y="23"/>
                      <a:pt x="99" y="24"/>
                      <a:pt x="100" y="25"/>
                    </a:cubicBezTo>
                    <a:cubicBezTo>
                      <a:pt x="101" y="24"/>
                      <a:pt x="101" y="23"/>
                      <a:pt x="100" y="23"/>
                    </a:cubicBezTo>
                    <a:cubicBezTo>
                      <a:pt x="101" y="23"/>
                      <a:pt x="102" y="21"/>
                      <a:pt x="103" y="22"/>
                    </a:cubicBezTo>
                    <a:cubicBezTo>
                      <a:pt x="104" y="23"/>
                      <a:pt x="101" y="23"/>
                      <a:pt x="102" y="23"/>
                    </a:cubicBezTo>
                    <a:cubicBezTo>
                      <a:pt x="105" y="23"/>
                      <a:pt x="103" y="20"/>
                      <a:pt x="105" y="20"/>
                    </a:cubicBezTo>
                    <a:cubicBezTo>
                      <a:pt x="104" y="19"/>
                      <a:pt x="105" y="17"/>
                      <a:pt x="106" y="16"/>
                    </a:cubicBezTo>
                    <a:cubicBezTo>
                      <a:pt x="108" y="16"/>
                      <a:pt x="105" y="17"/>
                      <a:pt x="106" y="18"/>
                    </a:cubicBezTo>
                    <a:cubicBezTo>
                      <a:pt x="107" y="18"/>
                      <a:pt x="107" y="18"/>
                      <a:pt x="107" y="18"/>
                    </a:cubicBezTo>
                    <a:cubicBezTo>
                      <a:pt x="109" y="20"/>
                      <a:pt x="104" y="22"/>
                      <a:pt x="106" y="23"/>
                    </a:cubicBezTo>
                    <a:cubicBezTo>
                      <a:pt x="107" y="22"/>
                      <a:pt x="107" y="22"/>
                      <a:pt x="107" y="22"/>
                    </a:cubicBezTo>
                    <a:cubicBezTo>
                      <a:pt x="107" y="23"/>
                      <a:pt x="107" y="24"/>
                      <a:pt x="107" y="24"/>
                    </a:cubicBezTo>
                    <a:cubicBezTo>
                      <a:pt x="107" y="23"/>
                      <a:pt x="110" y="24"/>
                      <a:pt x="110" y="23"/>
                    </a:cubicBezTo>
                    <a:cubicBezTo>
                      <a:pt x="110" y="22"/>
                      <a:pt x="109" y="24"/>
                      <a:pt x="109" y="23"/>
                    </a:cubicBezTo>
                    <a:cubicBezTo>
                      <a:pt x="110" y="23"/>
                      <a:pt x="110" y="21"/>
                      <a:pt x="112" y="21"/>
                    </a:cubicBezTo>
                    <a:cubicBezTo>
                      <a:pt x="111" y="22"/>
                      <a:pt x="113" y="23"/>
                      <a:pt x="112" y="23"/>
                    </a:cubicBezTo>
                    <a:cubicBezTo>
                      <a:pt x="113" y="24"/>
                      <a:pt x="113" y="22"/>
                      <a:pt x="114" y="22"/>
                    </a:cubicBezTo>
                    <a:cubicBezTo>
                      <a:pt x="114" y="23"/>
                      <a:pt x="114" y="23"/>
                      <a:pt x="114" y="23"/>
                    </a:cubicBezTo>
                    <a:cubicBezTo>
                      <a:pt x="118" y="23"/>
                      <a:pt x="124" y="22"/>
                      <a:pt x="128" y="19"/>
                    </a:cubicBezTo>
                    <a:cubicBezTo>
                      <a:pt x="129" y="20"/>
                      <a:pt x="130" y="20"/>
                      <a:pt x="133" y="20"/>
                    </a:cubicBezTo>
                    <a:cubicBezTo>
                      <a:pt x="131" y="20"/>
                      <a:pt x="132" y="19"/>
                      <a:pt x="133" y="19"/>
                    </a:cubicBezTo>
                    <a:cubicBezTo>
                      <a:pt x="134" y="20"/>
                      <a:pt x="134" y="20"/>
                      <a:pt x="134" y="20"/>
                    </a:cubicBezTo>
                    <a:cubicBezTo>
                      <a:pt x="136" y="21"/>
                      <a:pt x="137" y="19"/>
                      <a:pt x="138" y="19"/>
                    </a:cubicBezTo>
                    <a:cubicBezTo>
                      <a:pt x="139" y="20"/>
                      <a:pt x="139" y="20"/>
                      <a:pt x="139" y="20"/>
                    </a:cubicBezTo>
                    <a:cubicBezTo>
                      <a:pt x="140" y="20"/>
                      <a:pt x="140" y="19"/>
                      <a:pt x="140" y="18"/>
                    </a:cubicBezTo>
                    <a:cubicBezTo>
                      <a:pt x="141" y="19"/>
                      <a:pt x="141" y="19"/>
                      <a:pt x="141" y="19"/>
                    </a:cubicBezTo>
                    <a:cubicBezTo>
                      <a:pt x="141" y="18"/>
                      <a:pt x="141" y="18"/>
                      <a:pt x="141" y="18"/>
                    </a:cubicBezTo>
                    <a:cubicBezTo>
                      <a:pt x="143" y="18"/>
                      <a:pt x="144" y="18"/>
                      <a:pt x="144" y="19"/>
                    </a:cubicBezTo>
                    <a:cubicBezTo>
                      <a:pt x="145" y="19"/>
                      <a:pt x="145" y="19"/>
                      <a:pt x="144" y="18"/>
                    </a:cubicBezTo>
                    <a:cubicBezTo>
                      <a:pt x="146" y="19"/>
                      <a:pt x="149" y="19"/>
                      <a:pt x="151" y="18"/>
                    </a:cubicBezTo>
                    <a:cubicBezTo>
                      <a:pt x="150" y="18"/>
                      <a:pt x="150" y="18"/>
                      <a:pt x="150" y="17"/>
                    </a:cubicBezTo>
                    <a:cubicBezTo>
                      <a:pt x="150" y="15"/>
                      <a:pt x="150" y="17"/>
                      <a:pt x="151" y="16"/>
                    </a:cubicBezTo>
                    <a:cubicBezTo>
                      <a:pt x="151" y="16"/>
                      <a:pt x="152" y="17"/>
                      <a:pt x="151" y="17"/>
                    </a:cubicBezTo>
                    <a:cubicBezTo>
                      <a:pt x="154" y="19"/>
                      <a:pt x="158" y="17"/>
                      <a:pt x="162" y="18"/>
                    </a:cubicBezTo>
                    <a:cubicBezTo>
                      <a:pt x="163" y="17"/>
                      <a:pt x="162" y="17"/>
                      <a:pt x="163" y="17"/>
                    </a:cubicBezTo>
                    <a:cubicBezTo>
                      <a:pt x="165" y="18"/>
                      <a:pt x="168" y="16"/>
                      <a:pt x="170" y="17"/>
                    </a:cubicBezTo>
                    <a:cubicBezTo>
                      <a:pt x="170" y="16"/>
                      <a:pt x="170" y="14"/>
                      <a:pt x="172" y="14"/>
                    </a:cubicBezTo>
                    <a:cubicBezTo>
                      <a:pt x="173" y="13"/>
                      <a:pt x="172" y="16"/>
                      <a:pt x="174" y="17"/>
                    </a:cubicBezTo>
                    <a:cubicBezTo>
                      <a:pt x="174" y="16"/>
                      <a:pt x="176" y="16"/>
                      <a:pt x="176" y="16"/>
                    </a:cubicBezTo>
                    <a:cubicBezTo>
                      <a:pt x="176" y="16"/>
                      <a:pt x="176" y="16"/>
                      <a:pt x="176" y="16"/>
                    </a:cubicBezTo>
                    <a:cubicBezTo>
                      <a:pt x="177" y="15"/>
                      <a:pt x="178" y="15"/>
                      <a:pt x="179" y="16"/>
                    </a:cubicBezTo>
                    <a:cubicBezTo>
                      <a:pt x="179" y="16"/>
                      <a:pt x="179" y="16"/>
                      <a:pt x="179" y="16"/>
                    </a:cubicBezTo>
                    <a:cubicBezTo>
                      <a:pt x="180" y="16"/>
                      <a:pt x="181" y="17"/>
                      <a:pt x="182" y="17"/>
                    </a:cubicBezTo>
                    <a:cubicBezTo>
                      <a:pt x="182" y="15"/>
                      <a:pt x="184" y="16"/>
                      <a:pt x="185" y="15"/>
                    </a:cubicBezTo>
                    <a:cubicBezTo>
                      <a:pt x="185" y="15"/>
                      <a:pt x="185" y="15"/>
                      <a:pt x="185" y="15"/>
                    </a:cubicBezTo>
                    <a:cubicBezTo>
                      <a:pt x="185" y="14"/>
                      <a:pt x="185" y="14"/>
                      <a:pt x="185" y="14"/>
                    </a:cubicBezTo>
                    <a:cubicBezTo>
                      <a:pt x="187" y="15"/>
                      <a:pt x="187" y="15"/>
                      <a:pt x="187" y="15"/>
                    </a:cubicBezTo>
                    <a:cubicBezTo>
                      <a:pt x="186" y="15"/>
                      <a:pt x="186" y="16"/>
                      <a:pt x="186" y="16"/>
                    </a:cubicBezTo>
                    <a:cubicBezTo>
                      <a:pt x="188" y="17"/>
                      <a:pt x="186" y="15"/>
                      <a:pt x="187" y="14"/>
                    </a:cubicBezTo>
                    <a:cubicBezTo>
                      <a:pt x="188" y="14"/>
                      <a:pt x="188" y="15"/>
                      <a:pt x="189" y="15"/>
                    </a:cubicBezTo>
                    <a:cubicBezTo>
                      <a:pt x="189" y="16"/>
                      <a:pt x="188" y="15"/>
                      <a:pt x="188" y="15"/>
                    </a:cubicBezTo>
                    <a:cubicBezTo>
                      <a:pt x="187" y="16"/>
                      <a:pt x="189" y="15"/>
                      <a:pt x="189" y="16"/>
                    </a:cubicBezTo>
                    <a:cubicBezTo>
                      <a:pt x="189" y="16"/>
                      <a:pt x="189" y="15"/>
                      <a:pt x="190" y="15"/>
                    </a:cubicBezTo>
                    <a:cubicBezTo>
                      <a:pt x="191" y="15"/>
                      <a:pt x="193" y="15"/>
                      <a:pt x="192" y="16"/>
                    </a:cubicBezTo>
                    <a:cubicBezTo>
                      <a:pt x="193" y="15"/>
                      <a:pt x="194" y="15"/>
                      <a:pt x="194" y="15"/>
                    </a:cubicBezTo>
                    <a:cubicBezTo>
                      <a:pt x="194" y="15"/>
                      <a:pt x="192" y="14"/>
                      <a:pt x="192" y="14"/>
                    </a:cubicBezTo>
                    <a:cubicBezTo>
                      <a:pt x="193" y="13"/>
                      <a:pt x="194" y="13"/>
                      <a:pt x="194" y="14"/>
                    </a:cubicBezTo>
                    <a:cubicBezTo>
                      <a:pt x="194" y="14"/>
                      <a:pt x="194" y="14"/>
                      <a:pt x="194" y="14"/>
                    </a:cubicBezTo>
                    <a:cubicBezTo>
                      <a:pt x="194" y="14"/>
                      <a:pt x="196" y="14"/>
                      <a:pt x="195" y="13"/>
                    </a:cubicBezTo>
                    <a:cubicBezTo>
                      <a:pt x="196" y="14"/>
                      <a:pt x="196" y="14"/>
                      <a:pt x="196" y="14"/>
                    </a:cubicBezTo>
                    <a:cubicBezTo>
                      <a:pt x="197" y="13"/>
                      <a:pt x="198" y="14"/>
                      <a:pt x="199" y="13"/>
                    </a:cubicBezTo>
                    <a:cubicBezTo>
                      <a:pt x="199" y="14"/>
                      <a:pt x="198" y="16"/>
                      <a:pt x="200" y="16"/>
                    </a:cubicBezTo>
                    <a:cubicBezTo>
                      <a:pt x="202" y="15"/>
                      <a:pt x="202" y="15"/>
                      <a:pt x="202" y="15"/>
                    </a:cubicBezTo>
                    <a:cubicBezTo>
                      <a:pt x="203" y="15"/>
                      <a:pt x="203" y="15"/>
                      <a:pt x="203" y="16"/>
                    </a:cubicBezTo>
                    <a:cubicBezTo>
                      <a:pt x="206" y="16"/>
                      <a:pt x="206" y="12"/>
                      <a:pt x="208" y="13"/>
                    </a:cubicBezTo>
                    <a:cubicBezTo>
                      <a:pt x="207" y="15"/>
                      <a:pt x="208" y="15"/>
                      <a:pt x="209" y="15"/>
                    </a:cubicBezTo>
                    <a:cubicBezTo>
                      <a:pt x="209" y="15"/>
                      <a:pt x="209" y="15"/>
                      <a:pt x="209" y="15"/>
                    </a:cubicBezTo>
                    <a:cubicBezTo>
                      <a:pt x="209" y="14"/>
                      <a:pt x="209" y="15"/>
                      <a:pt x="208" y="15"/>
                    </a:cubicBezTo>
                    <a:cubicBezTo>
                      <a:pt x="208" y="14"/>
                      <a:pt x="209" y="14"/>
                      <a:pt x="209" y="14"/>
                    </a:cubicBezTo>
                    <a:cubicBezTo>
                      <a:pt x="211" y="17"/>
                      <a:pt x="216" y="15"/>
                      <a:pt x="219" y="16"/>
                    </a:cubicBezTo>
                    <a:cubicBezTo>
                      <a:pt x="219" y="14"/>
                      <a:pt x="221" y="16"/>
                      <a:pt x="222" y="15"/>
                    </a:cubicBezTo>
                    <a:cubicBezTo>
                      <a:pt x="221" y="17"/>
                      <a:pt x="223" y="15"/>
                      <a:pt x="224" y="16"/>
                    </a:cubicBezTo>
                    <a:cubicBezTo>
                      <a:pt x="224" y="14"/>
                      <a:pt x="224" y="14"/>
                      <a:pt x="224" y="14"/>
                    </a:cubicBezTo>
                    <a:cubicBezTo>
                      <a:pt x="226" y="15"/>
                      <a:pt x="227" y="11"/>
                      <a:pt x="228" y="14"/>
                    </a:cubicBezTo>
                    <a:cubicBezTo>
                      <a:pt x="229" y="14"/>
                      <a:pt x="228" y="15"/>
                      <a:pt x="227" y="15"/>
                    </a:cubicBezTo>
                    <a:cubicBezTo>
                      <a:pt x="229" y="17"/>
                      <a:pt x="232" y="14"/>
                      <a:pt x="233" y="16"/>
                    </a:cubicBezTo>
                    <a:cubicBezTo>
                      <a:pt x="233" y="15"/>
                      <a:pt x="233" y="14"/>
                      <a:pt x="234" y="13"/>
                    </a:cubicBezTo>
                    <a:cubicBezTo>
                      <a:pt x="235" y="14"/>
                      <a:pt x="237" y="15"/>
                      <a:pt x="237" y="15"/>
                    </a:cubicBezTo>
                    <a:cubicBezTo>
                      <a:pt x="238" y="15"/>
                      <a:pt x="238" y="14"/>
                      <a:pt x="239" y="15"/>
                    </a:cubicBezTo>
                    <a:cubicBezTo>
                      <a:pt x="239" y="16"/>
                      <a:pt x="239" y="16"/>
                      <a:pt x="238" y="16"/>
                    </a:cubicBezTo>
                    <a:cubicBezTo>
                      <a:pt x="240" y="16"/>
                      <a:pt x="241" y="15"/>
                      <a:pt x="242" y="15"/>
                    </a:cubicBezTo>
                    <a:cubicBezTo>
                      <a:pt x="243" y="16"/>
                      <a:pt x="246" y="16"/>
                      <a:pt x="248" y="16"/>
                    </a:cubicBezTo>
                    <a:cubicBezTo>
                      <a:pt x="249" y="15"/>
                      <a:pt x="251" y="17"/>
                      <a:pt x="251" y="15"/>
                    </a:cubicBezTo>
                    <a:cubicBezTo>
                      <a:pt x="251" y="16"/>
                      <a:pt x="251" y="16"/>
                      <a:pt x="251" y="16"/>
                    </a:cubicBezTo>
                    <a:cubicBezTo>
                      <a:pt x="252" y="15"/>
                      <a:pt x="252" y="14"/>
                      <a:pt x="253" y="14"/>
                    </a:cubicBezTo>
                    <a:cubicBezTo>
                      <a:pt x="253" y="15"/>
                      <a:pt x="253" y="15"/>
                      <a:pt x="253" y="15"/>
                    </a:cubicBezTo>
                    <a:cubicBezTo>
                      <a:pt x="253" y="17"/>
                      <a:pt x="255" y="16"/>
                      <a:pt x="256" y="17"/>
                    </a:cubicBezTo>
                    <a:cubicBezTo>
                      <a:pt x="255" y="15"/>
                      <a:pt x="256" y="17"/>
                      <a:pt x="257" y="16"/>
                    </a:cubicBezTo>
                    <a:cubicBezTo>
                      <a:pt x="258" y="15"/>
                      <a:pt x="258" y="15"/>
                      <a:pt x="258" y="15"/>
                    </a:cubicBezTo>
                    <a:cubicBezTo>
                      <a:pt x="259" y="15"/>
                      <a:pt x="258" y="15"/>
                      <a:pt x="260" y="14"/>
                    </a:cubicBezTo>
                    <a:cubicBezTo>
                      <a:pt x="261" y="14"/>
                      <a:pt x="260" y="16"/>
                      <a:pt x="260" y="16"/>
                    </a:cubicBezTo>
                    <a:cubicBezTo>
                      <a:pt x="261" y="17"/>
                      <a:pt x="262" y="16"/>
                      <a:pt x="263" y="16"/>
                    </a:cubicBezTo>
                    <a:cubicBezTo>
                      <a:pt x="262" y="16"/>
                      <a:pt x="262" y="16"/>
                      <a:pt x="262" y="16"/>
                    </a:cubicBezTo>
                    <a:cubicBezTo>
                      <a:pt x="262" y="16"/>
                      <a:pt x="263" y="16"/>
                      <a:pt x="263" y="16"/>
                    </a:cubicBezTo>
                    <a:cubicBezTo>
                      <a:pt x="263" y="16"/>
                      <a:pt x="263" y="16"/>
                      <a:pt x="264" y="16"/>
                    </a:cubicBezTo>
                    <a:cubicBezTo>
                      <a:pt x="264" y="16"/>
                      <a:pt x="264" y="16"/>
                      <a:pt x="264" y="16"/>
                    </a:cubicBezTo>
                    <a:cubicBezTo>
                      <a:pt x="263" y="16"/>
                      <a:pt x="263" y="16"/>
                      <a:pt x="263" y="16"/>
                    </a:cubicBezTo>
                    <a:cubicBezTo>
                      <a:pt x="263" y="16"/>
                      <a:pt x="263" y="16"/>
                      <a:pt x="264" y="16"/>
                    </a:cubicBezTo>
                    <a:cubicBezTo>
                      <a:pt x="264" y="16"/>
                      <a:pt x="264" y="16"/>
                      <a:pt x="264" y="16"/>
                    </a:cubicBezTo>
                    <a:cubicBezTo>
                      <a:pt x="264" y="16"/>
                      <a:pt x="265" y="16"/>
                      <a:pt x="265" y="17"/>
                    </a:cubicBezTo>
                    <a:cubicBezTo>
                      <a:pt x="265" y="18"/>
                      <a:pt x="265" y="18"/>
                      <a:pt x="265" y="18"/>
                    </a:cubicBezTo>
                    <a:cubicBezTo>
                      <a:pt x="265" y="18"/>
                      <a:pt x="267" y="17"/>
                      <a:pt x="267" y="16"/>
                    </a:cubicBezTo>
                    <a:cubicBezTo>
                      <a:pt x="270" y="17"/>
                      <a:pt x="274" y="17"/>
                      <a:pt x="276" y="16"/>
                    </a:cubicBezTo>
                    <a:cubicBezTo>
                      <a:pt x="276" y="16"/>
                      <a:pt x="276" y="17"/>
                      <a:pt x="276" y="16"/>
                    </a:cubicBezTo>
                    <a:cubicBezTo>
                      <a:pt x="277" y="16"/>
                      <a:pt x="278" y="15"/>
                      <a:pt x="278" y="16"/>
                    </a:cubicBezTo>
                    <a:cubicBezTo>
                      <a:pt x="279" y="16"/>
                      <a:pt x="279" y="17"/>
                      <a:pt x="280" y="17"/>
                    </a:cubicBezTo>
                    <a:cubicBezTo>
                      <a:pt x="280" y="17"/>
                      <a:pt x="281" y="16"/>
                      <a:pt x="280" y="16"/>
                    </a:cubicBezTo>
                    <a:cubicBezTo>
                      <a:pt x="282" y="18"/>
                      <a:pt x="286" y="15"/>
                      <a:pt x="288" y="17"/>
                    </a:cubicBezTo>
                    <a:cubicBezTo>
                      <a:pt x="288" y="17"/>
                      <a:pt x="288" y="17"/>
                      <a:pt x="288" y="18"/>
                    </a:cubicBezTo>
                    <a:cubicBezTo>
                      <a:pt x="290" y="17"/>
                      <a:pt x="292" y="17"/>
                      <a:pt x="294" y="16"/>
                    </a:cubicBezTo>
                    <a:cubicBezTo>
                      <a:pt x="294" y="16"/>
                      <a:pt x="294" y="17"/>
                      <a:pt x="293" y="17"/>
                    </a:cubicBezTo>
                    <a:cubicBezTo>
                      <a:pt x="295" y="17"/>
                      <a:pt x="296" y="17"/>
                      <a:pt x="297" y="16"/>
                    </a:cubicBezTo>
                    <a:cubicBezTo>
                      <a:pt x="296" y="16"/>
                      <a:pt x="297" y="17"/>
                      <a:pt x="296" y="17"/>
                    </a:cubicBezTo>
                    <a:cubicBezTo>
                      <a:pt x="295" y="16"/>
                      <a:pt x="297" y="15"/>
                      <a:pt x="298" y="15"/>
                    </a:cubicBezTo>
                    <a:cubicBezTo>
                      <a:pt x="298" y="15"/>
                      <a:pt x="298" y="15"/>
                      <a:pt x="298" y="15"/>
                    </a:cubicBezTo>
                    <a:cubicBezTo>
                      <a:pt x="300" y="15"/>
                      <a:pt x="300" y="15"/>
                      <a:pt x="301" y="15"/>
                    </a:cubicBezTo>
                    <a:cubicBezTo>
                      <a:pt x="302" y="16"/>
                      <a:pt x="301" y="15"/>
                      <a:pt x="301" y="16"/>
                    </a:cubicBezTo>
                    <a:cubicBezTo>
                      <a:pt x="301" y="18"/>
                      <a:pt x="304" y="17"/>
                      <a:pt x="305" y="17"/>
                    </a:cubicBezTo>
                    <a:cubicBezTo>
                      <a:pt x="305" y="17"/>
                      <a:pt x="305" y="17"/>
                      <a:pt x="305" y="16"/>
                    </a:cubicBezTo>
                    <a:cubicBezTo>
                      <a:pt x="307" y="16"/>
                      <a:pt x="306" y="17"/>
                      <a:pt x="307" y="17"/>
                    </a:cubicBezTo>
                    <a:cubicBezTo>
                      <a:pt x="310" y="14"/>
                      <a:pt x="310" y="14"/>
                      <a:pt x="310" y="14"/>
                    </a:cubicBezTo>
                    <a:cubicBezTo>
                      <a:pt x="310" y="15"/>
                      <a:pt x="311" y="16"/>
                      <a:pt x="310" y="17"/>
                    </a:cubicBezTo>
                    <a:cubicBezTo>
                      <a:pt x="313" y="17"/>
                      <a:pt x="314" y="15"/>
                      <a:pt x="316" y="14"/>
                    </a:cubicBezTo>
                    <a:cubicBezTo>
                      <a:pt x="316" y="14"/>
                      <a:pt x="319" y="14"/>
                      <a:pt x="320" y="14"/>
                    </a:cubicBezTo>
                    <a:cubicBezTo>
                      <a:pt x="320" y="15"/>
                      <a:pt x="319" y="14"/>
                      <a:pt x="319" y="14"/>
                    </a:cubicBezTo>
                    <a:cubicBezTo>
                      <a:pt x="320" y="15"/>
                      <a:pt x="320" y="15"/>
                      <a:pt x="320" y="15"/>
                    </a:cubicBezTo>
                    <a:cubicBezTo>
                      <a:pt x="318" y="15"/>
                      <a:pt x="320" y="17"/>
                      <a:pt x="319" y="18"/>
                    </a:cubicBezTo>
                    <a:cubicBezTo>
                      <a:pt x="320" y="17"/>
                      <a:pt x="323" y="18"/>
                      <a:pt x="325" y="19"/>
                    </a:cubicBezTo>
                    <a:cubicBezTo>
                      <a:pt x="324" y="17"/>
                      <a:pt x="328" y="18"/>
                      <a:pt x="328" y="16"/>
                    </a:cubicBezTo>
                    <a:cubicBezTo>
                      <a:pt x="330" y="16"/>
                      <a:pt x="329" y="18"/>
                      <a:pt x="330" y="18"/>
                    </a:cubicBezTo>
                    <a:cubicBezTo>
                      <a:pt x="332" y="18"/>
                      <a:pt x="334" y="19"/>
                      <a:pt x="337" y="19"/>
                    </a:cubicBezTo>
                    <a:cubicBezTo>
                      <a:pt x="336" y="19"/>
                      <a:pt x="336" y="19"/>
                      <a:pt x="336" y="19"/>
                    </a:cubicBezTo>
                    <a:cubicBezTo>
                      <a:pt x="339" y="19"/>
                      <a:pt x="342" y="20"/>
                      <a:pt x="344" y="18"/>
                    </a:cubicBezTo>
                    <a:cubicBezTo>
                      <a:pt x="344" y="19"/>
                      <a:pt x="344" y="19"/>
                      <a:pt x="343" y="19"/>
                    </a:cubicBezTo>
                    <a:cubicBezTo>
                      <a:pt x="345" y="20"/>
                      <a:pt x="344" y="17"/>
                      <a:pt x="346" y="18"/>
                    </a:cubicBezTo>
                    <a:cubicBezTo>
                      <a:pt x="346" y="19"/>
                      <a:pt x="346" y="19"/>
                      <a:pt x="346" y="19"/>
                    </a:cubicBezTo>
                    <a:cubicBezTo>
                      <a:pt x="347" y="19"/>
                      <a:pt x="348" y="20"/>
                      <a:pt x="350" y="19"/>
                    </a:cubicBezTo>
                    <a:cubicBezTo>
                      <a:pt x="350" y="20"/>
                      <a:pt x="350" y="20"/>
                      <a:pt x="350" y="20"/>
                    </a:cubicBezTo>
                    <a:cubicBezTo>
                      <a:pt x="351" y="20"/>
                      <a:pt x="353" y="20"/>
                      <a:pt x="355" y="19"/>
                    </a:cubicBezTo>
                    <a:cubicBezTo>
                      <a:pt x="355" y="20"/>
                      <a:pt x="354" y="20"/>
                      <a:pt x="354" y="21"/>
                    </a:cubicBezTo>
                    <a:cubicBezTo>
                      <a:pt x="355" y="22"/>
                      <a:pt x="356" y="19"/>
                      <a:pt x="357" y="20"/>
                    </a:cubicBezTo>
                    <a:cubicBezTo>
                      <a:pt x="357" y="20"/>
                      <a:pt x="358" y="21"/>
                      <a:pt x="358" y="21"/>
                    </a:cubicBezTo>
                    <a:cubicBezTo>
                      <a:pt x="359" y="21"/>
                      <a:pt x="361" y="21"/>
                      <a:pt x="362" y="21"/>
                    </a:cubicBezTo>
                    <a:cubicBezTo>
                      <a:pt x="362" y="21"/>
                      <a:pt x="362" y="22"/>
                      <a:pt x="363" y="22"/>
                    </a:cubicBezTo>
                    <a:cubicBezTo>
                      <a:pt x="371" y="24"/>
                      <a:pt x="379" y="25"/>
                      <a:pt x="387" y="25"/>
                    </a:cubicBezTo>
                    <a:cubicBezTo>
                      <a:pt x="388" y="27"/>
                      <a:pt x="385" y="26"/>
                      <a:pt x="386" y="27"/>
                    </a:cubicBezTo>
                    <a:cubicBezTo>
                      <a:pt x="386" y="25"/>
                      <a:pt x="387" y="27"/>
                      <a:pt x="389" y="27"/>
                    </a:cubicBezTo>
                    <a:cubicBezTo>
                      <a:pt x="390" y="27"/>
                      <a:pt x="390" y="27"/>
                      <a:pt x="390" y="27"/>
                    </a:cubicBezTo>
                    <a:cubicBezTo>
                      <a:pt x="391" y="27"/>
                      <a:pt x="391" y="28"/>
                      <a:pt x="392" y="28"/>
                    </a:cubicBezTo>
                    <a:cubicBezTo>
                      <a:pt x="392" y="27"/>
                      <a:pt x="392" y="27"/>
                      <a:pt x="392" y="27"/>
                    </a:cubicBezTo>
                    <a:cubicBezTo>
                      <a:pt x="394" y="26"/>
                      <a:pt x="394" y="30"/>
                      <a:pt x="395" y="28"/>
                    </a:cubicBezTo>
                    <a:cubicBezTo>
                      <a:pt x="396" y="29"/>
                      <a:pt x="396" y="29"/>
                      <a:pt x="396" y="29"/>
                    </a:cubicBezTo>
                    <a:cubicBezTo>
                      <a:pt x="397" y="28"/>
                      <a:pt x="398" y="30"/>
                      <a:pt x="399" y="29"/>
                    </a:cubicBezTo>
                    <a:cubicBezTo>
                      <a:pt x="399" y="29"/>
                      <a:pt x="399" y="29"/>
                      <a:pt x="399" y="29"/>
                    </a:cubicBezTo>
                    <a:cubicBezTo>
                      <a:pt x="401" y="30"/>
                      <a:pt x="403" y="28"/>
                      <a:pt x="404" y="29"/>
                    </a:cubicBezTo>
                    <a:cubicBezTo>
                      <a:pt x="406" y="29"/>
                      <a:pt x="407" y="29"/>
                      <a:pt x="408" y="28"/>
                    </a:cubicBezTo>
                    <a:cubicBezTo>
                      <a:pt x="408" y="29"/>
                      <a:pt x="408" y="30"/>
                      <a:pt x="408" y="30"/>
                    </a:cubicBezTo>
                    <a:cubicBezTo>
                      <a:pt x="414" y="30"/>
                      <a:pt x="420" y="32"/>
                      <a:pt x="426" y="32"/>
                    </a:cubicBezTo>
                    <a:cubicBezTo>
                      <a:pt x="426" y="32"/>
                      <a:pt x="426" y="32"/>
                      <a:pt x="426" y="32"/>
                    </a:cubicBezTo>
                    <a:cubicBezTo>
                      <a:pt x="429" y="32"/>
                      <a:pt x="432" y="36"/>
                      <a:pt x="435" y="33"/>
                    </a:cubicBezTo>
                    <a:cubicBezTo>
                      <a:pt x="436" y="32"/>
                      <a:pt x="436" y="32"/>
                      <a:pt x="436" y="32"/>
                    </a:cubicBezTo>
                    <a:cubicBezTo>
                      <a:pt x="437" y="33"/>
                      <a:pt x="437" y="34"/>
                      <a:pt x="437" y="34"/>
                    </a:cubicBezTo>
                    <a:cubicBezTo>
                      <a:pt x="438" y="34"/>
                      <a:pt x="440" y="35"/>
                      <a:pt x="441" y="34"/>
                    </a:cubicBezTo>
                    <a:cubicBezTo>
                      <a:pt x="441" y="34"/>
                      <a:pt x="441" y="34"/>
                      <a:pt x="441" y="35"/>
                    </a:cubicBezTo>
                    <a:cubicBezTo>
                      <a:pt x="442" y="35"/>
                      <a:pt x="444" y="34"/>
                      <a:pt x="446" y="35"/>
                    </a:cubicBezTo>
                    <a:cubicBezTo>
                      <a:pt x="445" y="35"/>
                      <a:pt x="445" y="35"/>
                      <a:pt x="445" y="35"/>
                    </a:cubicBezTo>
                    <a:cubicBezTo>
                      <a:pt x="452" y="39"/>
                      <a:pt x="461" y="44"/>
                      <a:pt x="468" y="43"/>
                    </a:cubicBezTo>
                    <a:cubicBezTo>
                      <a:pt x="470" y="43"/>
                      <a:pt x="468" y="44"/>
                      <a:pt x="469" y="44"/>
                    </a:cubicBezTo>
                    <a:cubicBezTo>
                      <a:pt x="476" y="44"/>
                      <a:pt x="482" y="50"/>
                      <a:pt x="489" y="49"/>
                    </a:cubicBezTo>
                    <a:cubicBezTo>
                      <a:pt x="494" y="49"/>
                      <a:pt x="497" y="46"/>
                      <a:pt x="497" y="46"/>
                    </a:cubicBezTo>
                    <a:cubicBezTo>
                      <a:pt x="485" y="44"/>
                      <a:pt x="476" y="39"/>
                      <a:pt x="466" y="34"/>
                    </a:cubicBezTo>
                    <a:close/>
                    <a:moveTo>
                      <a:pt x="266" y="15"/>
                    </a:moveTo>
                    <a:cubicBezTo>
                      <a:pt x="266" y="16"/>
                      <a:pt x="266" y="16"/>
                      <a:pt x="265" y="16"/>
                    </a:cubicBezTo>
                    <a:cubicBezTo>
                      <a:pt x="266" y="15"/>
                      <a:pt x="266" y="15"/>
                      <a:pt x="266" y="15"/>
                    </a:cubicBezTo>
                    <a:close/>
                  </a:path>
                </a:pathLst>
              </a:custGeom>
              <a:solidFill>
                <a:schemeClr val="tx2"/>
              </a:solidFill>
              <a:ln w="9525">
                <a:noFill/>
                <a:round/>
                <a:headEnd/>
                <a:tailEnd/>
              </a:ln>
            </p:spPr>
            <p:txBody>
              <a:bodyPr/>
              <a:lstStyle/>
              <a:p>
                <a:endParaRPr lang="zh-CN" altLang="en-US">
                  <a:latin typeface="黑体" panose="02010609060101010101" pitchFamily="49" charset="-122"/>
                  <a:ea typeface="黑体" panose="02010609060101010101" pitchFamily="49" charset="-122"/>
                  <a:cs typeface="+mn-ea"/>
                  <a:sym typeface="+mn-lt"/>
                </a:endParaRPr>
              </a:p>
            </p:txBody>
          </p:sp>
          <p:sp>
            <p:nvSpPr>
              <p:cNvPr id="391" name="Freeform 183"/>
              <p:cNvSpPr>
                <a:spLocks noEditPoints="1"/>
              </p:cNvSpPr>
              <p:nvPr/>
            </p:nvSpPr>
            <p:spPr bwMode="auto">
              <a:xfrm rot="1917611">
                <a:off x="849186" y="5131408"/>
                <a:ext cx="145494" cy="463706"/>
              </a:xfrm>
              <a:custGeom>
                <a:avLst/>
                <a:gdLst>
                  <a:gd name="T0" fmla="*/ 2147483647 w 83"/>
                  <a:gd name="T1" fmla="*/ 2147483647 h 99"/>
                  <a:gd name="T2" fmla="*/ 2147483647 w 83"/>
                  <a:gd name="T3" fmla="*/ 2147483647 h 99"/>
                  <a:gd name="T4" fmla="*/ 2147483647 w 83"/>
                  <a:gd name="T5" fmla="*/ 2147483647 h 99"/>
                  <a:gd name="T6" fmla="*/ 2147483647 w 83"/>
                  <a:gd name="T7" fmla="*/ 2147483647 h 99"/>
                  <a:gd name="T8" fmla="*/ 2147483647 w 83"/>
                  <a:gd name="T9" fmla="*/ 2147483647 h 99"/>
                  <a:gd name="T10" fmla="*/ 2147483647 w 83"/>
                  <a:gd name="T11" fmla="*/ 2147483647 h 99"/>
                  <a:gd name="T12" fmla="*/ 2147483647 w 83"/>
                  <a:gd name="T13" fmla="*/ 2147483647 h 99"/>
                  <a:gd name="T14" fmla="*/ 2147483647 w 83"/>
                  <a:gd name="T15" fmla="*/ 2147483647 h 99"/>
                  <a:gd name="T16" fmla="*/ 2147483647 w 83"/>
                  <a:gd name="T17" fmla="*/ 2147483647 h 99"/>
                  <a:gd name="T18" fmla="*/ 2147483647 w 83"/>
                  <a:gd name="T19" fmla="*/ 2147483647 h 99"/>
                  <a:gd name="T20" fmla="*/ 2147483647 w 83"/>
                  <a:gd name="T21" fmla="*/ 2147483647 h 99"/>
                  <a:gd name="T22" fmla="*/ 2147483647 w 83"/>
                  <a:gd name="T23" fmla="*/ 2147483647 h 99"/>
                  <a:gd name="T24" fmla="*/ 2147483647 w 83"/>
                  <a:gd name="T25" fmla="*/ 0 h 99"/>
                  <a:gd name="T26" fmla="*/ 2147483647 w 83"/>
                  <a:gd name="T27" fmla="*/ 0 h 99"/>
                  <a:gd name="T28" fmla="*/ 2147483647 w 83"/>
                  <a:gd name="T29" fmla="*/ 2147483647 h 99"/>
                  <a:gd name="T30" fmla="*/ 2147483647 w 83"/>
                  <a:gd name="T31" fmla="*/ 2147483647 h 99"/>
                  <a:gd name="T32" fmla="*/ 2147483647 w 83"/>
                  <a:gd name="T33" fmla="*/ 2147483647 h 99"/>
                  <a:gd name="T34" fmla="*/ 2147483647 w 83"/>
                  <a:gd name="T35" fmla="*/ 2147483647 h 99"/>
                  <a:gd name="T36" fmla="*/ 2147483647 w 83"/>
                  <a:gd name="T37" fmla="*/ 2147483647 h 99"/>
                  <a:gd name="T38" fmla="*/ 2147483647 w 83"/>
                  <a:gd name="T39" fmla="*/ 2147483647 h 99"/>
                  <a:gd name="T40" fmla="*/ 2147483647 w 83"/>
                  <a:gd name="T41" fmla="*/ 2147483647 h 99"/>
                  <a:gd name="T42" fmla="*/ 2147483647 w 83"/>
                  <a:gd name="T43" fmla="*/ 2147483647 h 99"/>
                  <a:gd name="T44" fmla="*/ 2147483647 w 83"/>
                  <a:gd name="T45" fmla="*/ 2147483647 h 99"/>
                  <a:gd name="T46" fmla="*/ 2147483647 w 83"/>
                  <a:gd name="T47" fmla="*/ 2147483647 h 99"/>
                  <a:gd name="T48" fmla="*/ 2147483647 w 83"/>
                  <a:gd name="T49" fmla="*/ 2147483647 h 99"/>
                  <a:gd name="T50" fmla="*/ 2147483647 w 83"/>
                  <a:gd name="T51" fmla="*/ 2147483647 h 99"/>
                  <a:gd name="T52" fmla="*/ 2147483647 w 83"/>
                  <a:gd name="T53" fmla="*/ 2147483647 h 99"/>
                  <a:gd name="T54" fmla="*/ 2147483647 w 83"/>
                  <a:gd name="T55" fmla="*/ 2147483647 h 99"/>
                  <a:gd name="T56" fmla="*/ 2147483647 w 83"/>
                  <a:gd name="T57" fmla="*/ 2147483647 h 99"/>
                  <a:gd name="T58" fmla="*/ 2147483647 w 83"/>
                  <a:gd name="T59" fmla="*/ 2147483647 h 99"/>
                  <a:gd name="T60" fmla="*/ 2147483647 w 83"/>
                  <a:gd name="T61" fmla="*/ 2147483647 h 99"/>
                  <a:gd name="T62" fmla="*/ 2147483647 w 83"/>
                  <a:gd name="T63" fmla="*/ 2147483647 h 99"/>
                  <a:gd name="T64" fmla="*/ 2147483647 w 83"/>
                  <a:gd name="T65" fmla="*/ 2147483647 h 99"/>
                  <a:gd name="T66" fmla="*/ 2147483647 w 83"/>
                  <a:gd name="T67" fmla="*/ 2147483647 h 99"/>
                  <a:gd name="T68" fmla="*/ 2147483647 w 83"/>
                  <a:gd name="T69" fmla="*/ 2147483647 h 99"/>
                  <a:gd name="T70" fmla="*/ 2147483647 w 83"/>
                  <a:gd name="T71" fmla="*/ 2147483647 h 99"/>
                  <a:gd name="T72" fmla="*/ 2147483647 w 83"/>
                  <a:gd name="T73" fmla="*/ 2147483647 h 99"/>
                  <a:gd name="T74" fmla="*/ 2147483647 w 83"/>
                  <a:gd name="T75" fmla="*/ 2147483647 h 99"/>
                  <a:gd name="T76" fmla="*/ 2147483647 w 83"/>
                  <a:gd name="T77" fmla="*/ 2147483647 h 99"/>
                  <a:gd name="T78" fmla="*/ 2147483647 w 83"/>
                  <a:gd name="T79" fmla="*/ 2147483647 h 99"/>
                  <a:gd name="T80" fmla="*/ 2147483647 w 83"/>
                  <a:gd name="T81" fmla="*/ 2147483647 h 99"/>
                  <a:gd name="T82" fmla="*/ 2147483647 w 83"/>
                  <a:gd name="T83" fmla="*/ 2147483647 h 99"/>
                  <a:gd name="T84" fmla="*/ 2147483647 w 83"/>
                  <a:gd name="T85" fmla="*/ 2147483647 h 99"/>
                  <a:gd name="T86" fmla="*/ 2147483647 w 83"/>
                  <a:gd name="T87" fmla="*/ 2147483647 h 99"/>
                  <a:gd name="T88" fmla="*/ 2147483647 w 83"/>
                  <a:gd name="T89" fmla="*/ 2147483647 h 99"/>
                  <a:gd name="T90" fmla="*/ 2147483647 w 83"/>
                  <a:gd name="T91" fmla="*/ 2147483647 h 99"/>
                  <a:gd name="T92" fmla="*/ 2147483647 w 83"/>
                  <a:gd name="T93" fmla="*/ 2147483647 h 99"/>
                  <a:gd name="T94" fmla="*/ 2147483647 w 83"/>
                  <a:gd name="T95" fmla="*/ 2147483647 h 99"/>
                  <a:gd name="T96" fmla="*/ 2147483647 w 83"/>
                  <a:gd name="T97" fmla="*/ 2147483647 h 99"/>
                  <a:gd name="T98" fmla="*/ 2147483647 w 83"/>
                  <a:gd name="T99" fmla="*/ 2147483647 h 99"/>
                  <a:gd name="T100" fmla="*/ 2147483647 w 83"/>
                  <a:gd name="T101" fmla="*/ 2147483647 h 99"/>
                  <a:gd name="T102" fmla="*/ 2147483647 w 83"/>
                  <a:gd name="T103" fmla="*/ 2147483647 h 99"/>
                  <a:gd name="T104" fmla="*/ 2147483647 w 83"/>
                  <a:gd name="T105" fmla="*/ 2147483647 h 99"/>
                  <a:gd name="T106" fmla="*/ 2147483647 w 83"/>
                  <a:gd name="T107" fmla="*/ 2147483647 h 99"/>
                  <a:gd name="T108" fmla="*/ 2147483647 w 83"/>
                  <a:gd name="T109" fmla="*/ 2147483647 h 99"/>
                  <a:gd name="T110" fmla="*/ 2147483647 w 83"/>
                  <a:gd name="T111" fmla="*/ 2147483647 h 99"/>
                  <a:gd name="T112" fmla="*/ 2147483647 w 83"/>
                  <a:gd name="T113" fmla="*/ 2147483647 h 99"/>
                  <a:gd name="T114" fmla="*/ 2147483647 w 83"/>
                  <a:gd name="T115" fmla="*/ 2147483647 h 99"/>
                  <a:gd name="T116" fmla="*/ 2147483647 w 83"/>
                  <a:gd name="T117" fmla="*/ 2147483647 h 99"/>
                  <a:gd name="T118" fmla="*/ 2147483647 w 83"/>
                  <a:gd name="T119" fmla="*/ 2147483647 h 99"/>
                  <a:gd name="T120" fmla="*/ 2147483647 w 83"/>
                  <a:gd name="T121" fmla="*/ 2147483647 h 99"/>
                  <a:gd name="T122" fmla="*/ 2147483647 w 83"/>
                  <a:gd name="T123" fmla="*/ 2147483647 h 99"/>
                  <a:gd name="T124" fmla="*/ 2147483647 w 83"/>
                  <a:gd name="T125" fmla="*/ 2147483647 h 99"/>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83"/>
                  <a:gd name="T190" fmla="*/ 0 h 99"/>
                  <a:gd name="T191" fmla="*/ 83 w 83"/>
                  <a:gd name="T192" fmla="*/ 99 h 99"/>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83" h="99">
                    <a:moveTo>
                      <a:pt x="82" y="60"/>
                    </a:moveTo>
                    <a:cubicBezTo>
                      <a:pt x="82" y="60"/>
                      <a:pt x="82" y="60"/>
                      <a:pt x="82" y="60"/>
                    </a:cubicBezTo>
                    <a:cubicBezTo>
                      <a:pt x="82" y="60"/>
                      <a:pt x="82" y="60"/>
                      <a:pt x="82" y="60"/>
                    </a:cubicBezTo>
                    <a:cubicBezTo>
                      <a:pt x="82" y="60"/>
                      <a:pt x="82" y="60"/>
                      <a:pt x="82" y="60"/>
                    </a:cubicBezTo>
                    <a:cubicBezTo>
                      <a:pt x="82" y="60"/>
                      <a:pt x="82" y="60"/>
                      <a:pt x="82" y="60"/>
                    </a:cubicBezTo>
                    <a:cubicBezTo>
                      <a:pt x="82" y="60"/>
                      <a:pt x="82" y="60"/>
                      <a:pt x="82" y="60"/>
                    </a:cubicBezTo>
                    <a:cubicBezTo>
                      <a:pt x="82" y="60"/>
                      <a:pt x="82" y="60"/>
                      <a:pt x="82" y="60"/>
                    </a:cubicBezTo>
                    <a:cubicBezTo>
                      <a:pt x="83" y="56"/>
                      <a:pt x="83" y="47"/>
                      <a:pt x="83" y="49"/>
                    </a:cubicBezTo>
                    <a:cubicBezTo>
                      <a:pt x="83" y="49"/>
                      <a:pt x="83" y="49"/>
                      <a:pt x="83" y="49"/>
                    </a:cubicBezTo>
                    <a:cubicBezTo>
                      <a:pt x="83" y="49"/>
                      <a:pt x="83" y="49"/>
                      <a:pt x="83" y="49"/>
                    </a:cubicBezTo>
                    <a:cubicBezTo>
                      <a:pt x="83" y="49"/>
                      <a:pt x="83" y="49"/>
                      <a:pt x="83" y="49"/>
                    </a:cubicBezTo>
                    <a:cubicBezTo>
                      <a:pt x="83" y="49"/>
                      <a:pt x="83" y="49"/>
                      <a:pt x="83" y="49"/>
                    </a:cubicBezTo>
                    <a:cubicBezTo>
                      <a:pt x="83" y="50"/>
                      <a:pt x="83" y="50"/>
                      <a:pt x="83" y="50"/>
                    </a:cubicBezTo>
                    <a:cubicBezTo>
                      <a:pt x="82" y="51"/>
                      <a:pt x="83" y="48"/>
                      <a:pt x="82" y="48"/>
                    </a:cubicBezTo>
                    <a:cubicBezTo>
                      <a:pt x="82" y="48"/>
                      <a:pt x="82" y="49"/>
                      <a:pt x="82" y="48"/>
                    </a:cubicBezTo>
                    <a:cubicBezTo>
                      <a:pt x="80" y="49"/>
                      <a:pt x="82" y="48"/>
                      <a:pt x="81" y="46"/>
                    </a:cubicBezTo>
                    <a:cubicBezTo>
                      <a:pt x="79" y="45"/>
                      <a:pt x="76" y="45"/>
                      <a:pt x="74" y="43"/>
                    </a:cubicBezTo>
                    <a:cubicBezTo>
                      <a:pt x="75" y="43"/>
                      <a:pt x="74" y="44"/>
                      <a:pt x="74" y="44"/>
                    </a:cubicBezTo>
                    <a:cubicBezTo>
                      <a:pt x="75" y="42"/>
                      <a:pt x="73" y="44"/>
                      <a:pt x="73" y="43"/>
                    </a:cubicBezTo>
                    <a:cubicBezTo>
                      <a:pt x="73" y="43"/>
                      <a:pt x="73" y="43"/>
                      <a:pt x="74" y="43"/>
                    </a:cubicBezTo>
                    <a:cubicBezTo>
                      <a:pt x="73" y="41"/>
                      <a:pt x="72" y="42"/>
                      <a:pt x="71" y="41"/>
                    </a:cubicBezTo>
                    <a:cubicBezTo>
                      <a:pt x="70" y="41"/>
                      <a:pt x="70" y="39"/>
                      <a:pt x="69" y="40"/>
                    </a:cubicBezTo>
                    <a:cubicBezTo>
                      <a:pt x="69" y="39"/>
                      <a:pt x="69" y="39"/>
                      <a:pt x="69" y="38"/>
                    </a:cubicBezTo>
                    <a:cubicBezTo>
                      <a:pt x="67" y="40"/>
                      <a:pt x="67" y="37"/>
                      <a:pt x="66" y="38"/>
                    </a:cubicBezTo>
                    <a:cubicBezTo>
                      <a:pt x="66" y="37"/>
                      <a:pt x="66" y="37"/>
                      <a:pt x="66" y="37"/>
                    </a:cubicBezTo>
                    <a:cubicBezTo>
                      <a:pt x="64" y="36"/>
                      <a:pt x="61" y="34"/>
                      <a:pt x="58" y="34"/>
                    </a:cubicBezTo>
                    <a:cubicBezTo>
                      <a:pt x="57" y="33"/>
                      <a:pt x="57" y="30"/>
                      <a:pt x="55" y="31"/>
                    </a:cubicBezTo>
                    <a:cubicBezTo>
                      <a:pt x="54" y="31"/>
                      <a:pt x="54" y="31"/>
                      <a:pt x="54" y="31"/>
                    </a:cubicBezTo>
                    <a:cubicBezTo>
                      <a:pt x="53" y="31"/>
                      <a:pt x="54" y="31"/>
                      <a:pt x="54" y="30"/>
                    </a:cubicBezTo>
                    <a:cubicBezTo>
                      <a:pt x="53" y="31"/>
                      <a:pt x="53" y="29"/>
                      <a:pt x="52" y="29"/>
                    </a:cubicBezTo>
                    <a:cubicBezTo>
                      <a:pt x="51" y="29"/>
                      <a:pt x="51" y="29"/>
                      <a:pt x="51" y="29"/>
                    </a:cubicBezTo>
                    <a:cubicBezTo>
                      <a:pt x="51" y="27"/>
                      <a:pt x="48" y="29"/>
                      <a:pt x="48" y="27"/>
                    </a:cubicBezTo>
                    <a:cubicBezTo>
                      <a:pt x="47" y="29"/>
                      <a:pt x="47" y="27"/>
                      <a:pt x="46" y="28"/>
                    </a:cubicBezTo>
                    <a:cubicBezTo>
                      <a:pt x="46" y="27"/>
                      <a:pt x="46" y="27"/>
                      <a:pt x="46" y="27"/>
                    </a:cubicBezTo>
                    <a:cubicBezTo>
                      <a:pt x="45" y="26"/>
                      <a:pt x="45" y="26"/>
                      <a:pt x="44" y="25"/>
                    </a:cubicBezTo>
                    <a:cubicBezTo>
                      <a:pt x="44" y="25"/>
                      <a:pt x="43" y="26"/>
                      <a:pt x="43" y="25"/>
                    </a:cubicBezTo>
                    <a:cubicBezTo>
                      <a:pt x="43" y="24"/>
                      <a:pt x="42" y="25"/>
                      <a:pt x="42" y="24"/>
                    </a:cubicBezTo>
                    <a:cubicBezTo>
                      <a:pt x="41" y="25"/>
                      <a:pt x="40" y="26"/>
                      <a:pt x="40" y="25"/>
                    </a:cubicBezTo>
                    <a:cubicBezTo>
                      <a:pt x="41" y="23"/>
                      <a:pt x="41" y="23"/>
                      <a:pt x="41" y="23"/>
                    </a:cubicBezTo>
                    <a:cubicBezTo>
                      <a:pt x="39" y="23"/>
                      <a:pt x="38" y="20"/>
                      <a:pt x="34" y="21"/>
                    </a:cubicBezTo>
                    <a:cubicBezTo>
                      <a:pt x="35" y="20"/>
                      <a:pt x="35" y="20"/>
                      <a:pt x="35" y="20"/>
                    </a:cubicBezTo>
                    <a:cubicBezTo>
                      <a:pt x="32" y="20"/>
                      <a:pt x="31" y="17"/>
                      <a:pt x="28" y="18"/>
                    </a:cubicBezTo>
                    <a:cubicBezTo>
                      <a:pt x="28" y="17"/>
                      <a:pt x="28" y="16"/>
                      <a:pt x="27" y="16"/>
                    </a:cubicBezTo>
                    <a:cubicBezTo>
                      <a:pt x="26" y="16"/>
                      <a:pt x="26" y="16"/>
                      <a:pt x="25" y="17"/>
                    </a:cubicBezTo>
                    <a:cubicBezTo>
                      <a:pt x="24" y="16"/>
                      <a:pt x="25" y="16"/>
                      <a:pt x="25" y="15"/>
                    </a:cubicBezTo>
                    <a:cubicBezTo>
                      <a:pt x="24" y="14"/>
                      <a:pt x="24" y="13"/>
                      <a:pt x="23" y="14"/>
                    </a:cubicBezTo>
                    <a:cubicBezTo>
                      <a:pt x="23" y="13"/>
                      <a:pt x="23" y="13"/>
                      <a:pt x="23" y="13"/>
                    </a:cubicBezTo>
                    <a:cubicBezTo>
                      <a:pt x="22" y="13"/>
                      <a:pt x="20" y="13"/>
                      <a:pt x="20" y="12"/>
                    </a:cubicBezTo>
                    <a:cubicBezTo>
                      <a:pt x="20" y="12"/>
                      <a:pt x="19" y="12"/>
                      <a:pt x="18" y="13"/>
                    </a:cubicBezTo>
                    <a:cubicBezTo>
                      <a:pt x="18" y="13"/>
                      <a:pt x="19" y="12"/>
                      <a:pt x="18" y="12"/>
                    </a:cubicBezTo>
                    <a:cubicBezTo>
                      <a:pt x="19" y="11"/>
                      <a:pt x="19" y="11"/>
                      <a:pt x="19" y="11"/>
                    </a:cubicBezTo>
                    <a:cubicBezTo>
                      <a:pt x="18" y="10"/>
                      <a:pt x="16" y="9"/>
                      <a:pt x="14" y="9"/>
                    </a:cubicBezTo>
                    <a:cubicBezTo>
                      <a:pt x="15" y="7"/>
                      <a:pt x="13" y="8"/>
                      <a:pt x="13" y="6"/>
                    </a:cubicBezTo>
                    <a:cubicBezTo>
                      <a:pt x="12" y="7"/>
                      <a:pt x="12" y="5"/>
                      <a:pt x="10" y="6"/>
                    </a:cubicBezTo>
                    <a:cubicBezTo>
                      <a:pt x="10" y="5"/>
                      <a:pt x="10" y="5"/>
                      <a:pt x="10" y="5"/>
                    </a:cubicBezTo>
                    <a:cubicBezTo>
                      <a:pt x="10" y="5"/>
                      <a:pt x="9" y="4"/>
                      <a:pt x="8" y="3"/>
                    </a:cubicBezTo>
                    <a:cubicBezTo>
                      <a:pt x="8" y="2"/>
                      <a:pt x="7" y="3"/>
                      <a:pt x="7" y="3"/>
                    </a:cubicBezTo>
                    <a:cubicBezTo>
                      <a:pt x="7" y="3"/>
                      <a:pt x="7" y="3"/>
                      <a:pt x="7" y="3"/>
                    </a:cubicBezTo>
                    <a:cubicBezTo>
                      <a:pt x="6" y="3"/>
                      <a:pt x="5" y="4"/>
                      <a:pt x="4" y="4"/>
                    </a:cubicBezTo>
                    <a:cubicBezTo>
                      <a:pt x="4" y="4"/>
                      <a:pt x="4" y="4"/>
                      <a:pt x="4" y="3"/>
                    </a:cubicBezTo>
                    <a:cubicBezTo>
                      <a:pt x="5" y="3"/>
                      <a:pt x="6" y="3"/>
                      <a:pt x="7" y="2"/>
                    </a:cubicBezTo>
                    <a:cubicBezTo>
                      <a:pt x="7" y="1"/>
                      <a:pt x="4" y="2"/>
                      <a:pt x="5" y="1"/>
                    </a:cubicBezTo>
                    <a:cubicBezTo>
                      <a:pt x="5" y="0"/>
                      <a:pt x="4" y="0"/>
                      <a:pt x="3" y="1"/>
                    </a:cubicBezTo>
                    <a:cubicBezTo>
                      <a:pt x="4" y="1"/>
                      <a:pt x="4" y="0"/>
                      <a:pt x="4" y="0"/>
                    </a:cubicBezTo>
                    <a:cubicBezTo>
                      <a:pt x="4" y="0"/>
                      <a:pt x="4" y="0"/>
                      <a:pt x="3" y="0"/>
                    </a:cubicBezTo>
                    <a:cubicBezTo>
                      <a:pt x="3" y="0"/>
                      <a:pt x="3" y="0"/>
                      <a:pt x="3" y="0"/>
                    </a:cubicBezTo>
                    <a:cubicBezTo>
                      <a:pt x="2" y="1"/>
                      <a:pt x="2" y="1"/>
                      <a:pt x="1" y="2"/>
                    </a:cubicBezTo>
                    <a:cubicBezTo>
                      <a:pt x="2" y="2"/>
                      <a:pt x="2" y="1"/>
                      <a:pt x="2" y="2"/>
                    </a:cubicBezTo>
                    <a:cubicBezTo>
                      <a:pt x="1" y="2"/>
                      <a:pt x="0" y="2"/>
                      <a:pt x="1" y="1"/>
                    </a:cubicBezTo>
                    <a:cubicBezTo>
                      <a:pt x="1" y="0"/>
                      <a:pt x="2" y="0"/>
                      <a:pt x="3" y="0"/>
                    </a:cubicBezTo>
                    <a:cubicBezTo>
                      <a:pt x="0" y="1"/>
                      <a:pt x="0" y="1"/>
                      <a:pt x="0" y="1"/>
                    </a:cubicBezTo>
                    <a:cubicBezTo>
                      <a:pt x="1" y="0"/>
                      <a:pt x="1" y="1"/>
                      <a:pt x="0" y="2"/>
                    </a:cubicBezTo>
                    <a:cubicBezTo>
                      <a:pt x="1" y="2"/>
                      <a:pt x="1" y="2"/>
                      <a:pt x="1" y="2"/>
                    </a:cubicBezTo>
                    <a:cubicBezTo>
                      <a:pt x="0" y="2"/>
                      <a:pt x="0" y="2"/>
                      <a:pt x="0" y="2"/>
                    </a:cubicBezTo>
                    <a:cubicBezTo>
                      <a:pt x="1" y="3"/>
                      <a:pt x="0" y="4"/>
                      <a:pt x="2" y="4"/>
                    </a:cubicBezTo>
                    <a:cubicBezTo>
                      <a:pt x="2" y="3"/>
                      <a:pt x="2" y="3"/>
                      <a:pt x="2" y="3"/>
                    </a:cubicBezTo>
                    <a:cubicBezTo>
                      <a:pt x="2" y="3"/>
                      <a:pt x="4" y="2"/>
                      <a:pt x="3" y="3"/>
                    </a:cubicBezTo>
                    <a:cubicBezTo>
                      <a:pt x="3" y="4"/>
                      <a:pt x="3" y="4"/>
                      <a:pt x="2" y="5"/>
                    </a:cubicBezTo>
                    <a:cubicBezTo>
                      <a:pt x="2" y="5"/>
                      <a:pt x="3" y="4"/>
                      <a:pt x="3" y="5"/>
                    </a:cubicBezTo>
                    <a:cubicBezTo>
                      <a:pt x="1" y="6"/>
                      <a:pt x="1" y="6"/>
                      <a:pt x="1" y="6"/>
                    </a:cubicBezTo>
                    <a:cubicBezTo>
                      <a:pt x="3" y="4"/>
                      <a:pt x="3" y="6"/>
                      <a:pt x="3" y="6"/>
                    </a:cubicBezTo>
                    <a:cubicBezTo>
                      <a:pt x="3" y="6"/>
                      <a:pt x="3" y="6"/>
                      <a:pt x="3" y="6"/>
                    </a:cubicBezTo>
                    <a:cubicBezTo>
                      <a:pt x="3" y="7"/>
                      <a:pt x="4" y="5"/>
                      <a:pt x="4" y="5"/>
                    </a:cubicBezTo>
                    <a:cubicBezTo>
                      <a:pt x="4" y="6"/>
                      <a:pt x="3" y="7"/>
                      <a:pt x="3" y="8"/>
                    </a:cubicBezTo>
                    <a:cubicBezTo>
                      <a:pt x="3" y="8"/>
                      <a:pt x="5" y="8"/>
                      <a:pt x="5" y="10"/>
                    </a:cubicBezTo>
                    <a:cubicBezTo>
                      <a:pt x="6" y="10"/>
                      <a:pt x="6" y="10"/>
                      <a:pt x="7" y="10"/>
                    </a:cubicBezTo>
                    <a:cubicBezTo>
                      <a:pt x="8" y="10"/>
                      <a:pt x="6" y="11"/>
                      <a:pt x="7" y="11"/>
                    </a:cubicBezTo>
                    <a:cubicBezTo>
                      <a:pt x="7" y="11"/>
                      <a:pt x="6" y="12"/>
                      <a:pt x="6" y="12"/>
                    </a:cubicBezTo>
                    <a:cubicBezTo>
                      <a:pt x="7" y="12"/>
                      <a:pt x="7" y="13"/>
                      <a:pt x="7" y="12"/>
                    </a:cubicBezTo>
                    <a:cubicBezTo>
                      <a:pt x="8" y="13"/>
                      <a:pt x="9" y="13"/>
                      <a:pt x="10" y="14"/>
                    </a:cubicBezTo>
                    <a:cubicBezTo>
                      <a:pt x="9" y="13"/>
                      <a:pt x="8" y="14"/>
                      <a:pt x="8" y="15"/>
                    </a:cubicBezTo>
                    <a:cubicBezTo>
                      <a:pt x="9" y="14"/>
                      <a:pt x="10" y="14"/>
                      <a:pt x="11" y="15"/>
                    </a:cubicBezTo>
                    <a:cubicBezTo>
                      <a:pt x="11" y="14"/>
                      <a:pt x="11" y="14"/>
                      <a:pt x="12" y="13"/>
                    </a:cubicBezTo>
                    <a:cubicBezTo>
                      <a:pt x="12" y="13"/>
                      <a:pt x="13" y="13"/>
                      <a:pt x="13" y="13"/>
                    </a:cubicBezTo>
                    <a:cubicBezTo>
                      <a:pt x="12" y="14"/>
                      <a:pt x="11" y="15"/>
                      <a:pt x="11" y="16"/>
                    </a:cubicBezTo>
                    <a:cubicBezTo>
                      <a:pt x="10" y="17"/>
                      <a:pt x="11" y="15"/>
                      <a:pt x="10" y="17"/>
                    </a:cubicBezTo>
                    <a:cubicBezTo>
                      <a:pt x="8" y="18"/>
                      <a:pt x="7" y="17"/>
                      <a:pt x="8" y="16"/>
                    </a:cubicBezTo>
                    <a:cubicBezTo>
                      <a:pt x="6" y="17"/>
                      <a:pt x="8" y="16"/>
                      <a:pt x="7" y="18"/>
                    </a:cubicBezTo>
                    <a:cubicBezTo>
                      <a:pt x="7" y="18"/>
                      <a:pt x="8" y="17"/>
                      <a:pt x="9" y="18"/>
                    </a:cubicBezTo>
                    <a:cubicBezTo>
                      <a:pt x="10" y="17"/>
                      <a:pt x="9" y="17"/>
                      <a:pt x="10" y="17"/>
                    </a:cubicBezTo>
                    <a:cubicBezTo>
                      <a:pt x="12" y="16"/>
                      <a:pt x="10" y="18"/>
                      <a:pt x="10" y="18"/>
                    </a:cubicBezTo>
                    <a:cubicBezTo>
                      <a:pt x="10" y="18"/>
                      <a:pt x="10" y="18"/>
                      <a:pt x="10" y="18"/>
                    </a:cubicBezTo>
                    <a:cubicBezTo>
                      <a:pt x="10" y="19"/>
                      <a:pt x="10" y="18"/>
                      <a:pt x="11" y="19"/>
                    </a:cubicBezTo>
                    <a:cubicBezTo>
                      <a:pt x="10" y="21"/>
                      <a:pt x="10" y="18"/>
                      <a:pt x="9" y="19"/>
                    </a:cubicBezTo>
                    <a:cubicBezTo>
                      <a:pt x="8" y="21"/>
                      <a:pt x="8" y="21"/>
                      <a:pt x="8" y="21"/>
                    </a:cubicBezTo>
                    <a:cubicBezTo>
                      <a:pt x="9" y="22"/>
                      <a:pt x="10" y="20"/>
                      <a:pt x="10" y="21"/>
                    </a:cubicBezTo>
                    <a:cubicBezTo>
                      <a:pt x="9" y="21"/>
                      <a:pt x="9" y="21"/>
                      <a:pt x="9" y="21"/>
                    </a:cubicBezTo>
                    <a:cubicBezTo>
                      <a:pt x="10" y="21"/>
                      <a:pt x="10" y="21"/>
                      <a:pt x="10" y="21"/>
                    </a:cubicBezTo>
                    <a:cubicBezTo>
                      <a:pt x="11" y="20"/>
                      <a:pt x="11" y="19"/>
                      <a:pt x="11" y="19"/>
                    </a:cubicBezTo>
                    <a:cubicBezTo>
                      <a:pt x="12" y="18"/>
                      <a:pt x="11" y="19"/>
                      <a:pt x="12" y="19"/>
                    </a:cubicBezTo>
                    <a:cubicBezTo>
                      <a:pt x="13" y="19"/>
                      <a:pt x="12" y="19"/>
                      <a:pt x="13" y="18"/>
                    </a:cubicBezTo>
                    <a:cubicBezTo>
                      <a:pt x="13" y="17"/>
                      <a:pt x="14" y="18"/>
                      <a:pt x="14" y="18"/>
                    </a:cubicBezTo>
                    <a:cubicBezTo>
                      <a:pt x="15" y="18"/>
                      <a:pt x="13" y="19"/>
                      <a:pt x="13" y="20"/>
                    </a:cubicBezTo>
                    <a:cubicBezTo>
                      <a:pt x="13" y="20"/>
                      <a:pt x="12" y="20"/>
                      <a:pt x="13" y="19"/>
                    </a:cubicBezTo>
                    <a:cubicBezTo>
                      <a:pt x="12" y="20"/>
                      <a:pt x="12" y="21"/>
                      <a:pt x="11" y="22"/>
                    </a:cubicBezTo>
                    <a:cubicBezTo>
                      <a:pt x="11" y="23"/>
                      <a:pt x="12" y="22"/>
                      <a:pt x="12" y="21"/>
                    </a:cubicBezTo>
                    <a:cubicBezTo>
                      <a:pt x="12" y="21"/>
                      <a:pt x="13" y="21"/>
                      <a:pt x="13" y="20"/>
                    </a:cubicBezTo>
                    <a:cubicBezTo>
                      <a:pt x="16" y="18"/>
                      <a:pt x="12" y="22"/>
                      <a:pt x="13" y="23"/>
                    </a:cubicBezTo>
                    <a:cubicBezTo>
                      <a:pt x="14" y="21"/>
                      <a:pt x="16" y="21"/>
                      <a:pt x="17" y="19"/>
                    </a:cubicBezTo>
                    <a:cubicBezTo>
                      <a:pt x="17" y="19"/>
                      <a:pt x="18" y="18"/>
                      <a:pt x="18" y="19"/>
                    </a:cubicBezTo>
                    <a:cubicBezTo>
                      <a:pt x="17" y="20"/>
                      <a:pt x="17" y="20"/>
                      <a:pt x="16" y="21"/>
                    </a:cubicBezTo>
                    <a:cubicBezTo>
                      <a:pt x="17" y="21"/>
                      <a:pt x="17" y="21"/>
                      <a:pt x="17" y="21"/>
                    </a:cubicBezTo>
                    <a:cubicBezTo>
                      <a:pt x="15" y="22"/>
                      <a:pt x="15" y="22"/>
                      <a:pt x="15" y="22"/>
                    </a:cubicBezTo>
                    <a:cubicBezTo>
                      <a:pt x="15" y="23"/>
                      <a:pt x="15" y="24"/>
                      <a:pt x="14" y="25"/>
                    </a:cubicBezTo>
                    <a:cubicBezTo>
                      <a:pt x="15" y="25"/>
                      <a:pt x="15" y="24"/>
                      <a:pt x="16" y="24"/>
                    </a:cubicBezTo>
                    <a:cubicBezTo>
                      <a:pt x="15" y="24"/>
                      <a:pt x="15" y="25"/>
                      <a:pt x="15" y="25"/>
                    </a:cubicBezTo>
                    <a:cubicBezTo>
                      <a:pt x="15" y="24"/>
                      <a:pt x="17" y="23"/>
                      <a:pt x="17" y="23"/>
                    </a:cubicBezTo>
                    <a:cubicBezTo>
                      <a:pt x="17" y="23"/>
                      <a:pt x="17" y="25"/>
                      <a:pt x="17" y="25"/>
                    </a:cubicBezTo>
                    <a:cubicBezTo>
                      <a:pt x="16" y="26"/>
                      <a:pt x="16" y="26"/>
                      <a:pt x="16" y="26"/>
                    </a:cubicBezTo>
                    <a:cubicBezTo>
                      <a:pt x="16" y="25"/>
                      <a:pt x="15" y="26"/>
                      <a:pt x="16" y="26"/>
                    </a:cubicBezTo>
                    <a:cubicBezTo>
                      <a:pt x="16" y="26"/>
                      <a:pt x="17" y="25"/>
                      <a:pt x="18" y="24"/>
                    </a:cubicBezTo>
                    <a:cubicBezTo>
                      <a:pt x="19" y="24"/>
                      <a:pt x="18" y="25"/>
                      <a:pt x="18" y="25"/>
                    </a:cubicBezTo>
                    <a:cubicBezTo>
                      <a:pt x="17" y="25"/>
                      <a:pt x="17" y="25"/>
                      <a:pt x="17" y="25"/>
                    </a:cubicBezTo>
                    <a:cubicBezTo>
                      <a:pt x="18" y="25"/>
                      <a:pt x="16" y="27"/>
                      <a:pt x="17" y="27"/>
                    </a:cubicBezTo>
                    <a:cubicBezTo>
                      <a:pt x="18" y="26"/>
                      <a:pt x="18" y="26"/>
                      <a:pt x="18" y="26"/>
                    </a:cubicBezTo>
                    <a:cubicBezTo>
                      <a:pt x="18" y="26"/>
                      <a:pt x="18" y="27"/>
                      <a:pt x="17" y="27"/>
                    </a:cubicBezTo>
                    <a:cubicBezTo>
                      <a:pt x="18" y="27"/>
                      <a:pt x="18" y="27"/>
                      <a:pt x="18" y="27"/>
                    </a:cubicBezTo>
                    <a:cubicBezTo>
                      <a:pt x="18" y="27"/>
                      <a:pt x="18" y="27"/>
                      <a:pt x="18" y="27"/>
                    </a:cubicBezTo>
                    <a:cubicBezTo>
                      <a:pt x="19" y="27"/>
                      <a:pt x="20" y="26"/>
                      <a:pt x="19" y="27"/>
                    </a:cubicBezTo>
                    <a:cubicBezTo>
                      <a:pt x="20" y="26"/>
                      <a:pt x="19" y="27"/>
                      <a:pt x="19" y="26"/>
                    </a:cubicBezTo>
                    <a:cubicBezTo>
                      <a:pt x="20" y="25"/>
                      <a:pt x="20" y="26"/>
                      <a:pt x="20" y="25"/>
                    </a:cubicBezTo>
                    <a:cubicBezTo>
                      <a:pt x="19" y="27"/>
                      <a:pt x="21" y="26"/>
                      <a:pt x="21" y="26"/>
                    </a:cubicBezTo>
                    <a:cubicBezTo>
                      <a:pt x="21" y="27"/>
                      <a:pt x="21" y="27"/>
                      <a:pt x="21" y="28"/>
                    </a:cubicBezTo>
                    <a:cubicBezTo>
                      <a:pt x="22" y="27"/>
                      <a:pt x="22" y="27"/>
                      <a:pt x="22" y="27"/>
                    </a:cubicBezTo>
                    <a:cubicBezTo>
                      <a:pt x="20" y="29"/>
                      <a:pt x="22" y="27"/>
                      <a:pt x="22" y="28"/>
                    </a:cubicBezTo>
                    <a:cubicBezTo>
                      <a:pt x="22" y="28"/>
                      <a:pt x="21" y="29"/>
                      <a:pt x="21" y="29"/>
                    </a:cubicBezTo>
                    <a:cubicBezTo>
                      <a:pt x="22" y="28"/>
                      <a:pt x="23" y="28"/>
                      <a:pt x="24" y="27"/>
                    </a:cubicBezTo>
                    <a:cubicBezTo>
                      <a:pt x="24" y="28"/>
                      <a:pt x="22" y="29"/>
                      <a:pt x="22" y="30"/>
                    </a:cubicBezTo>
                    <a:cubicBezTo>
                      <a:pt x="23" y="29"/>
                      <a:pt x="22" y="31"/>
                      <a:pt x="23" y="30"/>
                    </a:cubicBezTo>
                    <a:cubicBezTo>
                      <a:pt x="23" y="29"/>
                      <a:pt x="24" y="29"/>
                      <a:pt x="24" y="28"/>
                    </a:cubicBezTo>
                    <a:cubicBezTo>
                      <a:pt x="25" y="29"/>
                      <a:pt x="24" y="29"/>
                      <a:pt x="24" y="30"/>
                    </a:cubicBezTo>
                    <a:cubicBezTo>
                      <a:pt x="24" y="29"/>
                      <a:pt x="25" y="29"/>
                      <a:pt x="25" y="28"/>
                    </a:cubicBezTo>
                    <a:cubicBezTo>
                      <a:pt x="25" y="28"/>
                      <a:pt x="26" y="27"/>
                      <a:pt x="26" y="28"/>
                    </a:cubicBezTo>
                    <a:cubicBezTo>
                      <a:pt x="26" y="29"/>
                      <a:pt x="25" y="28"/>
                      <a:pt x="25" y="29"/>
                    </a:cubicBezTo>
                    <a:cubicBezTo>
                      <a:pt x="26" y="30"/>
                      <a:pt x="27" y="27"/>
                      <a:pt x="28" y="27"/>
                    </a:cubicBezTo>
                    <a:cubicBezTo>
                      <a:pt x="28" y="27"/>
                      <a:pt x="29" y="25"/>
                      <a:pt x="30" y="25"/>
                    </a:cubicBezTo>
                    <a:cubicBezTo>
                      <a:pt x="31" y="26"/>
                      <a:pt x="29" y="25"/>
                      <a:pt x="29" y="26"/>
                    </a:cubicBezTo>
                    <a:cubicBezTo>
                      <a:pt x="29" y="26"/>
                      <a:pt x="29" y="26"/>
                      <a:pt x="29" y="26"/>
                    </a:cubicBezTo>
                    <a:cubicBezTo>
                      <a:pt x="28" y="28"/>
                      <a:pt x="26" y="29"/>
                      <a:pt x="26" y="30"/>
                    </a:cubicBezTo>
                    <a:cubicBezTo>
                      <a:pt x="27" y="30"/>
                      <a:pt x="27" y="30"/>
                      <a:pt x="27" y="30"/>
                    </a:cubicBezTo>
                    <a:cubicBezTo>
                      <a:pt x="26" y="30"/>
                      <a:pt x="26" y="31"/>
                      <a:pt x="25" y="32"/>
                    </a:cubicBezTo>
                    <a:cubicBezTo>
                      <a:pt x="26" y="30"/>
                      <a:pt x="26" y="32"/>
                      <a:pt x="27" y="32"/>
                    </a:cubicBezTo>
                    <a:cubicBezTo>
                      <a:pt x="27" y="31"/>
                      <a:pt x="26" y="32"/>
                      <a:pt x="27" y="31"/>
                    </a:cubicBezTo>
                    <a:cubicBezTo>
                      <a:pt x="27" y="31"/>
                      <a:pt x="28" y="29"/>
                      <a:pt x="29" y="30"/>
                    </a:cubicBezTo>
                    <a:cubicBezTo>
                      <a:pt x="28" y="31"/>
                      <a:pt x="28" y="32"/>
                      <a:pt x="27" y="32"/>
                    </a:cubicBezTo>
                    <a:cubicBezTo>
                      <a:pt x="27" y="33"/>
                      <a:pt x="28" y="31"/>
                      <a:pt x="28" y="32"/>
                    </a:cubicBezTo>
                    <a:cubicBezTo>
                      <a:pt x="28" y="33"/>
                      <a:pt x="28" y="33"/>
                      <a:pt x="28" y="33"/>
                    </a:cubicBezTo>
                    <a:cubicBezTo>
                      <a:pt x="29" y="34"/>
                      <a:pt x="31" y="35"/>
                      <a:pt x="34" y="33"/>
                    </a:cubicBezTo>
                    <a:cubicBezTo>
                      <a:pt x="33" y="34"/>
                      <a:pt x="34" y="35"/>
                      <a:pt x="34" y="36"/>
                    </a:cubicBezTo>
                    <a:cubicBezTo>
                      <a:pt x="34" y="35"/>
                      <a:pt x="34" y="35"/>
                      <a:pt x="35" y="35"/>
                    </a:cubicBezTo>
                    <a:cubicBezTo>
                      <a:pt x="34" y="36"/>
                      <a:pt x="34" y="36"/>
                      <a:pt x="34" y="36"/>
                    </a:cubicBezTo>
                    <a:cubicBezTo>
                      <a:pt x="34" y="37"/>
                      <a:pt x="36" y="36"/>
                      <a:pt x="36" y="36"/>
                    </a:cubicBezTo>
                    <a:cubicBezTo>
                      <a:pt x="36" y="37"/>
                      <a:pt x="36" y="37"/>
                      <a:pt x="36" y="37"/>
                    </a:cubicBezTo>
                    <a:cubicBezTo>
                      <a:pt x="36" y="38"/>
                      <a:pt x="37" y="36"/>
                      <a:pt x="37" y="36"/>
                    </a:cubicBezTo>
                    <a:cubicBezTo>
                      <a:pt x="37" y="37"/>
                      <a:pt x="37" y="37"/>
                      <a:pt x="37" y="37"/>
                    </a:cubicBezTo>
                    <a:cubicBezTo>
                      <a:pt x="37" y="37"/>
                      <a:pt x="37" y="37"/>
                      <a:pt x="37" y="37"/>
                    </a:cubicBezTo>
                    <a:cubicBezTo>
                      <a:pt x="38" y="36"/>
                      <a:pt x="38" y="37"/>
                      <a:pt x="37" y="38"/>
                    </a:cubicBezTo>
                    <a:cubicBezTo>
                      <a:pt x="38" y="38"/>
                      <a:pt x="38" y="38"/>
                      <a:pt x="38" y="37"/>
                    </a:cubicBezTo>
                    <a:cubicBezTo>
                      <a:pt x="38" y="38"/>
                      <a:pt x="39" y="39"/>
                      <a:pt x="40" y="39"/>
                    </a:cubicBezTo>
                    <a:cubicBezTo>
                      <a:pt x="40" y="38"/>
                      <a:pt x="40" y="38"/>
                      <a:pt x="41" y="37"/>
                    </a:cubicBezTo>
                    <a:cubicBezTo>
                      <a:pt x="42" y="36"/>
                      <a:pt x="41" y="37"/>
                      <a:pt x="41" y="37"/>
                    </a:cubicBezTo>
                    <a:cubicBezTo>
                      <a:pt x="41" y="37"/>
                      <a:pt x="41" y="38"/>
                      <a:pt x="40" y="38"/>
                    </a:cubicBezTo>
                    <a:cubicBezTo>
                      <a:pt x="40" y="41"/>
                      <a:pt x="42" y="40"/>
                      <a:pt x="43" y="41"/>
                    </a:cubicBezTo>
                    <a:cubicBezTo>
                      <a:pt x="44" y="40"/>
                      <a:pt x="44" y="40"/>
                      <a:pt x="44" y="40"/>
                    </a:cubicBezTo>
                    <a:cubicBezTo>
                      <a:pt x="44" y="42"/>
                      <a:pt x="46" y="41"/>
                      <a:pt x="46" y="42"/>
                    </a:cubicBezTo>
                    <a:cubicBezTo>
                      <a:pt x="46" y="42"/>
                      <a:pt x="47" y="40"/>
                      <a:pt x="48" y="40"/>
                    </a:cubicBezTo>
                    <a:cubicBezTo>
                      <a:pt x="49" y="39"/>
                      <a:pt x="47" y="42"/>
                      <a:pt x="47" y="43"/>
                    </a:cubicBezTo>
                    <a:cubicBezTo>
                      <a:pt x="48" y="43"/>
                      <a:pt x="48" y="43"/>
                      <a:pt x="48" y="43"/>
                    </a:cubicBezTo>
                    <a:cubicBezTo>
                      <a:pt x="48" y="43"/>
                      <a:pt x="48" y="43"/>
                      <a:pt x="48" y="43"/>
                    </a:cubicBezTo>
                    <a:cubicBezTo>
                      <a:pt x="49" y="43"/>
                      <a:pt x="49" y="42"/>
                      <a:pt x="49" y="43"/>
                    </a:cubicBezTo>
                    <a:cubicBezTo>
                      <a:pt x="49" y="43"/>
                      <a:pt x="49" y="43"/>
                      <a:pt x="49" y="43"/>
                    </a:cubicBezTo>
                    <a:cubicBezTo>
                      <a:pt x="49" y="43"/>
                      <a:pt x="49" y="44"/>
                      <a:pt x="50" y="44"/>
                    </a:cubicBezTo>
                    <a:cubicBezTo>
                      <a:pt x="50" y="43"/>
                      <a:pt x="51" y="44"/>
                      <a:pt x="51" y="44"/>
                    </a:cubicBezTo>
                    <a:cubicBezTo>
                      <a:pt x="51" y="44"/>
                      <a:pt x="51" y="44"/>
                      <a:pt x="51" y="44"/>
                    </a:cubicBezTo>
                    <a:cubicBezTo>
                      <a:pt x="52" y="43"/>
                      <a:pt x="52" y="43"/>
                      <a:pt x="52" y="43"/>
                    </a:cubicBezTo>
                    <a:cubicBezTo>
                      <a:pt x="52" y="44"/>
                      <a:pt x="52" y="44"/>
                      <a:pt x="52" y="44"/>
                    </a:cubicBezTo>
                    <a:cubicBezTo>
                      <a:pt x="51" y="45"/>
                      <a:pt x="51" y="45"/>
                      <a:pt x="51" y="45"/>
                    </a:cubicBezTo>
                    <a:cubicBezTo>
                      <a:pt x="51" y="46"/>
                      <a:pt x="52" y="44"/>
                      <a:pt x="52" y="44"/>
                    </a:cubicBezTo>
                    <a:cubicBezTo>
                      <a:pt x="53" y="43"/>
                      <a:pt x="52" y="44"/>
                      <a:pt x="52" y="45"/>
                    </a:cubicBezTo>
                    <a:cubicBezTo>
                      <a:pt x="52" y="45"/>
                      <a:pt x="52" y="44"/>
                      <a:pt x="52" y="44"/>
                    </a:cubicBezTo>
                    <a:cubicBezTo>
                      <a:pt x="51" y="45"/>
                      <a:pt x="52" y="45"/>
                      <a:pt x="52" y="45"/>
                    </a:cubicBezTo>
                    <a:cubicBezTo>
                      <a:pt x="52" y="45"/>
                      <a:pt x="53" y="44"/>
                      <a:pt x="53" y="45"/>
                    </a:cubicBezTo>
                    <a:cubicBezTo>
                      <a:pt x="53" y="45"/>
                      <a:pt x="54" y="45"/>
                      <a:pt x="53" y="46"/>
                    </a:cubicBezTo>
                    <a:cubicBezTo>
                      <a:pt x="54" y="46"/>
                      <a:pt x="54" y="46"/>
                      <a:pt x="54" y="45"/>
                    </a:cubicBezTo>
                    <a:cubicBezTo>
                      <a:pt x="54" y="45"/>
                      <a:pt x="54" y="45"/>
                      <a:pt x="54" y="44"/>
                    </a:cubicBezTo>
                    <a:cubicBezTo>
                      <a:pt x="54" y="44"/>
                      <a:pt x="55" y="44"/>
                      <a:pt x="55" y="44"/>
                    </a:cubicBezTo>
                    <a:cubicBezTo>
                      <a:pt x="54" y="45"/>
                      <a:pt x="54" y="45"/>
                      <a:pt x="54" y="45"/>
                    </a:cubicBezTo>
                    <a:cubicBezTo>
                      <a:pt x="55" y="44"/>
                      <a:pt x="55" y="45"/>
                      <a:pt x="55" y="44"/>
                    </a:cubicBezTo>
                    <a:cubicBezTo>
                      <a:pt x="55" y="45"/>
                      <a:pt x="55" y="45"/>
                      <a:pt x="55" y="45"/>
                    </a:cubicBezTo>
                    <a:cubicBezTo>
                      <a:pt x="56" y="45"/>
                      <a:pt x="56" y="45"/>
                      <a:pt x="56" y="45"/>
                    </a:cubicBezTo>
                    <a:cubicBezTo>
                      <a:pt x="56" y="46"/>
                      <a:pt x="55" y="47"/>
                      <a:pt x="55" y="48"/>
                    </a:cubicBezTo>
                    <a:cubicBezTo>
                      <a:pt x="56" y="47"/>
                      <a:pt x="56" y="47"/>
                      <a:pt x="56" y="47"/>
                    </a:cubicBezTo>
                    <a:cubicBezTo>
                      <a:pt x="57" y="47"/>
                      <a:pt x="57" y="47"/>
                      <a:pt x="56" y="48"/>
                    </a:cubicBezTo>
                    <a:cubicBezTo>
                      <a:pt x="57" y="49"/>
                      <a:pt x="59" y="45"/>
                      <a:pt x="59" y="47"/>
                    </a:cubicBezTo>
                    <a:cubicBezTo>
                      <a:pt x="58" y="48"/>
                      <a:pt x="58" y="48"/>
                      <a:pt x="58" y="49"/>
                    </a:cubicBezTo>
                    <a:cubicBezTo>
                      <a:pt x="58" y="48"/>
                      <a:pt x="59" y="48"/>
                      <a:pt x="59" y="48"/>
                    </a:cubicBezTo>
                    <a:cubicBezTo>
                      <a:pt x="59" y="47"/>
                      <a:pt x="58" y="49"/>
                      <a:pt x="58" y="48"/>
                    </a:cubicBezTo>
                    <a:cubicBezTo>
                      <a:pt x="59" y="47"/>
                      <a:pt x="59" y="47"/>
                      <a:pt x="59" y="47"/>
                    </a:cubicBezTo>
                    <a:cubicBezTo>
                      <a:pt x="58" y="50"/>
                      <a:pt x="61" y="49"/>
                      <a:pt x="61" y="51"/>
                    </a:cubicBezTo>
                    <a:cubicBezTo>
                      <a:pt x="62" y="49"/>
                      <a:pt x="62" y="51"/>
                      <a:pt x="63" y="50"/>
                    </a:cubicBezTo>
                    <a:cubicBezTo>
                      <a:pt x="62" y="52"/>
                      <a:pt x="63" y="50"/>
                      <a:pt x="63" y="51"/>
                    </a:cubicBezTo>
                    <a:cubicBezTo>
                      <a:pt x="64" y="50"/>
                      <a:pt x="64" y="50"/>
                      <a:pt x="64" y="50"/>
                    </a:cubicBezTo>
                    <a:cubicBezTo>
                      <a:pt x="64" y="51"/>
                      <a:pt x="66" y="48"/>
                      <a:pt x="65" y="50"/>
                    </a:cubicBezTo>
                    <a:cubicBezTo>
                      <a:pt x="65" y="51"/>
                      <a:pt x="65" y="51"/>
                      <a:pt x="64" y="51"/>
                    </a:cubicBezTo>
                    <a:cubicBezTo>
                      <a:pt x="64" y="53"/>
                      <a:pt x="66" y="51"/>
                      <a:pt x="66" y="53"/>
                    </a:cubicBezTo>
                    <a:cubicBezTo>
                      <a:pt x="66" y="52"/>
                      <a:pt x="67" y="51"/>
                      <a:pt x="67" y="51"/>
                    </a:cubicBezTo>
                    <a:cubicBezTo>
                      <a:pt x="67" y="52"/>
                      <a:pt x="68" y="53"/>
                      <a:pt x="67" y="53"/>
                    </a:cubicBezTo>
                    <a:cubicBezTo>
                      <a:pt x="68" y="53"/>
                      <a:pt x="68" y="52"/>
                      <a:pt x="68" y="53"/>
                    </a:cubicBezTo>
                    <a:cubicBezTo>
                      <a:pt x="68" y="54"/>
                      <a:pt x="68" y="54"/>
                      <a:pt x="68" y="54"/>
                    </a:cubicBezTo>
                    <a:cubicBezTo>
                      <a:pt x="68" y="54"/>
                      <a:pt x="69" y="54"/>
                      <a:pt x="69" y="54"/>
                    </a:cubicBezTo>
                    <a:cubicBezTo>
                      <a:pt x="69" y="55"/>
                      <a:pt x="70" y="55"/>
                      <a:pt x="70" y="56"/>
                    </a:cubicBezTo>
                    <a:cubicBezTo>
                      <a:pt x="71" y="55"/>
                      <a:pt x="71" y="55"/>
                      <a:pt x="71" y="55"/>
                    </a:cubicBezTo>
                    <a:cubicBezTo>
                      <a:pt x="71" y="55"/>
                      <a:pt x="71" y="55"/>
                      <a:pt x="71" y="55"/>
                    </a:cubicBezTo>
                    <a:cubicBezTo>
                      <a:pt x="71" y="55"/>
                      <a:pt x="71" y="55"/>
                      <a:pt x="71" y="55"/>
                    </a:cubicBezTo>
                    <a:cubicBezTo>
                      <a:pt x="71" y="56"/>
                      <a:pt x="71" y="57"/>
                      <a:pt x="71" y="56"/>
                    </a:cubicBezTo>
                    <a:cubicBezTo>
                      <a:pt x="71" y="56"/>
                      <a:pt x="71" y="56"/>
                      <a:pt x="71" y="56"/>
                    </a:cubicBezTo>
                    <a:cubicBezTo>
                      <a:pt x="70" y="56"/>
                      <a:pt x="70" y="57"/>
                      <a:pt x="70" y="57"/>
                    </a:cubicBezTo>
                    <a:cubicBezTo>
                      <a:pt x="69" y="57"/>
                      <a:pt x="70" y="57"/>
                      <a:pt x="70" y="56"/>
                    </a:cubicBezTo>
                    <a:cubicBezTo>
                      <a:pt x="69" y="55"/>
                      <a:pt x="68" y="56"/>
                      <a:pt x="68" y="56"/>
                    </a:cubicBezTo>
                    <a:cubicBezTo>
                      <a:pt x="68" y="57"/>
                      <a:pt x="68" y="57"/>
                      <a:pt x="68" y="57"/>
                    </a:cubicBezTo>
                    <a:cubicBezTo>
                      <a:pt x="68" y="57"/>
                      <a:pt x="68" y="56"/>
                      <a:pt x="67" y="56"/>
                    </a:cubicBezTo>
                    <a:cubicBezTo>
                      <a:pt x="68" y="60"/>
                      <a:pt x="68" y="60"/>
                      <a:pt x="68" y="60"/>
                    </a:cubicBezTo>
                    <a:cubicBezTo>
                      <a:pt x="68" y="59"/>
                      <a:pt x="67" y="58"/>
                      <a:pt x="67" y="58"/>
                    </a:cubicBezTo>
                    <a:cubicBezTo>
                      <a:pt x="66" y="58"/>
                      <a:pt x="66" y="60"/>
                      <a:pt x="66" y="61"/>
                    </a:cubicBezTo>
                    <a:cubicBezTo>
                      <a:pt x="66" y="61"/>
                      <a:pt x="65" y="62"/>
                      <a:pt x="65" y="62"/>
                    </a:cubicBezTo>
                    <a:cubicBezTo>
                      <a:pt x="65" y="62"/>
                      <a:pt x="65" y="62"/>
                      <a:pt x="65" y="62"/>
                    </a:cubicBezTo>
                    <a:cubicBezTo>
                      <a:pt x="64" y="61"/>
                      <a:pt x="64" y="61"/>
                      <a:pt x="64" y="61"/>
                    </a:cubicBezTo>
                    <a:cubicBezTo>
                      <a:pt x="65" y="60"/>
                      <a:pt x="64" y="59"/>
                      <a:pt x="64" y="59"/>
                    </a:cubicBezTo>
                    <a:cubicBezTo>
                      <a:pt x="64" y="59"/>
                      <a:pt x="62" y="59"/>
                      <a:pt x="61" y="59"/>
                    </a:cubicBezTo>
                    <a:cubicBezTo>
                      <a:pt x="63" y="61"/>
                      <a:pt x="61" y="60"/>
                      <a:pt x="62" y="62"/>
                    </a:cubicBezTo>
                    <a:cubicBezTo>
                      <a:pt x="61" y="63"/>
                      <a:pt x="61" y="61"/>
                      <a:pt x="60" y="61"/>
                    </a:cubicBezTo>
                    <a:cubicBezTo>
                      <a:pt x="60" y="62"/>
                      <a:pt x="59" y="61"/>
                      <a:pt x="58" y="62"/>
                    </a:cubicBezTo>
                    <a:cubicBezTo>
                      <a:pt x="58" y="62"/>
                      <a:pt x="58" y="62"/>
                      <a:pt x="58" y="62"/>
                    </a:cubicBezTo>
                    <a:cubicBezTo>
                      <a:pt x="58" y="62"/>
                      <a:pt x="57" y="62"/>
                      <a:pt x="57" y="64"/>
                    </a:cubicBezTo>
                    <a:cubicBezTo>
                      <a:pt x="56" y="63"/>
                      <a:pt x="56" y="63"/>
                      <a:pt x="56" y="63"/>
                    </a:cubicBezTo>
                    <a:cubicBezTo>
                      <a:pt x="55" y="63"/>
                      <a:pt x="57" y="65"/>
                      <a:pt x="56" y="65"/>
                    </a:cubicBezTo>
                    <a:cubicBezTo>
                      <a:pt x="56" y="64"/>
                      <a:pt x="56" y="64"/>
                      <a:pt x="56" y="64"/>
                    </a:cubicBezTo>
                    <a:cubicBezTo>
                      <a:pt x="56" y="65"/>
                      <a:pt x="54" y="64"/>
                      <a:pt x="54" y="65"/>
                    </a:cubicBezTo>
                    <a:cubicBezTo>
                      <a:pt x="54" y="65"/>
                      <a:pt x="54" y="64"/>
                      <a:pt x="54" y="64"/>
                    </a:cubicBezTo>
                    <a:cubicBezTo>
                      <a:pt x="54" y="65"/>
                      <a:pt x="53" y="65"/>
                      <a:pt x="53" y="66"/>
                    </a:cubicBezTo>
                    <a:cubicBezTo>
                      <a:pt x="53" y="66"/>
                      <a:pt x="53" y="65"/>
                      <a:pt x="53" y="65"/>
                    </a:cubicBezTo>
                    <a:cubicBezTo>
                      <a:pt x="52" y="64"/>
                      <a:pt x="53" y="66"/>
                      <a:pt x="52" y="66"/>
                    </a:cubicBezTo>
                    <a:cubicBezTo>
                      <a:pt x="52" y="66"/>
                      <a:pt x="52" y="65"/>
                      <a:pt x="52" y="65"/>
                    </a:cubicBezTo>
                    <a:cubicBezTo>
                      <a:pt x="52" y="66"/>
                      <a:pt x="51" y="67"/>
                      <a:pt x="51" y="67"/>
                    </a:cubicBezTo>
                    <a:cubicBezTo>
                      <a:pt x="51" y="66"/>
                      <a:pt x="50" y="66"/>
                      <a:pt x="50" y="66"/>
                    </a:cubicBezTo>
                    <a:cubicBezTo>
                      <a:pt x="47" y="67"/>
                      <a:pt x="45" y="68"/>
                      <a:pt x="43" y="71"/>
                    </a:cubicBezTo>
                    <a:cubicBezTo>
                      <a:pt x="42" y="70"/>
                      <a:pt x="43" y="70"/>
                      <a:pt x="42" y="69"/>
                    </a:cubicBezTo>
                    <a:cubicBezTo>
                      <a:pt x="43" y="70"/>
                      <a:pt x="42" y="69"/>
                      <a:pt x="41" y="70"/>
                    </a:cubicBezTo>
                    <a:cubicBezTo>
                      <a:pt x="41" y="70"/>
                      <a:pt x="41" y="70"/>
                      <a:pt x="41" y="70"/>
                    </a:cubicBezTo>
                    <a:cubicBezTo>
                      <a:pt x="41" y="71"/>
                      <a:pt x="40" y="70"/>
                      <a:pt x="40" y="70"/>
                    </a:cubicBezTo>
                    <a:cubicBezTo>
                      <a:pt x="40" y="71"/>
                      <a:pt x="40" y="71"/>
                      <a:pt x="40" y="71"/>
                    </a:cubicBezTo>
                    <a:cubicBezTo>
                      <a:pt x="41" y="72"/>
                      <a:pt x="39" y="70"/>
                      <a:pt x="39" y="71"/>
                    </a:cubicBezTo>
                    <a:cubicBezTo>
                      <a:pt x="39" y="71"/>
                      <a:pt x="39" y="71"/>
                      <a:pt x="39" y="71"/>
                    </a:cubicBezTo>
                    <a:cubicBezTo>
                      <a:pt x="39" y="72"/>
                      <a:pt x="38" y="70"/>
                      <a:pt x="38" y="72"/>
                    </a:cubicBezTo>
                    <a:cubicBezTo>
                      <a:pt x="38" y="72"/>
                      <a:pt x="38" y="72"/>
                      <a:pt x="38" y="72"/>
                    </a:cubicBezTo>
                    <a:cubicBezTo>
                      <a:pt x="37" y="71"/>
                      <a:pt x="38" y="74"/>
                      <a:pt x="37" y="73"/>
                    </a:cubicBezTo>
                    <a:cubicBezTo>
                      <a:pt x="36" y="73"/>
                      <a:pt x="36" y="74"/>
                      <a:pt x="37" y="75"/>
                    </a:cubicBezTo>
                    <a:cubicBezTo>
                      <a:pt x="36" y="74"/>
                      <a:pt x="36" y="74"/>
                      <a:pt x="36" y="74"/>
                    </a:cubicBezTo>
                    <a:cubicBezTo>
                      <a:pt x="34" y="75"/>
                      <a:pt x="32" y="77"/>
                      <a:pt x="32" y="79"/>
                    </a:cubicBezTo>
                    <a:cubicBezTo>
                      <a:pt x="31" y="78"/>
                      <a:pt x="31" y="78"/>
                      <a:pt x="31" y="78"/>
                    </a:cubicBezTo>
                    <a:cubicBezTo>
                      <a:pt x="31" y="80"/>
                      <a:pt x="28" y="78"/>
                      <a:pt x="29" y="81"/>
                    </a:cubicBezTo>
                    <a:cubicBezTo>
                      <a:pt x="30" y="83"/>
                      <a:pt x="30" y="83"/>
                      <a:pt x="30" y="83"/>
                    </a:cubicBezTo>
                    <a:cubicBezTo>
                      <a:pt x="29" y="82"/>
                      <a:pt x="29" y="82"/>
                      <a:pt x="28" y="81"/>
                    </a:cubicBezTo>
                    <a:cubicBezTo>
                      <a:pt x="29" y="82"/>
                      <a:pt x="28" y="82"/>
                      <a:pt x="28" y="83"/>
                    </a:cubicBezTo>
                    <a:cubicBezTo>
                      <a:pt x="28" y="83"/>
                      <a:pt x="28" y="83"/>
                      <a:pt x="28" y="82"/>
                    </a:cubicBezTo>
                    <a:cubicBezTo>
                      <a:pt x="27" y="83"/>
                      <a:pt x="28" y="84"/>
                      <a:pt x="27" y="84"/>
                    </a:cubicBezTo>
                    <a:cubicBezTo>
                      <a:pt x="27" y="84"/>
                      <a:pt x="27" y="84"/>
                      <a:pt x="27" y="84"/>
                    </a:cubicBezTo>
                    <a:cubicBezTo>
                      <a:pt x="23" y="84"/>
                      <a:pt x="19" y="85"/>
                      <a:pt x="20" y="88"/>
                    </a:cubicBezTo>
                    <a:cubicBezTo>
                      <a:pt x="19" y="89"/>
                      <a:pt x="18" y="87"/>
                      <a:pt x="18" y="88"/>
                    </a:cubicBezTo>
                    <a:cubicBezTo>
                      <a:pt x="18" y="91"/>
                      <a:pt x="13" y="90"/>
                      <a:pt x="14" y="94"/>
                    </a:cubicBezTo>
                    <a:cubicBezTo>
                      <a:pt x="14" y="96"/>
                      <a:pt x="16" y="99"/>
                      <a:pt x="16" y="99"/>
                    </a:cubicBezTo>
                    <a:cubicBezTo>
                      <a:pt x="18" y="96"/>
                      <a:pt x="22" y="94"/>
                      <a:pt x="26" y="94"/>
                    </a:cubicBezTo>
                    <a:cubicBezTo>
                      <a:pt x="27" y="93"/>
                      <a:pt x="28" y="91"/>
                      <a:pt x="29" y="91"/>
                    </a:cubicBezTo>
                    <a:cubicBezTo>
                      <a:pt x="33" y="87"/>
                      <a:pt x="38" y="87"/>
                      <a:pt x="42" y="83"/>
                    </a:cubicBezTo>
                    <a:cubicBezTo>
                      <a:pt x="41" y="83"/>
                      <a:pt x="41" y="82"/>
                      <a:pt x="41" y="82"/>
                    </a:cubicBezTo>
                    <a:cubicBezTo>
                      <a:pt x="41" y="82"/>
                      <a:pt x="41" y="82"/>
                      <a:pt x="41" y="82"/>
                    </a:cubicBezTo>
                    <a:cubicBezTo>
                      <a:pt x="41" y="81"/>
                      <a:pt x="41" y="81"/>
                      <a:pt x="41" y="81"/>
                    </a:cubicBezTo>
                    <a:cubicBezTo>
                      <a:pt x="41" y="81"/>
                      <a:pt x="42" y="82"/>
                      <a:pt x="42" y="83"/>
                    </a:cubicBezTo>
                    <a:cubicBezTo>
                      <a:pt x="43" y="82"/>
                      <a:pt x="45" y="80"/>
                      <a:pt x="47" y="80"/>
                    </a:cubicBezTo>
                    <a:cubicBezTo>
                      <a:pt x="46" y="78"/>
                      <a:pt x="47" y="79"/>
                      <a:pt x="47" y="78"/>
                    </a:cubicBezTo>
                    <a:cubicBezTo>
                      <a:pt x="47" y="78"/>
                      <a:pt x="47" y="78"/>
                      <a:pt x="47" y="78"/>
                    </a:cubicBezTo>
                    <a:cubicBezTo>
                      <a:pt x="48" y="77"/>
                      <a:pt x="48" y="77"/>
                      <a:pt x="50" y="78"/>
                    </a:cubicBezTo>
                    <a:cubicBezTo>
                      <a:pt x="55" y="77"/>
                      <a:pt x="59" y="73"/>
                      <a:pt x="64" y="72"/>
                    </a:cubicBezTo>
                    <a:cubicBezTo>
                      <a:pt x="69" y="69"/>
                      <a:pt x="73" y="66"/>
                      <a:pt x="78" y="64"/>
                    </a:cubicBezTo>
                    <a:cubicBezTo>
                      <a:pt x="78" y="61"/>
                      <a:pt x="80" y="62"/>
                      <a:pt x="80" y="59"/>
                    </a:cubicBezTo>
                    <a:cubicBezTo>
                      <a:pt x="80" y="60"/>
                      <a:pt x="80" y="60"/>
                      <a:pt x="80" y="60"/>
                    </a:cubicBezTo>
                    <a:cubicBezTo>
                      <a:pt x="80" y="59"/>
                      <a:pt x="81" y="60"/>
                      <a:pt x="82" y="60"/>
                    </a:cubicBezTo>
                    <a:cubicBezTo>
                      <a:pt x="82" y="60"/>
                      <a:pt x="82" y="60"/>
                      <a:pt x="82" y="60"/>
                    </a:cubicBezTo>
                    <a:cubicBezTo>
                      <a:pt x="82" y="60"/>
                      <a:pt x="82" y="60"/>
                      <a:pt x="82" y="60"/>
                    </a:cubicBezTo>
                    <a:cubicBezTo>
                      <a:pt x="82" y="60"/>
                      <a:pt x="82" y="60"/>
                      <a:pt x="82" y="60"/>
                    </a:cubicBezTo>
                    <a:close/>
                    <a:moveTo>
                      <a:pt x="73" y="52"/>
                    </a:moveTo>
                    <a:cubicBezTo>
                      <a:pt x="73" y="52"/>
                      <a:pt x="73" y="51"/>
                      <a:pt x="73" y="52"/>
                    </a:cubicBezTo>
                    <a:cubicBezTo>
                      <a:pt x="73" y="52"/>
                      <a:pt x="73" y="52"/>
                      <a:pt x="73" y="52"/>
                    </a:cubicBezTo>
                    <a:close/>
                    <a:moveTo>
                      <a:pt x="76" y="57"/>
                    </a:moveTo>
                    <a:cubicBezTo>
                      <a:pt x="76" y="57"/>
                      <a:pt x="76" y="57"/>
                      <a:pt x="76" y="57"/>
                    </a:cubicBezTo>
                    <a:cubicBezTo>
                      <a:pt x="76" y="57"/>
                      <a:pt x="76" y="57"/>
                      <a:pt x="76" y="57"/>
                    </a:cubicBezTo>
                    <a:cubicBezTo>
                      <a:pt x="76" y="57"/>
                      <a:pt x="76" y="57"/>
                      <a:pt x="76" y="57"/>
                    </a:cubicBezTo>
                    <a:close/>
                  </a:path>
                </a:pathLst>
              </a:custGeom>
              <a:solidFill>
                <a:schemeClr val="tx2"/>
              </a:solidFill>
              <a:ln w="9525">
                <a:noFill/>
                <a:round/>
                <a:headEnd/>
                <a:tailEnd/>
              </a:ln>
            </p:spPr>
            <p:txBody>
              <a:bodyPr/>
              <a:lstStyle/>
              <a:p>
                <a:endParaRPr lang="zh-CN" altLang="en-US">
                  <a:latin typeface="黑体" panose="02010609060101010101" pitchFamily="49" charset="-122"/>
                  <a:ea typeface="黑体" panose="02010609060101010101" pitchFamily="49" charset="-122"/>
                  <a:cs typeface="+mn-ea"/>
                  <a:sym typeface="+mn-lt"/>
                </a:endParaRPr>
              </a:p>
            </p:txBody>
          </p:sp>
        </p:grpSp>
        <p:grpSp>
          <p:nvGrpSpPr>
            <p:cNvPr id="368" name="组合 312"/>
            <p:cNvGrpSpPr>
              <a:grpSpLocks/>
            </p:cNvGrpSpPr>
            <p:nvPr/>
          </p:nvGrpSpPr>
          <p:grpSpPr bwMode="auto">
            <a:xfrm>
              <a:off x="6700520" y="4430466"/>
              <a:ext cx="359097" cy="282606"/>
              <a:chOff x="103285" y="5059158"/>
              <a:chExt cx="891395" cy="535956"/>
            </a:xfrm>
          </p:grpSpPr>
          <p:sp>
            <p:nvSpPr>
              <p:cNvPr id="388" name="Freeform 16"/>
              <p:cNvSpPr>
                <a:spLocks noEditPoints="1"/>
              </p:cNvSpPr>
              <p:nvPr/>
            </p:nvSpPr>
            <p:spPr bwMode="auto">
              <a:xfrm rot="959555">
                <a:off x="103285" y="5059158"/>
                <a:ext cx="872222" cy="233835"/>
              </a:xfrm>
              <a:custGeom>
                <a:avLst/>
                <a:gdLst>
                  <a:gd name="T0" fmla="*/ 2147483647 w 497"/>
                  <a:gd name="T1" fmla="*/ 2147483647 h 50"/>
                  <a:gd name="T2" fmla="*/ 2147483647 w 497"/>
                  <a:gd name="T3" fmla="*/ 2147483647 h 50"/>
                  <a:gd name="T4" fmla="*/ 2147483647 w 497"/>
                  <a:gd name="T5" fmla="*/ 2147483647 h 50"/>
                  <a:gd name="T6" fmla="*/ 2147483647 w 497"/>
                  <a:gd name="T7" fmla="*/ 2147483647 h 50"/>
                  <a:gd name="T8" fmla="*/ 2147483647 w 497"/>
                  <a:gd name="T9" fmla="*/ 2147483647 h 50"/>
                  <a:gd name="T10" fmla="*/ 2147483647 w 497"/>
                  <a:gd name="T11" fmla="*/ 2147483647 h 50"/>
                  <a:gd name="T12" fmla="*/ 2147483647 w 497"/>
                  <a:gd name="T13" fmla="*/ 2147483647 h 50"/>
                  <a:gd name="T14" fmla="*/ 2147483647 w 497"/>
                  <a:gd name="T15" fmla="*/ 2147483647 h 50"/>
                  <a:gd name="T16" fmla="*/ 2147483647 w 497"/>
                  <a:gd name="T17" fmla="*/ 2147483647 h 50"/>
                  <a:gd name="T18" fmla="*/ 2147483647 w 497"/>
                  <a:gd name="T19" fmla="*/ 2147483647 h 50"/>
                  <a:gd name="T20" fmla="*/ 2147483647 w 497"/>
                  <a:gd name="T21" fmla="*/ 2147483647 h 50"/>
                  <a:gd name="T22" fmla="*/ 2147483647 w 497"/>
                  <a:gd name="T23" fmla="*/ 2147483647 h 50"/>
                  <a:gd name="T24" fmla="*/ 2147483647 w 497"/>
                  <a:gd name="T25" fmla="*/ 2147483647 h 50"/>
                  <a:gd name="T26" fmla="*/ 2147483647 w 497"/>
                  <a:gd name="T27" fmla="*/ 2147483647 h 50"/>
                  <a:gd name="T28" fmla="*/ 2147483647 w 497"/>
                  <a:gd name="T29" fmla="*/ 2147483647 h 50"/>
                  <a:gd name="T30" fmla="*/ 2147483647 w 497"/>
                  <a:gd name="T31" fmla="*/ 2147483647 h 50"/>
                  <a:gd name="T32" fmla="*/ 2147483647 w 497"/>
                  <a:gd name="T33" fmla="*/ 2147483647 h 50"/>
                  <a:gd name="T34" fmla="*/ 2147483647 w 497"/>
                  <a:gd name="T35" fmla="*/ 2147483647 h 50"/>
                  <a:gd name="T36" fmla="*/ 2147483647 w 497"/>
                  <a:gd name="T37" fmla="*/ 2147483647 h 50"/>
                  <a:gd name="T38" fmla="*/ 2147483647 w 497"/>
                  <a:gd name="T39" fmla="*/ 2147483647 h 50"/>
                  <a:gd name="T40" fmla="*/ 2147483647 w 497"/>
                  <a:gd name="T41" fmla="*/ 2147483647 h 50"/>
                  <a:gd name="T42" fmla="*/ 2147483647 w 497"/>
                  <a:gd name="T43" fmla="*/ 2147483647 h 50"/>
                  <a:gd name="T44" fmla="*/ 2147483647 w 497"/>
                  <a:gd name="T45" fmla="*/ 2147483647 h 50"/>
                  <a:gd name="T46" fmla="*/ 2147483647 w 497"/>
                  <a:gd name="T47" fmla="*/ 2147483647 h 50"/>
                  <a:gd name="T48" fmla="*/ 2147483647 w 497"/>
                  <a:gd name="T49" fmla="*/ 2147483647 h 50"/>
                  <a:gd name="T50" fmla="*/ 2147483647 w 497"/>
                  <a:gd name="T51" fmla="*/ 2147483647 h 50"/>
                  <a:gd name="T52" fmla="*/ 2147483647 w 497"/>
                  <a:gd name="T53" fmla="*/ 2147483647 h 50"/>
                  <a:gd name="T54" fmla="*/ 2147483647 w 497"/>
                  <a:gd name="T55" fmla="*/ 2147483647 h 50"/>
                  <a:gd name="T56" fmla="*/ 2147483647 w 497"/>
                  <a:gd name="T57" fmla="*/ 2147483647 h 50"/>
                  <a:gd name="T58" fmla="*/ 2147483647 w 497"/>
                  <a:gd name="T59" fmla="*/ 2147483647 h 50"/>
                  <a:gd name="T60" fmla="*/ 2147483647 w 497"/>
                  <a:gd name="T61" fmla="*/ 2147483647 h 50"/>
                  <a:gd name="T62" fmla="*/ 2147483647 w 497"/>
                  <a:gd name="T63" fmla="*/ 2147483647 h 50"/>
                  <a:gd name="T64" fmla="*/ 2147483647 w 497"/>
                  <a:gd name="T65" fmla="*/ 2147483647 h 50"/>
                  <a:gd name="T66" fmla="*/ 2147483647 w 497"/>
                  <a:gd name="T67" fmla="*/ 2147483647 h 50"/>
                  <a:gd name="T68" fmla="*/ 2147483647 w 497"/>
                  <a:gd name="T69" fmla="*/ 2147483647 h 50"/>
                  <a:gd name="T70" fmla="*/ 2147483647 w 497"/>
                  <a:gd name="T71" fmla="*/ 2147483647 h 50"/>
                  <a:gd name="T72" fmla="*/ 2147483647 w 497"/>
                  <a:gd name="T73" fmla="*/ 2147483647 h 50"/>
                  <a:gd name="T74" fmla="*/ 2147483647 w 497"/>
                  <a:gd name="T75" fmla="*/ 2147483647 h 50"/>
                  <a:gd name="T76" fmla="*/ 2147483647 w 497"/>
                  <a:gd name="T77" fmla="*/ 2147483647 h 50"/>
                  <a:gd name="T78" fmla="*/ 2147483647 w 497"/>
                  <a:gd name="T79" fmla="*/ 2147483647 h 50"/>
                  <a:gd name="T80" fmla="*/ 2147483647 w 497"/>
                  <a:gd name="T81" fmla="*/ 2147483647 h 50"/>
                  <a:gd name="T82" fmla="*/ 2147483647 w 497"/>
                  <a:gd name="T83" fmla="*/ 2147483647 h 50"/>
                  <a:gd name="T84" fmla="*/ 2147483647 w 497"/>
                  <a:gd name="T85" fmla="*/ 2147483647 h 50"/>
                  <a:gd name="T86" fmla="*/ 2147483647 w 497"/>
                  <a:gd name="T87" fmla="*/ 2147483647 h 50"/>
                  <a:gd name="T88" fmla="*/ 2147483647 w 497"/>
                  <a:gd name="T89" fmla="*/ 2147483647 h 50"/>
                  <a:gd name="T90" fmla="*/ 2147483647 w 497"/>
                  <a:gd name="T91" fmla="*/ 2147483647 h 50"/>
                  <a:gd name="T92" fmla="*/ 2147483647 w 497"/>
                  <a:gd name="T93" fmla="*/ 2147483647 h 50"/>
                  <a:gd name="T94" fmla="*/ 2147483647 w 497"/>
                  <a:gd name="T95" fmla="*/ 2147483647 h 50"/>
                  <a:gd name="T96" fmla="*/ 2147483647 w 497"/>
                  <a:gd name="T97" fmla="*/ 2147483647 h 50"/>
                  <a:gd name="T98" fmla="*/ 2147483647 w 497"/>
                  <a:gd name="T99" fmla="*/ 2147483647 h 50"/>
                  <a:gd name="T100" fmla="*/ 2147483647 w 497"/>
                  <a:gd name="T101" fmla="*/ 2147483647 h 50"/>
                  <a:gd name="T102" fmla="*/ 2147483647 w 497"/>
                  <a:gd name="T103" fmla="*/ 2147483647 h 50"/>
                  <a:gd name="T104" fmla="*/ 2147483647 w 497"/>
                  <a:gd name="T105" fmla="*/ 2147483647 h 50"/>
                  <a:gd name="T106" fmla="*/ 2147483647 w 497"/>
                  <a:gd name="T107" fmla="*/ 2147483647 h 5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497"/>
                  <a:gd name="T163" fmla="*/ 0 h 50"/>
                  <a:gd name="T164" fmla="*/ 497 w 497"/>
                  <a:gd name="T165" fmla="*/ 50 h 50"/>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497" h="50">
                    <a:moveTo>
                      <a:pt x="466" y="34"/>
                    </a:moveTo>
                    <a:cubicBezTo>
                      <a:pt x="462" y="33"/>
                      <a:pt x="457" y="32"/>
                      <a:pt x="454" y="31"/>
                    </a:cubicBezTo>
                    <a:cubicBezTo>
                      <a:pt x="440" y="27"/>
                      <a:pt x="426" y="21"/>
                      <a:pt x="411" y="19"/>
                    </a:cubicBezTo>
                    <a:cubicBezTo>
                      <a:pt x="411" y="20"/>
                      <a:pt x="410" y="20"/>
                      <a:pt x="409" y="20"/>
                    </a:cubicBezTo>
                    <a:cubicBezTo>
                      <a:pt x="409" y="20"/>
                      <a:pt x="409" y="20"/>
                      <a:pt x="409" y="20"/>
                    </a:cubicBezTo>
                    <a:cubicBezTo>
                      <a:pt x="408" y="21"/>
                      <a:pt x="408" y="21"/>
                      <a:pt x="408" y="21"/>
                    </a:cubicBezTo>
                    <a:cubicBezTo>
                      <a:pt x="407" y="20"/>
                      <a:pt x="408" y="19"/>
                      <a:pt x="409" y="19"/>
                    </a:cubicBezTo>
                    <a:cubicBezTo>
                      <a:pt x="403" y="18"/>
                      <a:pt x="397" y="18"/>
                      <a:pt x="391" y="16"/>
                    </a:cubicBezTo>
                    <a:cubicBezTo>
                      <a:pt x="391" y="18"/>
                      <a:pt x="388" y="16"/>
                      <a:pt x="388" y="17"/>
                    </a:cubicBezTo>
                    <a:cubicBezTo>
                      <a:pt x="388" y="17"/>
                      <a:pt x="388" y="17"/>
                      <a:pt x="388" y="17"/>
                    </a:cubicBezTo>
                    <a:cubicBezTo>
                      <a:pt x="384" y="17"/>
                      <a:pt x="384" y="17"/>
                      <a:pt x="381" y="14"/>
                    </a:cubicBezTo>
                    <a:cubicBezTo>
                      <a:pt x="365" y="11"/>
                      <a:pt x="350" y="9"/>
                      <a:pt x="334" y="7"/>
                    </a:cubicBezTo>
                    <a:cubicBezTo>
                      <a:pt x="319" y="5"/>
                      <a:pt x="303" y="5"/>
                      <a:pt x="287" y="5"/>
                    </a:cubicBezTo>
                    <a:cubicBezTo>
                      <a:pt x="284" y="7"/>
                      <a:pt x="281" y="5"/>
                      <a:pt x="278" y="7"/>
                    </a:cubicBezTo>
                    <a:cubicBezTo>
                      <a:pt x="278" y="6"/>
                      <a:pt x="278" y="6"/>
                      <a:pt x="278" y="6"/>
                    </a:cubicBezTo>
                    <a:cubicBezTo>
                      <a:pt x="276" y="7"/>
                      <a:pt x="275" y="6"/>
                      <a:pt x="272" y="5"/>
                    </a:cubicBezTo>
                    <a:cubicBezTo>
                      <a:pt x="272" y="6"/>
                      <a:pt x="271" y="5"/>
                      <a:pt x="271" y="7"/>
                    </a:cubicBezTo>
                    <a:cubicBezTo>
                      <a:pt x="270" y="8"/>
                      <a:pt x="269" y="5"/>
                      <a:pt x="268" y="5"/>
                    </a:cubicBezTo>
                    <a:cubicBezTo>
                      <a:pt x="268" y="5"/>
                      <a:pt x="268" y="6"/>
                      <a:pt x="267" y="6"/>
                    </a:cubicBezTo>
                    <a:cubicBezTo>
                      <a:pt x="263" y="7"/>
                      <a:pt x="268" y="5"/>
                      <a:pt x="263" y="3"/>
                    </a:cubicBezTo>
                    <a:cubicBezTo>
                      <a:pt x="256" y="3"/>
                      <a:pt x="248" y="4"/>
                      <a:pt x="242" y="3"/>
                    </a:cubicBezTo>
                    <a:cubicBezTo>
                      <a:pt x="242" y="3"/>
                      <a:pt x="242" y="4"/>
                      <a:pt x="241" y="4"/>
                    </a:cubicBezTo>
                    <a:cubicBezTo>
                      <a:pt x="241" y="2"/>
                      <a:pt x="239" y="5"/>
                      <a:pt x="238" y="4"/>
                    </a:cubicBezTo>
                    <a:cubicBezTo>
                      <a:pt x="238" y="4"/>
                      <a:pt x="239" y="3"/>
                      <a:pt x="239" y="3"/>
                    </a:cubicBezTo>
                    <a:cubicBezTo>
                      <a:pt x="236" y="2"/>
                      <a:pt x="233" y="4"/>
                      <a:pt x="230" y="3"/>
                    </a:cubicBezTo>
                    <a:cubicBezTo>
                      <a:pt x="227" y="3"/>
                      <a:pt x="224" y="1"/>
                      <a:pt x="222" y="3"/>
                    </a:cubicBezTo>
                    <a:cubicBezTo>
                      <a:pt x="223" y="2"/>
                      <a:pt x="221" y="2"/>
                      <a:pt x="220" y="1"/>
                    </a:cubicBezTo>
                    <a:cubicBezTo>
                      <a:pt x="218" y="4"/>
                      <a:pt x="215" y="0"/>
                      <a:pt x="212" y="2"/>
                    </a:cubicBezTo>
                    <a:cubicBezTo>
                      <a:pt x="212" y="2"/>
                      <a:pt x="212" y="2"/>
                      <a:pt x="212" y="2"/>
                    </a:cubicBezTo>
                    <a:cubicBezTo>
                      <a:pt x="205" y="2"/>
                      <a:pt x="196" y="1"/>
                      <a:pt x="188" y="3"/>
                    </a:cubicBezTo>
                    <a:cubicBezTo>
                      <a:pt x="184" y="3"/>
                      <a:pt x="178" y="1"/>
                      <a:pt x="173" y="2"/>
                    </a:cubicBezTo>
                    <a:cubicBezTo>
                      <a:pt x="173" y="3"/>
                      <a:pt x="173" y="3"/>
                      <a:pt x="173" y="3"/>
                    </a:cubicBezTo>
                    <a:cubicBezTo>
                      <a:pt x="171" y="3"/>
                      <a:pt x="173" y="3"/>
                      <a:pt x="172" y="2"/>
                    </a:cubicBezTo>
                    <a:cubicBezTo>
                      <a:pt x="170" y="4"/>
                      <a:pt x="166" y="2"/>
                      <a:pt x="163" y="3"/>
                    </a:cubicBezTo>
                    <a:cubicBezTo>
                      <a:pt x="163" y="3"/>
                      <a:pt x="162" y="3"/>
                      <a:pt x="162" y="4"/>
                    </a:cubicBezTo>
                    <a:cubicBezTo>
                      <a:pt x="159" y="2"/>
                      <a:pt x="154" y="5"/>
                      <a:pt x="151" y="4"/>
                    </a:cubicBezTo>
                    <a:cubicBezTo>
                      <a:pt x="152" y="6"/>
                      <a:pt x="149" y="5"/>
                      <a:pt x="148" y="6"/>
                    </a:cubicBezTo>
                    <a:cubicBezTo>
                      <a:pt x="147" y="6"/>
                      <a:pt x="147" y="5"/>
                      <a:pt x="147" y="5"/>
                    </a:cubicBezTo>
                    <a:cubicBezTo>
                      <a:pt x="144" y="5"/>
                      <a:pt x="143" y="5"/>
                      <a:pt x="140" y="5"/>
                    </a:cubicBezTo>
                    <a:cubicBezTo>
                      <a:pt x="138" y="5"/>
                      <a:pt x="138" y="7"/>
                      <a:pt x="136" y="6"/>
                    </a:cubicBezTo>
                    <a:cubicBezTo>
                      <a:pt x="135" y="5"/>
                      <a:pt x="133" y="7"/>
                      <a:pt x="131" y="6"/>
                    </a:cubicBezTo>
                    <a:cubicBezTo>
                      <a:pt x="132" y="8"/>
                      <a:pt x="130" y="9"/>
                      <a:pt x="128" y="8"/>
                    </a:cubicBezTo>
                    <a:cubicBezTo>
                      <a:pt x="128" y="6"/>
                      <a:pt x="128" y="6"/>
                      <a:pt x="128" y="6"/>
                    </a:cubicBezTo>
                    <a:cubicBezTo>
                      <a:pt x="123" y="8"/>
                      <a:pt x="115" y="7"/>
                      <a:pt x="109" y="10"/>
                    </a:cubicBezTo>
                    <a:cubicBezTo>
                      <a:pt x="108" y="9"/>
                      <a:pt x="108" y="9"/>
                      <a:pt x="108" y="9"/>
                    </a:cubicBezTo>
                    <a:cubicBezTo>
                      <a:pt x="102" y="11"/>
                      <a:pt x="95" y="11"/>
                      <a:pt x="89" y="14"/>
                    </a:cubicBezTo>
                    <a:cubicBezTo>
                      <a:pt x="88" y="14"/>
                      <a:pt x="85" y="14"/>
                      <a:pt x="83" y="14"/>
                    </a:cubicBezTo>
                    <a:cubicBezTo>
                      <a:pt x="81" y="15"/>
                      <a:pt x="80" y="15"/>
                      <a:pt x="79" y="17"/>
                    </a:cubicBezTo>
                    <a:cubicBezTo>
                      <a:pt x="78" y="17"/>
                      <a:pt x="78" y="16"/>
                      <a:pt x="77" y="16"/>
                    </a:cubicBezTo>
                    <a:cubicBezTo>
                      <a:pt x="74" y="16"/>
                      <a:pt x="71" y="15"/>
                      <a:pt x="69" y="18"/>
                    </a:cubicBezTo>
                    <a:cubicBezTo>
                      <a:pt x="69" y="17"/>
                      <a:pt x="69" y="17"/>
                      <a:pt x="69" y="17"/>
                    </a:cubicBezTo>
                    <a:cubicBezTo>
                      <a:pt x="67" y="18"/>
                      <a:pt x="64" y="20"/>
                      <a:pt x="61" y="19"/>
                    </a:cubicBezTo>
                    <a:cubicBezTo>
                      <a:pt x="61" y="20"/>
                      <a:pt x="58" y="21"/>
                      <a:pt x="60" y="22"/>
                    </a:cubicBezTo>
                    <a:cubicBezTo>
                      <a:pt x="59" y="23"/>
                      <a:pt x="59" y="21"/>
                      <a:pt x="58" y="22"/>
                    </a:cubicBezTo>
                    <a:cubicBezTo>
                      <a:pt x="59" y="20"/>
                      <a:pt x="59" y="20"/>
                      <a:pt x="59" y="20"/>
                    </a:cubicBezTo>
                    <a:cubicBezTo>
                      <a:pt x="53" y="21"/>
                      <a:pt x="48" y="23"/>
                      <a:pt x="43" y="25"/>
                    </a:cubicBezTo>
                    <a:cubicBezTo>
                      <a:pt x="41" y="24"/>
                      <a:pt x="38" y="27"/>
                      <a:pt x="35" y="27"/>
                    </a:cubicBezTo>
                    <a:cubicBezTo>
                      <a:pt x="33" y="28"/>
                      <a:pt x="30" y="28"/>
                      <a:pt x="29" y="30"/>
                    </a:cubicBezTo>
                    <a:cubicBezTo>
                      <a:pt x="29" y="29"/>
                      <a:pt x="29" y="29"/>
                      <a:pt x="29" y="29"/>
                    </a:cubicBezTo>
                    <a:cubicBezTo>
                      <a:pt x="26" y="30"/>
                      <a:pt x="23" y="31"/>
                      <a:pt x="20" y="31"/>
                    </a:cubicBezTo>
                    <a:cubicBezTo>
                      <a:pt x="18" y="32"/>
                      <a:pt x="18" y="33"/>
                      <a:pt x="17" y="34"/>
                    </a:cubicBezTo>
                    <a:cubicBezTo>
                      <a:pt x="17" y="33"/>
                      <a:pt x="17" y="33"/>
                      <a:pt x="17" y="33"/>
                    </a:cubicBezTo>
                    <a:cubicBezTo>
                      <a:pt x="15" y="35"/>
                      <a:pt x="15" y="36"/>
                      <a:pt x="15" y="37"/>
                    </a:cubicBezTo>
                    <a:cubicBezTo>
                      <a:pt x="14" y="37"/>
                      <a:pt x="14" y="38"/>
                      <a:pt x="12" y="38"/>
                    </a:cubicBezTo>
                    <a:cubicBezTo>
                      <a:pt x="13" y="37"/>
                      <a:pt x="14" y="35"/>
                      <a:pt x="14" y="34"/>
                    </a:cubicBezTo>
                    <a:cubicBezTo>
                      <a:pt x="12" y="34"/>
                      <a:pt x="11" y="37"/>
                      <a:pt x="10" y="36"/>
                    </a:cubicBezTo>
                    <a:cubicBezTo>
                      <a:pt x="8" y="37"/>
                      <a:pt x="7" y="37"/>
                      <a:pt x="7" y="39"/>
                    </a:cubicBezTo>
                    <a:cubicBezTo>
                      <a:pt x="7" y="38"/>
                      <a:pt x="6" y="38"/>
                      <a:pt x="7" y="38"/>
                    </a:cubicBezTo>
                    <a:cubicBezTo>
                      <a:pt x="5" y="38"/>
                      <a:pt x="5" y="38"/>
                      <a:pt x="4" y="39"/>
                    </a:cubicBezTo>
                    <a:cubicBezTo>
                      <a:pt x="4" y="39"/>
                      <a:pt x="5" y="39"/>
                      <a:pt x="5" y="39"/>
                    </a:cubicBezTo>
                    <a:cubicBezTo>
                      <a:pt x="5" y="40"/>
                      <a:pt x="4" y="41"/>
                      <a:pt x="4" y="42"/>
                    </a:cubicBezTo>
                    <a:cubicBezTo>
                      <a:pt x="5" y="41"/>
                      <a:pt x="5" y="41"/>
                      <a:pt x="6" y="41"/>
                    </a:cubicBezTo>
                    <a:cubicBezTo>
                      <a:pt x="6" y="42"/>
                      <a:pt x="4" y="43"/>
                      <a:pt x="3" y="42"/>
                    </a:cubicBezTo>
                    <a:cubicBezTo>
                      <a:pt x="2" y="42"/>
                      <a:pt x="4" y="40"/>
                      <a:pt x="3" y="40"/>
                    </a:cubicBezTo>
                    <a:cubicBezTo>
                      <a:pt x="0" y="44"/>
                      <a:pt x="0" y="44"/>
                      <a:pt x="0" y="44"/>
                    </a:cubicBezTo>
                    <a:cubicBezTo>
                      <a:pt x="1" y="43"/>
                      <a:pt x="2" y="43"/>
                      <a:pt x="2" y="44"/>
                    </a:cubicBezTo>
                    <a:cubicBezTo>
                      <a:pt x="3" y="43"/>
                      <a:pt x="3" y="43"/>
                      <a:pt x="3" y="43"/>
                    </a:cubicBezTo>
                    <a:cubicBezTo>
                      <a:pt x="3" y="44"/>
                      <a:pt x="3" y="44"/>
                      <a:pt x="3" y="44"/>
                    </a:cubicBezTo>
                    <a:cubicBezTo>
                      <a:pt x="5" y="43"/>
                      <a:pt x="7" y="43"/>
                      <a:pt x="9" y="41"/>
                    </a:cubicBezTo>
                    <a:cubicBezTo>
                      <a:pt x="8" y="41"/>
                      <a:pt x="8" y="41"/>
                      <a:pt x="8" y="41"/>
                    </a:cubicBezTo>
                    <a:cubicBezTo>
                      <a:pt x="9" y="40"/>
                      <a:pt x="10" y="38"/>
                      <a:pt x="12" y="39"/>
                    </a:cubicBezTo>
                    <a:cubicBezTo>
                      <a:pt x="11" y="39"/>
                      <a:pt x="12" y="40"/>
                      <a:pt x="12" y="40"/>
                    </a:cubicBezTo>
                    <a:cubicBezTo>
                      <a:pt x="12" y="40"/>
                      <a:pt x="12" y="40"/>
                      <a:pt x="13" y="40"/>
                    </a:cubicBezTo>
                    <a:cubicBezTo>
                      <a:pt x="13" y="41"/>
                      <a:pt x="13" y="41"/>
                      <a:pt x="13" y="41"/>
                    </a:cubicBezTo>
                    <a:cubicBezTo>
                      <a:pt x="13" y="39"/>
                      <a:pt x="16" y="39"/>
                      <a:pt x="16" y="39"/>
                    </a:cubicBezTo>
                    <a:cubicBezTo>
                      <a:pt x="16" y="39"/>
                      <a:pt x="16" y="39"/>
                      <a:pt x="16" y="39"/>
                    </a:cubicBezTo>
                    <a:cubicBezTo>
                      <a:pt x="19" y="39"/>
                      <a:pt x="16" y="38"/>
                      <a:pt x="17" y="38"/>
                    </a:cubicBezTo>
                    <a:cubicBezTo>
                      <a:pt x="18" y="37"/>
                      <a:pt x="18" y="39"/>
                      <a:pt x="19" y="40"/>
                    </a:cubicBezTo>
                    <a:cubicBezTo>
                      <a:pt x="21" y="39"/>
                      <a:pt x="24" y="37"/>
                      <a:pt x="27" y="37"/>
                    </a:cubicBezTo>
                    <a:cubicBezTo>
                      <a:pt x="29" y="36"/>
                      <a:pt x="30" y="35"/>
                      <a:pt x="32" y="34"/>
                    </a:cubicBezTo>
                    <a:cubicBezTo>
                      <a:pt x="33" y="33"/>
                      <a:pt x="32" y="36"/>
                      <a:pt x="34" y="34"/>
                    </a:cubicBezTo>
                    <a:cubicBezTo>
                      <a:pt x="34" y="35"/>
                      <a:pt x="34" y="36"/>
                      <a:pt x="34" y="36"/>
                    </a:cubicBezTo>
                    <a:cubicBezTo>
                      <a:pt x="34" y="36"/>
                      <a:pt x="37" y="36"/>
                      <a:pt x="36" y="34"/>
                    </a:cubicBezTo>
                    <a:cubicBezTo>
                      <a:pt x="38" y="34"/>
                      <a:pt x="41" y="33"/>
                      <a:pt x="43" y="32"/>
                    </a:cubicBezTo>
                    <a:cubicBezTo>
                      <a:pt x="42" y="33"/>
                      <a:pt x="42" y="34"/>
                      <a:pt x="43" y="34"/>
                    </a:cubicBezTo>
                    <a:cubicBezTo>
                      <a:pt x="44" y="33"/>
                      <a:pt x="46" y="31"/>
                      <a:pt x="48" y="31"/>
                    </a:cubicBezTo>
                    <a:cubicBezTo>
                      <a:pt x="47" y="30"/>
                      <a:pt x="47" y="30"/>
                      <a:pt x="47" y="29"/>
                    </a:cubicBezTo>
                    <a:cubicBezTo>
                      <a:pt x="47" y="29"/>
                      <a:pt x="47" y="28"/>
                      <a:pt x="48" y="28"/>
                    </a:cubicBezTo>
                    <a:cubicBezTo>
                      <a:pt x="48" y="29"/>
                      <a:pt x="49" y="31"/>
                      <a:pt x="51" y="31"/>
                    </a:cubicBezTo>
                    <a:cubicBezTo>
                      <a:pt x="51" y="33"/>
                      <a:pt x="47" y="31"/>
                      <a:pt x="49" y="33"/>
                    </a:cubicBezTo>
                    <a:cubicBezTo>
                      <a:pt x="48" y="35"/>
                      <a:pt x="45" y="36"/>
                      <a:pt x="44" y="35"/>
                    </a:cubicBezTo>
                    <a:cubicBezTo>
                      <a:pt x="43" y="37"/>
                      <a:pt x="45" y="35"/>
                      <a:pt x="46" y="36"/>
                    </a:cubicBezTo>
                    <a:cubicBezTo>
                      <a:pt x="47" y="36"/>
                      <a:pt x="47" y="35"/>
                      <a:pt x="50" y="34"/>
                    </a:cubicBezTo>
                    <a:cubicBezTo>
                      <a:pt x="50" y="33"/>
                      <a:pt x="49" y="33"/>
                      <a:pt x="50" y="32"/>
                    </a:cubicBezTo>
                    <a:cubicBezTo>
                      <a:pt x="51" y="30"/>
                      <a:pt x="52" y="33"/>
                      <a:pt x="53" y="33"/>
                    </a:cubicBezTo>
                    <a:cubicBezTo>
                      <a:pt x="52" y="34"/>
                      <a:pt x="52" y="34"/>
                      <a:pt x="52" y="34"/>
                    </a:cubicBezTo>
                    <a:cubicBezTo>
                      <a:pt x="54" y="34"/>
                      <a:pt x="54" y="33"/>
                      <a:pt x="55" y="32"/>
                    </a:cubicBezTo>
                    <a:cubicBezTo>
                      <a:pt x="56" y="35"/>
                      <a:pt x="53" y="33"/>
                      <a:pt x="53" y="35"/>
                    </a:cubicBezTo>
                    <a:cubicBezTo>
                      <a:pt x="54" y="36"/>
                      <a:pt x="54" y="36"/>
                      <a:pt x="54" y="36"/>
                    </a:cubicBezTo>
                    <a:cubicBezTo>
                      <a:pt x="56" y="36"/>
                      <a:pt x="54" y="34"/>
                      <a:pt x="57" y="34"/>
                    </a:cubicBezTo>
                    <a:cubicBezTo>
                      <a:pt x="57" y="35"/>
                      <a:pt x="57" y="35"/>
                      <a:pt x="57" y="35"/>
                    </a:cubicBezTo>
                    <a:cubicBezTo>
                      <a:pt x="58" y="34"/>
                      <a:pt x="58" y="34"/>
                      <a:pt x="58" y="34"/>
                    </a:cubicBezTo>
                    <a:cubicBezTo>
                      <a:pt x="58" y="33"/>
                      <a:pt x="57" y="32"/>
                      <a:pt x="56" y="33"/>
                    </a:cubicBezTo>
                    <a:cubicBezTo>
                      <a:pt x="56" y="30"/>
                      <a:pt x="57" y="32"/>
                      <a:pt x="59" y="31"/>
                    </a:cubicBezTo>
                    <a:cubicBezTo>
                      <a:pt x="59" y="30"/>
                      <a:pt x="58" y="32"/>
                      <a:pt x="58" y="30"/>
                    </a:cubicBezTo>
                    <a:cubicBezTo>
                      <a:pt x="57" y="29"/>
                      <a:pt x="59" y="29"/>
                      <a:pt x="60" y="29"/>
                    </a:cubicBezTo>
                    <a:cubicBezTo>
                      <a:pt x="61" y="28"/>
                      <a:pt x="61" y="30"/>
                      <a:pt x="62" y="30"/>
                    </a:cubicBezTo>
                    <a:cubicBezTo>
                      <a:pt x="61" y="31"/>
                      <a:pt x="60" y="31"/>
                      <a:pt x="60" y="30"/>
                    </a:cubicBezTo>
                    <a:cubicBezTo>
                      <a:pt x="58" y="32"/>
                      <a:pt x="62" y="33"/>
                      <a:pt x="60" y="34"/>
                    </a:cubicBezTo>
                    <a:cubicBezTo>
                      <a:pt x="62" y="34"/>
                      <a:pt x="62" y="33"/>
                      <a:pt x="62" y="32"/>
                    </a:cubicBezTo>
                    <a:cubicBezTo>
                      <a:pt x="62" y="32"/>
                      <a:pt x="62" y="31"/>
                      <a:pt x="62" y="31"/>
                    </a:cubicBezTo>
                    <a:cubicBezTo>
                      <a:pt x="64" y="27"/>
                      <a:pt x="64" y="33"/>
                      <a:pt x="66" y="31"/>
                    </a:cubicBezTo>
                    <a:cubicBezTo>
                      <a:pt x="65" y="30"/>
                      <a:pt x="69" y="28"/>
                      <a:pt x="67" y="26"/>
                    </a:cubicBezTo>
                    <a:cubicBezTo>
                      <a:pt x="67" y="25"/>
                      <a:pt x="68" y="25"/>
                      <a:pt x="69" y="25"/>
                    </a:cubicBezTo>
                    <a:cubicBezTo>
                      <a:pt x="68" y="26"/>
                      <a:pt x="70" y="26"/>
                      <a:pt x="69" y="27"/>
                    </a:cubicBezTo>
                    <a:cubicBezTo>
                      <a:pt x="70" y="27"/>
                      <a:pt x="70" y="27"/>
                      <a:pt x="70" y="27"/>
                    </a:cubicBezTo>
                    <a:cubicBezTo>
                      <a:pt x="69" y="29"/>
                      <a:pt x="69" y="29"/>
                      <a:pt x="69" y="29"/>
                    </a:cubicBezTo>
                    <a:cubicBezTo>
                      <a:pt x="70" y="30"/>
                      <a:pt x="72" y="30"/>
                      <a:pt x="73" y="31"/>
                    </a:cubicBezTo>
                    <a:cubicBezTo>
                      <a:pt x="74" y="30"/>
                      <a:pt x="72" y="30"/>
                      <a:pt x="74" y="29"/>
                    </a:cubicBezTo>
                    <a:cubicBezTo>
                      <a:pt x="73" y="30"/>
                      <a:pt x="74" y="30"/>
                      <a:pt x="75" y="30"/>
                    </a:cubicBezTo>
                    <a:cubicBezTo>
                      <a:pt x="73" y="30"/>
                      <a:pt x="75" y="28"/>
                      <a:pt x="75" y="28"/>
                    </a:cubicBezTo>
                    <a:cubicBezTo>
                      <a:pt x="77" y="27"/>
                      <a:pt x="78" y="28"/>
                      <a:pt x="78" y="29"/>
                    </a:cubicBezTo>
                    <a:cubicBezTo>
                      <a:pt x="77" y="30"/>
                      <a:pt x="77" y="30"/>
                      <a:pt x="77" y="30"/>
                    </a:cubicBezTo>
                    <a:cubicBezTo>
                      <a:pt x="78" y="29"/>
                      <a:pt x="77" y="31"/>
                      <a:pt x="78" y="30"/>
                    </a:cubicBezTo>
                    <a:cubicBezTo>
                      <a:pt x="78" y="29"/>
                      <a:pt x="79" y="28"/>
                      <a:pt x="79" y="27"/>
                    </a:cubicBezTo>
                    <a:cubicBezTo>
                      <a:pt x="80" y="26"/>
                      <a:pt x="81" y="27"/>
                      <a:pt x="81" y="27"/>
                    </a:cubicBezTo>
                    <a:cubicBezTo>
                      <a:pt x="80" y="28"/>
                      <a:pt x="80" y="28"/>
                      <a:pt x="80" y="28"/>
                    </a:cubicBezTo>
                    <a:cubicBezTo>
                      <a:pt x="81" y="28"/>
                      <a:pt x="80" y="30"/>
                      <a:pt x="82" y="30"/>
                    </a:cubicBezTo>
                    <a:cubicBezTo>
                      <a:pt x="82" y="28"/>
                      <a:pt x="82" y="28"/>
                      <a:pt x="82" y="28"/>
                    </a:cubicBezTo>
                    <a:cubicBezTo>
                      <a:pt x="83" y="28"/>
                      <a:pt x="83" y="29"/>
                      <a:pt x="83" y="29"/>
                    </a:cubicBezTo>
                    <a:cubicBezTo>
                      <a:pt x="83" y="29"/>
                      <a:pt x="84" y="29"/>
                      <a:pt x="84" y="28"/>
                    </a:cubicBezTo>
                    <a:cubicBezTo>
                      <a:pt x="85" y="29"/>
                      <a:pt x="85" y="29"/>
                      <a:pt x="85" y="29"/>
                    </a:cubicBezTo>
                    <a:cubicBezTo>
                      <a:pt x="85" y="28"/>
                      <a:pt x="86" y="27"/>
                      <a:pt x="87" y="28"/>
                    </a:cubicBezTo>
                    <a:cubicBezTo>
                      <a:pt x="86" y="26"/>
                      <a:pt x="86" y="28"/>
                      <a:pt x="85" y="27"/>
                    </a:cubicBezTo>
                    <a:cubicBezTo>
                      <a:pt x="84" y="26"/>
                      <a:pt x="86" y="26"/>
                      <a:pt x="86" y="26"/>
                    </a:cubicBezTo>
                    <a:cubicBezTo>
                      <a:pt x="87" y="28"/>
                      <a:pt x="88" y="26"/>
                      <a:pt x="89" y="25"/>
                    </a:cubicBezTo>
                    <a:cubicBezTo>
                      <a:pt x="90" y="26"/>
                      <a:pt x="90" y="26"/>
                      <a:pt x="91" y="27"/>
                    </a:cubicBezTo>
                    <a:cubicBezTo>
                      <a:pt x="91" y="25"/>
                      <a:pt x="91" y="25"/>
                      <a:pt x="91" y="25"/>
                    </a:cubicBezTo>
                    <a:cubicBezTo>
                      <a:pt x="92" y="28"/>
                      <a:pt x="93" y="24"/>
                      <a:pt x="94" y="25"/>
                    </a:cubicBezTo>
                    <a:cubicBezTo>
                      <a:pt x="94" y="26"/>
                      <a:pt x="94" y="27"/>
                      <a:pt x="95" y="27"/>
                    </a:cubicBezTo>
                    <a:cubicBezTo>
                      <a:pt x="93" y="25"/>
                      <a:pt x="96" y="25"/>
                      <a:pt x="95" y="23"/>
                    </a:cubicBezTo>
                    <a:cubicBezTo>
                      <a:pt x="97" y="24"/>
                      <a:pt x="95" y="26"/>
                      <a:pt x="96" y="27"/>
                    </a:cubicBezTo>
                    <a:cubicBezTo>
                      <a:pt x="97" y="25"/>
                      <a:pt x="98" y="27"/>
                      <a:pt x="99" y="26"/>
                    </a:cubicBezTo>
                    <a:cubicBezTo>
                      <a:pt x="97" y="25"/>
                      <a:pt x="99" y="24"/>
                      <a:pt x="99" y="24"/>
                    </a:cubicBezTo>
                    <a:cubicBezTo>
                      <a:pt x="101" y="23"/>
                      <a:pt x="99" y="24"/>
                      <a:pt x="100" y="25"/>
                    </a:cubicBezTo>
                    <a:cubicBezTo>
                      <a:pt x="101" y="24"/>
                      <a:pt x="101" y="23"/>
                      <a:pt x="100" y="23"/>
                    </a:cubicBezTo>
                    <a:cubicBezTo>
                      <a:pt x="101" y="23"/>
                      <a:pt x="102" y="21"/>
                      <a:pt x="103" y="22"/>
                    </a:cubicBezTo>
                    <a:cubicBezTo>
                      <a:pt x="104" y="23"/>
                      <a:pt x="101" y="23"/>
                      <a:pt x="102" y="23"/>
                    </a:cubicBezTo>
                    <a:cubicBezTo>
                      <a:pt x="105" y="23"/>
                      <a:pt x="103" y="20"/>
                      <a:pt x="105" y="20"/>
                    </a:cubicBezTo>
                    <a:cubicBezTo>
                      <a:pt x="104" y="19"/>
                      <a:pt x="105" y="17"/>
                      <a:pt x="106" y="16"/>
                    </a:cubicBezTo>
                    <a:cubicBezTo>
                      <a:pt x="108" y="16"/>
                      <a:pt x="105" y="17"/>
                      <a:pt x="106" y="18"/>
                    </a:cubicBezTo>
                    <a:cubicBezTo>
                      <a:pt x="107" y="18"/>
                      <a:pt x="107" y="18"/>
                      <a:pt x="107" y="18"/>
                    </a:cubicBezTo>
                    <a:cubicBezTo>
                      <a:pt x="109" y="20"/>
                      <a:pt x="104" y="22"/>
                      <a:pt x="106" y="23"/>
                    </a:cubicBezTo>
                    <a:cubicBezTo>
                      <a:pt x="107" y="22"/>
                      <a:pt x="107" y="22"/>
                      <a:pt x="107" y="22"/>
                    </a:cubicBezTo>
                    <a:cubicBezTo>
                      <a:pt x="107" y="23"/>
                      <a:pt x="107" y="24"/>
                      <a:pt x="107" y="24"/>
                    </a:cubicBezTo>
                    <a:cubicBezTo>
                      <a:pt x="107" y="23"/>
                      <a:pt x="110" y="24"/>
                      <a:pt x="110" y="23"/>
                    </a:cubicBezTo>
                    <a:cubicBezTo>
                      <a:pt x="110" y="22"/>
                      <a:pt x="109" y="24"/>
                      <a:pt x="109" y="23"/>
                    </a:cubicBezTo>
                    <a:cubicBezTo>
                      <a:pt x="110" y="23"/>
                      <a:pt x="110" y="21"/>
                      <a:pt x="112" y="21"/>
                    </a:cubicBezTo>
                    <a:cubicBezTo>
                      <a:pt x="111" y="22"/>
                      <a:pt x="113" y="23"/>
                      <a:pt x="112" y="23"/>
                    </a:cubicBezTo>
                    <a:cubicBezTo>
                      <a:pt x="113" y="24"/>
                      <a:pt x="113" y="22"/>
                      <a:pt x="114" y="22"/>
                    </a:cubicBezTo>
                    <a:cubicBezTo>
                      <a:pt x="114" y="23"/>
                      <a:pt x="114" y="23"/>
                      <a:pt x="114" y="23"/>
                    </a:cubicBezTo>
                    <a:cubicBezTo>
                      <a:pt x="118" y="23"/>
                      <a:pt x="124" y="22"/>
                      <a:pt x="128" y="19"/>
                    </a:cubicBezTo>
                    <a:cubicBezTo>
                      <a:pt x="129" y="20"/>
                      <a:pt x="130" y="20"/>
                      <a:pt x="133" y="20"/>
                    </a:cubicBezTo>
                    <a:cubicBezTo>
                      <a:pt x="131" y="20"/>
                      <a:pt x="132" y="19"/>
                      <a:pt x="133" y="19"/>
                    </a:cubicBezTo>
                    <a:cubicBezTo>
                      <a:pt x="134" y="20"/>
                      <a:pt x="134" y="20"/>
                      <a:pt x="134" y="20"/>
                    </a:cubicBezTo>
                    <a:cubicBezTo>
                      <a:pt x="136" y="21"/>
                      <a:pt x="137" y="19"/>
                      <a:pt x="138" y="19"/>
                    </a:cubicBezTo>
                    <a:cubicBezTo>
                      <a:pt x="139" y="20"/>
                      <a:pt x="139" y="20"/>
                      <a:pt x="139" y="20"/>
                    </a:cubicBezTo>
                    <a:cubicBezTo>
                      <a:pt x="140" y="20"/>
                      <a:pt x="140" y="19"/>
                      <a:pt x="140" y="18"/>
                    </a:cubicBezTo>
                    <a:cubicBezTo>
                      <a:pt x="141" y="19"/>
                      <a:pt x="141" y="19"/>
                      <a:pt x="141" y="19"/>
                    </a:cubicBezTo>
                    <a:cubicBezTo>
                      <a:pt x="141" y="18"/>
                      <a:pt x="141" y="18"/>
                      <a:pt x="141" y="18"/>
                    </a:cubicBezTo>
                    <a:cubicBezTo>
                      <a:pt x="143" y="18"/>
                      <a:pt x="144" y="18"/>
                      <a:pt x="144" y="19"/>
                    </a:cubicBezTo>
                    <a:cubicBezTo>
                      <a:pt x="145" y="19"/>
                      <a:pt x="145" y="19"/>
                      <a:pt x="144" y="18"/>
                    </a:cubicBezTo>
                    <a:cubicBezTo>
                      <a:pt x="146" y="19"/>
                      <a:pt x="149" y="19"/>
                      <a:pt x="151" y="18"/>
                    </a:cubicBezTo>
                    <a:cubicBezTo>
                      <a:pt x="150" y="18"/>
                      <a:pt x="150" y="18"/>
                      <a:pt x="150" y="17"/>
                    </a:cubicBezTo>
                    <a:cubicBezTo>
                      <a:pt x="150" y="15"/>
                      <a:pt x="150" y="17"/>
                      <a:pt x="151" y="16"/>
                    </a:cubicBezTo>
                    <a:cubicBezTo>
                      <a:pt x="151" y="16"/>
                      <a:pt x="152" y="17"/>
                      <a:pt x="151" y="17"/>
                    </a:cubicBezTo>
                    <a:cubicBezTo>
                      <a:pt x="154" y="19"/>
                      <a:pt x="158" y="17"/>
                      <a:pt x="162" y="18"/>
                    </a:cubicBezTo>
                    <a:cubicBezTo>
                      <a:pt x="163" y="17"/>
                      <a:pt x="162" y="17"/>
                      <a:pt x="163" y="17"/>
                    </a:cubicBezTo>
                    <a:cubicBezTo>
                      <a:pt x="165" y="18"/>
                      <a:pt x="168" y="16"/>
                      <a:pt x="170" y="17"/>
                    </a:cubicBezTo>
                    <a:cubicBezTo>
                      <a:pt x="170" y="16"/>
                      <a:pt x="170" y="14"/>
                      <a:pt x="172" y="14"/>
                    </a:cubicBezTo>
                    <a:cubicBezTo>
                      <a:pt x="173" y="13"/>
                      <a:pt x="172" y="16"/>
                      <a:pt x="174" y="17"/>
                    </a:cubicBezTo>
                    <a:cubicBezTo>
                      <a:pt x="174" y="16"/>
                      <a:pt x="176" y="16"/>
                      <a:pt x="176" y="16"/>
                    </a:cubicBezTo>
                    <a:cubicBezTo>
                      <a:pt x="176" y="16"/>
                      <a:pt x="176" y="16"/>
                      <a:pt x="176" y="16"/>
                    </a:cubicBezTo>
                    <a:cubicBezTo>
                      <a:pt x="177" y="15"/>
                      <a:pt x="178" y="15"/>
                      <a:pt x="179" y="16"/>
                    </a:cubicBezTo>
                    <a:cubicBezTo>
                      <a:pt x="179" y="16"/>
                      <a:pt x="179" y="16"/>
                      <a:pt x="179" y="16"/>
                    </a:cubicBezTo>
                    <a:cubicBezTo>
                      <a:pt x="180" y="16"/>
                      <a:pt x="181" y="17"/>
                      <a:pt x="182" y="17"/>
                    </a:cubicBezTo>
                    <a:cubicBezTo>
                      <a:pt x="182" y="15"/>
                      <a:pt x="184" y="16"/>
                      <a:pt x="185" y="15"/>
                    </a:cubicBezTo>
                    <a:cubicBezTo>
                      <a:pt x="185" y="15"/>
                      <a:pt x="185" y="15"/>
                      <a:pt x="185" y="15"/>
                    </a:cubicBezTo>
                    <a:cubicBezTo>
                      <a:pt x="185" y="14"/>
                      <a:pt x="185" y="14"/>
                      <a:pt x="185" y="14"/>
                    </a:cubicBezTo>
                    <a:cubicBezTo>
                      <a:pt x="187" y="15"/>
                      <a:pt x="187" y="15"/>
                      <a:pt x="187" y="15"/>
                    </a:cubicBezTo>
                    <a:cubicBezTo>
                      <a:pt x="186" y="15"/>
                      <a:pt x="186" y="16"/>
                      <a:pt x="186" y="16"/>
                    </a:cubicBezTo>
                    <a:cubicBezTo>
                      <a:pt x="188" y="17"/>
                      <a:pt x="186" y="15"/>
                      <a:pt x="187" y="14"/>
                    </a:cubicBezTo>
                    <a:cubicBezTo>
                      <a:pt x="188" y="14"/>
                      <a:pt x="188" y="15"/>
                      <a:pt x="189" y="15"/>
                    </a:cubicBezTo>
                    <a:cubicBezTo>
                      <a:pt x="189" y="16"/>
                      <a:pt x="188" y="15"/>
                      <a:pt x="188" y="15"/>
                    </a:cubicBezTo>
                    <a:cubicBezTo>
                      <a:pt x="187" y="16"/>
                      <a:pt x="189" y="15"/>
                      <a:pt x="189" y="16"/>
                    </a:cubicBezTo>
                    <a:cubicBezTo>
                      <a:pt x="189" y="16"/>
                      <a:pt x="189" y="15"/>
                      <a:pt x="190" y="15"/>
                    </a:cubicBezTo>
                    <a:cubicBezTo>
                      <a:pt x="191" y="15"/>
                      <a:pt x="193" y="15"/>
                      <a:pt x="192" y="16"/>
                    </a:cubicBezTo>
                    <a:cubicBezTo>
                      <a:pt x="193" y="15"/>
                      <a:pt x="194" y="15"/>
                      <a:pt x="194" y="15"/>
                    </a:cubicBezTo>
                    <a:cubicBezTo>
                      <a:pt x="194" y="15"/>
                      <a:pt x="192" y="14"/>
                      <a:pt x="192" y="14"/>
                    </a:cubicBezTo>
                    <a:cubicBezTo>
                      <a:pt x="193" y="13"/>
                      <a:pt x="194" y="13"/>
                      <a:pt x="194" y="14"/>
                    </a:cubicBezTo>
                    <a:cubicBezTo>
                      <a:pt x="194" y="14"/>
                      <a:pt x="194" y="14"/>
                      <a:pt x="194" y="14"/>
                    </a:cubicBezTo>
                    <a:cubicBezTo>
                      <a:pt x="194" y="14"/>
                      <a:pt x="196" y="14"/>
                      <a:pt x="195" y="13"/>
                    </a:cubicBezTo>
                    <a:cubicBezTo>
                      <a:pt x="196" y="14"/>
                      <a:pt x="196" y="14"/>
                      <a:pt x="196" y="14"/>
                    </a:cubicBezTo>
                    <a:cubicBezTo>
                      <a:pt x="197" y="13"/>
                      <a:pt x="198" y="14"/>
                      <a:pt x="199" y="13"/>
                    </a:cubicBezTo>
                    <a:cubicBezTo>
                      <a:pt x="199" y="14"/>
                      <a:pt x="198" y="16"/>
                      <a:pt x="200" y="16"/>
                    </a:cubicBezTo>
                    <a:cubicBezTo>
                      <a:pt x="202" y="15"/>
                      <a:pt x="202" y="15"/>
                      <a:pt x="202" y="15"/>
                    </a:cubicBezTo>
                    <a:cubicBezTo>
                      <a:pt x="203" y="15"/>
                      <a:pt x="203" y="15"/>
                      <a:pt x="203" y="16"/>
                    </a:cubicBezTo>
                    <a:cubicBezTo>
                      <a:pt x="206" y="16"/>
                      <a:pt x="206" y="12"/>
                      <a:pt x="208" y="13"/>
                    </a:cubicBezTo>
                    <a:cubicBezTo>
                      <a:pt x="207" y="15"/>
                      <a:pt x="208" y="15"/>
                      <a:pt x="209" y="15"/>
                    </a:cubicBezTo>
                    <a:cubicBezTo>
                      <a:pt x="209" y="15"/>
                      <a:pt x="209" y="15"/>
                      <a:pt x="209" y="15"/>
                    </a:cubicBezTo>
                    <a:cubicBezTo>
                      <a:pt x="209" y="14"/>
                      <a:pt x="209" y="15"/>
                      <a:pt x="208" y="15"/>
                    </a:cubicBezTo>
                    <a:cubicBezTo>
                      <a:pt x="208" y="14"/>
                      <a:pt x="209" y="14"/>
                      <a:pt x="209" y="14"/>
                    </a:cubicBezTo>
                    <a:cubicBezTo>
                      <a:pt x="211" y="17"/>
                      <a:pt x="216" y="15"/>
                      <a:pt x="219" y="16"/>
                    </a:cubicBezTo>
                    <a:cubicBezTo>
                      <a:pt x="219" y="14"/>
                      <a:pt x="221" y="16"/>
                      <a:pt x="222" y="15"/>
                    </a:cubicBezTo>
                    <a:cubicBezTo>
                      <a:pt x="221" y="17"/>
                      <a:pt x="223" y="15"/>
                      <a:pt x="224" y="16"/>
                    </a:cubicBezTo>
                    <a:cubicBezTo>
                      <a:pt x="224" y="14"/>
                      <a:pt x="224" y="14"/>
                      <a:pt x="224" y="14"/>
                    </a:cubicBezTo>
                    <a:cubicBezTo>
                      <a:pt x="226" y="15"/>
                      <a:pt x="227" y="11"/>
                      <a:pt x="228" y="14"/>
                    </a:cubicBezTo>
                    <a:cubicBezTo>
                      <a:pt x="229" y="14"/>
                      <a:pt x="228" y="15"/>
                      <a:pt x="227" y="15"/>
                    </a:cubicBezTo>
                    <a:cubicBezTo>
                      <a:pt x="229" y="17"/>
                      <a:pt x="232" y="14"/>
                      <a:pt x="233" y="16"/>
                    </a:cubicBezTo>
                    <a:cubicBezTo>
                      <a:pt x="233" y="15"/>
                      <a:pt x="233" y="14"/>
                      <a:pt x="234" y="13"/>
                    </a:cubicBezTo>
                    <a:cubicBezTo>
                      <a:pt x="235" y="14"/>
                      <a:pt x="237" y="15"/>
                      <a:pt x="237" y="15"/>
                    </a:cubicBezTo>
                    <a:cubicBezTo>
                      <a:pt x="238" y="15"/>
                      <a:pt x="238" y="14"/>
                      <a:pt x="239" y="15"/>
                    </a:cubicBezTo>
                    <a:cubicBezTo>
                      <a:pt x="239" y="16"/>
                      <a:pt x="239" y="16"/>
                      <a:pt x="238" y="16"/>
                    </a:cubicBezTo>
                    <a:cubicBezTo>
                      <a:pt x="240" y="16"/>
                      <a:pt x="241" y="15"/>
                      <a:pt x="242" y="15"/>
                    </a:cubicBezTo>
                    <a:cubicBezTo>
                      <a:pt x="243" y="16"/>
                      <a:pt x="246" y="16"/>
                      <a:pt x="248" y="16"/>
                    </a:cubicBezTo>
                    <a:cubicBezTo>
                      <a:pt x="249" y="15"/>
                      <a:pt x="251" y="17"/>
                      <a:pt x="251" y="15"/>
                    </a:cubicBezTo>
                    <a:cubicBezTo>
                      <a:pt x="251" y="16"/>
                      <a:pt x="251" y="16"/>
                      <a:pt x="251" y="16"/>
                    </a:cubicBezTo>
                    <a:cubicBezTo>
                      <a:pt x="252" y="15"/>
                      <a:pt x="252" y="14"/>
                      <a:pt x="253" y="14"/>
                    </a:cubicBezTo>
                    <a:cubicBezTo>
                      <a:pt x="253" y="15"/>
                      <a:pt x="253" y="15"/>
                      <a:pt x="253" y="15"/>
                    </a:cubicBezTo>
                    <a:cubicBezTo>
                      <a:pt x="253" y="17"/>
                      <a:pt x="255" y="16"/>
                      <a:pt x="256" y="17"/>
                    </a:cubicBezTo>
                    <a:cubicBezTo>
                      <a:pt x="255" y="15"/>
                      <a:pt x="256" y="17"/>
                      <a:pt x="257" y="16"/>
                    </a:cubicBezTo>
                    <a:cubicBezTo>
                      <a:pt x="258" y="15"/>
                      <a:pt x="258" y="15"/>
                      <a:pt x="258" y="15"/>
                    </a:cubicBezTo>
                    <a:cubicBezTo>
                      <a:pt x="259" y="15"/>
                      <a:pt x="258" y="15"/>
                      <a:pt x="260" y="14"/>
                    </a:cubicBezTo>
                    <a:cubicBezTo>
                      <a:pt x="261" y="14"/>
                      <a:pt x="260" y="16"/>
                      <a:pt x="260" y="16"/>
                    </a:cubicBezTo>
                    <a:cubicBezTo>
                      <a:pt x="261" y="17"/>
                      <a:pt x="262" y="16"/>
                      <a:pt x="263" y="16"/>
                    </a:cubicBezTo>
                    <a:cubicBezTo>
                      <a:pt x="262" y="16"/>
                      <a:pt x="262" y="16"/>
                      <a:pt x="262" y="16"/>
                    </a:cubicBezTo>
                    <a:cubicBezTo>
                      <a:pt x="262" y="16"/>
                      <a:pt x="263" y="16"/>
                      <a:pt x="263" y="16"/>
                    </a:cubicBezTo>
                    <a:cubicBezTo>
                      <a:pt x="263" y="16"/>
                      <a:pt x="263" y="16"/>
                      <a:pt x="264" y="16"/>
                    </a:cubicBezTo>
                    <a:cubicBezTo>
                      <a:pt x="264" y="16"/>
                      <a:pt x="264" y="16"/>
                      <a:pt x="264" y="16"/>
                    </a:cubicBezTo>
                    <a:cubicBezTo>
                      <a:pt x="263" y="16"/>
                      <a:pt x="263" y="16"/>
                      <a:pt x="263" y="16"/>
                    </a:cubicBezTo>
                    <a:cubicBezTo>
                      <a:pt x="263" y="16"/>
                      <a:pt x="263" y="16"/>
                      <a:pt x="264" y="16"/>
                    </a:cubicBezTo>
                    <a:cubicBezTo>
                      <a:pt x="264" y="16"/>
                      <a:pt x="264" y="16"/>
                      <a:pt x="264" y="16"/>
                    </a:cubicBezTo>
                    <a:cubicBezTo>
                      <a:pt x="264" y="16"/>
                      <a:pt x="265" y="16"/>
                      <a:pt x="265" y="17"/>
                    </a:cubicBezTo>
                    <a:cubicBezTo>
                      <a:pt x="265" y="18"/>
                      <a:pt x="265" y="18"/>
                      <a:pt x="265" y="18"/>
                    </a:cubicBezTo>
                    <a:cubicBezTo>
                      <a:pt x="265" y="18"/>
                      <a:pt x="267" y="17"/>
                      <a:pt x="267" y="16"/>
                    </a:cubicBezTo>
                    <a:cubicBezTo>
                      <a:pt x="270" y="17"/>
                      <a:pt x="274" y="17"/>
                      <a:pt x="276" y="16"/>
                    </a:cubicBezTo>
                    <a:cubicBezTo>
                      <a:pt x="276" y="16"/>
                      <a:pt x="276" y="17"/>
                      <a:pt x="276" y="16"/>
                    </a:cubicBezTo>
                    <a:cubicBezTo>
                      <a:pt x="277" y="16"/>
                      <a:pt x="278" y="15"/>
                      <a:pt x="278" y="16"/>
                    </a:cubicBezTo>
                    <a:cubicBezTo>
                      <a:pt x="279" y="16"/>
                      <a:pt x="279" y="17"/>
                      <a:pt x="280" y="17"/>
                    </a:cubicBezTo>
                    <a:cubicBezTo>
                      <a:pt x="280" y="17"/>
                      <a:pt x="281" y="16"/>
                      <a:pt x="280" y="16"/>
                    </a:cubicBezTo>
                    <a:cubicBezTo>
                      <a:pt x="282" y="18"/>
                      <a:pt x="286" y="15"/>
                      <a:pt x="288" y="17"/>
                    </a:cubicBezTo>
                    <a:cubicBezTo>
                      <a:pt x="288" y="17"/>
                      <a:pt x="288" y="17"/>
                      <a:pt x="288" y="18"/>
                    </a:cubicBezTo>
                    <a:cubicBezTo>
                      <a:pt x="290" y="17"/>
                      <a:pt x="292" y="17"/>
                      <a:pt x="294" y="16"/>
                    </a:cubicBezTo>
                    <a:cubicBezTo>
                      <a:pt x="294" y="16"/>
                      <a:pt x="294" y="17"/>
                      <a:pt x="293" y="17"/>
                    </a:cubicBezTo>
                    <a:cubicBezTo>
                      <a:pt x="295" y="17"/>
                      <a:pt x="296" y="17"/>
                      <a:pt x="297" y="16"/>
                    </a:cubicBezTo>
                    <a:cubicBezTo>
                      <a:pt x="296" y="16"/>
                      <a:pt x="297" y="17"/>
                      <a:pt x="296" y="17"/>
                    </a:cubicBezTo>
                    <a:cubicBezTo>
                      <a:pt x="295" y="16"/>
                      <a:pt x="297" y="15"/>
                      <a:pt x="298" y="15"/>
                    </a:cubicBezTo>
                    <a:cubicBezTo>
                      <a:pt x="298" y="15"/>
                      <a:pt x="298" y="15"/>
                      <a:pt x="298" y="15"/>
                    </a:cubicBezTo>
                    <a:cubicBezTo>
                      <a:pt x="300" y="15"/>
                      <a:pt x="300" y="15"/>
                      <a:pt x="301" y="15"/>
                    </a:cubicBezTo>
                    <a:cubicBezTo>
                      <a:pt x="302" y="16"/>
                      <a:pt x="301" y="15"/>
                      <a:pt x="301" y="16"/>
                    </a:cubicBezTo>
                    <a:cubicBezTo>
                      <a:pt x="301" y="18"/>
                      <a:pt x="304" y="17"/>
                      <a:pt x="305" y="17"/>
                    </a:cubicBezTo>
                    <a:cubicBezTo>
                      <a:pt x="305" y="17"/>
                      <a:pt x="305" y="17"/>
                      <a:pt x="305" y="16"/>
                    </a:cubicBezTo>
                    <a:cubicBezTo>
                      <a:pt x="307" y="16"/>
                      <a:pt x="306" y="17"/>
                      <a:pt x="307" y="17"/>
                    </a:cubicBezTo>
                    <a:cubicBezTo>
                      <a:pt x="310" y="14"/>
                      <a:pt x="310" y="14"/>
                      <a:pt x="310" y="14"/>
                    </a:cubicBezTo>
                    <a:cubicBezTo>
                      <a:pt x="310" y="15"/>
                      <a:pt x="311" y="16"/>
                      <a:pt x="310" y="17"/>
                    </a:cubicBezTo>
                    <a:cubicBezTo>
                      <a:pt x="313" y="17"/>
                      <a:pt x="314" y="15"/>
                      <a:pt x="316" y="14"/>
                    </a:cubicBezTo>
                    <a:cubicBezTo>
                      <a:pt x="316" y="14"/>
                      <a:pt x="319" y="14"/>
                      <a:pt x="320" y="14"/>
                    </a:cubicBezTo>
                    <a:cubicBezTo>
                      <a:pt x="320" y="15"/>
                      <a:pt x="319" y="14"/>
                      <a:pt x="319" y="14"/>
                    </a:cubicBezTo>
                    <a:cubicBezTo>
                      <a:pt x="320" y="15"/>
                      <a:pt x="320" y="15"/>
                      <a:pt x="320" y="15"/>
                    </a:cubicBezTo>
                    <a:cubicBezTo>
                      <a:pt x="318" y="15"/>
                      <a:pt x="320" y="17"/>
                      <a:pt x="319" y="18"/>
                    </a:cubicBezTo>
                    <a:cubicBezTo>
                      <a:pt x="320" y="17"/>
                      <a:pt x="323" y="18"/>
                      <a:pt x="325" y="19"/>
                    </a:cubicBezTo>
                    <a:cubicBezTo>
                      <a:pt x="324" y="17"/>
                      <a:pt x="328" y="18"/>
                      <a:pt x="328" y="16"/>
                    </a:cubicBezTo>
                    <a:cubicBezTo>
                      <a:pt x="330" y="16"/>
                      <a:pt x="329" y="18"/>
                      <a:pt x="330" y="18"/>
                    </a:cubicBezTo>
                    <a:cubicBezTo>
                      <a:pt x="332" y="18"/>
                      <a:pt x="334" y="19"/>
                      <a:pt x="337" y="19"/>
                    </a:cubicBezTo>
                    <a:cubicBezTo>
                      <a:pt x="336" y="19"/>
                      <a:pt x="336" y="19"/>
                      <a:pt x="336" y="19"/>
                    </a:cubicBezTo>
                    <a:cubicBezTo>
                      <a:pt x="339" y="19"/>
                      <a:pt x="342" y="20"/>
                      <a:pt x="344" y="18"/>
                    </a:cubicBezTo>
                    <a:cubicBezTo>
                      <a:pt x="344" y="19"/>
                      <a:pt x="344" y="19"/>
                      <a:pt x="343" y="19"/>
                    </a:cubicBezTo>
                    <a:cubicBezTo>
                      <a:pt x="345" y="20"/>
                      <a:pt x="344" y="17"/>
                      <a:pt x="346" y="18"/>
                    </a:cubicBezTo>
                    <a:cubicBezTo>
                      <a:pt x="346" y="19"/>
                      <a:pt x="346" y="19"/>
                      <a:pt x="346" y="19"/>
                    </a:cubicBezTo>
                    <a:cubicBezTo>
                      <a:pt x="347" y="19"/>
                      <a:pt x="348" y="20"/>
                      <a:pt x="350" y="19"/>
                    </a:cubicBezTo>
                    <a:cubicBezTo>
                      <a:pt x="350" y="20"/>
                      <a:pt x="350" y="20"/>
                      <a:pt x="350" y="20"/>
                    </a:cubicBezTo>
                    <a:cubicBezTo>
                      <a:pt x="351" y="20"/>
                      <a:pt x="353" y="20"/>
                      <a:pt x="355" y="19"/>
                    </a:cubicBezTo>
                    <a:cubicBezTo>
                      <a:pt x="355" y="20"/>
                      <a:pt x="354" y="20"/>
                      <a:pt x="354" y="21"/>
                    </a:cubicBezTo>
                    <a:cubicBezTo>
                      <a:pt x="355" y="22"/>
                      <a:pt x="356" y="19"/>
                      <a:pt x="357" y="20"/>
                    </a:cubicBezTo>
                    <a:cubicBezTo>
                      <a:pt x="357" y="20"/>
                      <a:pt x="358" y="21"/>
                      <a:pt x="358" y="21"/>
                    </a:cubicBezTo>
                    <a:cubicBezTo>
                      <a:pt x="359" y="21"/>
                      <a:pt x="361" y="21"/>
                      <a:pt x="362" y="21"/>
                    </a:cubicBezTo>
                    <a:cubicBezTo>
                      <a:pt x="362" y="21"/>
                      <a:pt x="362" y="22"/>
                      <a:pt x="363" y="22"/>
                    </a:cubicBezTo>
                    <a:cubicBezTo>
                      <a:pt x="371" y="24"/>
                      <a:pt x="379" y="25"/>
                      <a:pt x="387" y="25"/>
                    </a:cubicBezTo>
                    <a:cubicBezTo>
                      <a:pt x="388" y="27"/>
                      <a:pt x="385" y="26"/>
                      <a:pt x="386" y="27"/>
                    </a:cubicBezTo>
                    <a:cubicBezTo>
                      <a:pt x="386" y="25"/>
                      <a:pt x="387" y="27"/>
                      <a:pt x="389" y="27"/>
                    </a:cubicBezTo>
                    <a:cubicBezTo>
                      <a:pt x="390" y="27"/>
                      <a:pt x="390" y="27"/>
                      <a:pt x="390" y="27"/>
                    </a:cubicBezTo>
                    <a:cubicBezTo>
                      <a:pt x="391" y="27"/>
                      <a:pt x="391" y="28"/>
                      <a:pt x="392" y="28"/>
                    </a:cubicBezTo>
                    <a:cubicBezTo>
                      <a:pt x="392" y="27"/>
                      <a:pt x="392" y="27"/>
                      <a:pt x="392" y="27"/>
                    </a:cubicBezTo>
                    <a:cubicBezTo>
                      <a:pt x="394" y="26"/>
                      <a:pt x="394" y="30"/>
                      <a:pt x="395" y="28"/>
                    </a:cubicBezTo>
                    <a:cubicBezTo>
                      <a:pt x="396" y="29"/>
                      <a:pt x="396" y="29"/>
                      <a:pt x="396" y="29"/>
                    </a:cubicBezTo>
                    <a:cubicBezTo>
                      <a:pt x="397" y="28"/>
                      <a:pt x="398" y="30"/>
                      <a:pt x="399" y="29"/>
                    </a:cubicBezTo>
                    <a:cubicBezTo>
                      <a:pt x="399" y="29"/>
                      <a:pt x="399" y="29"/>
                      <a:pt x="399" y="29"/>
                    </a:cubicBezTo>
                    <a:cubicBezTo>
                      <a:pt x="401" y="30"/>
                      <a:pt x="403" y="28"/>
                      <a:pt x="404" y="29"/>
                    </a:cubicBezTo>
                    <a:cubicBezTo>
                      <a:pt x="406" y="29"/>
                      <a:pt x="407" y="29"/>
                      <a:pt x="408" y="28"/>
                    </a:cubicBezTo>
                    <a:cubicBezTo>
                      <a:pt x="408" y="29"/>
                      <a:pt x="408" y="30"/>
                      <a:pt x="408" y="30"/>
                    </a:cubicBezTo>
                    <a:cubicBezTo>
                      <a:pt x="414" y="30"/>
                      <a:pt x="420" y="32"/>
                      <a:pt x="426" y="32"/>
                    </a:cubicBezTo>
                    <a:cubicBezTo>
                      <a:pt x="426" y="32"/>
                      <a:pt x="426" y="32"/>
                      <a:pt x="426" y="32"/>
                    </a:cubicBezTo>
                    <a:cubicBezTo>
                      <a:pt x="429" y="32"/>
                      <a:pt x="432" y="36"/>
                      <a:pt x="435" y="33"/>
                    </a:cubicBezTo>
                    <a:cubicBezTo>
                      <a:pt x="436" y="32"/>
                      <a:pt x="436" y="32"/>
                      <a:pt x="436" y="32"/>
                    </a:cubicBezTo>
                    <a:cubicBezTo>
                      <a:pt x="437" y="33"/>
                      <a:pt x="437" y="34"/>
                      <a:pt x="437" y="34"/>
                    </a:cubicBezTo>
                    <a:cubicBezTo>
                      <a:pt x="438" y="34"/>
                      <a:pt x="440" y="35"/>
                      <a:pt x="441" y="34"/>
                    </a:cubicBezTo>
                    <a:cubicBezTo>
                      <a:pt x="441" y="34"/>
                      <a:pt x="441" y="34"/>
                      <a:pt x="441" y="35"/>
                    </a:cubicBezTo>
                    <a:cubicBezTo>
                      <a:pt x="442" y="35"/>
                      <a:pt x="444" y="34"/>
                      <a:pt x="446" y="35"/>
                    </a:cubicBezTo>
                    <a:cubicBezTo>
                      <a:pt x="445" y="35"/>
                      <a:pt x="445" y="35"/>
                      <a:pt x="445" y="35"/>
                    </a:cubicBezTo>
                    <a:cubicBezTo>
                      <a:pt x="452" y="39"/>
                      <a:pt x="461" y="44"/>
                      <a:pt x="468" y="43"/>
                    </a:cubicBezTo>
                    <a:cubicBezTo>
                      <a:pt x="470" y="43"/>
                      <a:pt x="468" y="44"/>
                      <a:pt x="469" y="44"/>
                    </a:cubicBezTo>
                    <a:cubicBezTo>
                      <a:pt x="476" y="44"/>
                      <a:pt x="482" y="50"/>
                      <a:pt x="489" y="49"/>
                    </a:cubicBezTo>
                    <a:cubicBezTo>
                      <a:pt x="494" y="49"/>
                      <a:pt x="497" y="46"/>
                      <a:pt x="497" y="46"/>
                    </a:cubicBezTo>
                    <a:cubicBezTo>
                      <a:pt x="485" y="44"/>
                      <a:pt x="476" y="39"/>
                      <a:pt x="466" y="34"/>
                    </a:cubicBezTo>
                    <a:close/>
                    <a:moveTo>
                      <a:pt x="266" y="15"/>
                    </a:moveTo>
                    <a:cubicBezTo>
                      <a:pt x="266" y="16"/>
                      <a:pt x="266" y="16"/>
                      <a:pt x="265" y="16"/>
                    </a:cubicBezTo>
                    <a:cubicBezTo>
                      <a:pt x="266" y="15"/>
                      <a:pt x="266" y="15"/>
                      <a:pt x="266" y="15"/>
                    </a:cubicBezTo>
                    <a:close/>
                  </a:path>
                </a:pathLst>
              </a:custGeom>
              <a:solidFill>
                <a:schemeClr val="tx2"/>
              </a:solidFill>
              <a:ln w="9525">
                <a:noFill/>
                <a:round/>
                <a:headEnd/>
                <a:tailEnd/>
              </a:ln>
            </p:spPr>
            <p:txBody>
              <a:bodyPr/>
              <a:lstStyle/>
              <a:p>
                <a:endParaRPr lang="zh-CN" altLang="en-US">
                  <a:latin typeface="黑体" panose="02010609060101010101" pitchFamily="49" charset="-122"/>
                  <a:ea typeface="黑体" panose="02010609060101010101" pitchFamily="49" charset="-122"/>
                  <a:cs typeface="+mn-ea"/>
                  <a:sym typeface="+mn-lt"/>
                </a:endParaRPr>
              </a:p>
            </p:txBody>
          </p:sp>
          <p:sp>
            <p:nvSpPr>
              <p:cNvPr id="389" name="Freeform 183"/>
              <p:cNvSpPr>
                <a:spLocks noEditPoints="1"/>
              </p:cNvSpPr>
              <p:nvPr/>
            </p:nvSpPr>
            <p:spPr bwMode="auto">
              <a:xfrm rot="1917611">
                <a:off x="849186" y="5131408"/>
                <a:ext cx="145494" cy="463706"/>
              </a:xfrm>
              <a:custGeom>
                <a:avLst/>
                <a:gdLst>
                  <a:gd name="T0" fmla="*/ 2147483647 w 83"/>
                  <a:gd name="T1" fmla="*/ 2147483647 h 99"/>
                  <a:gd name="T2" fmla="*/ 2147483647 w 83"/>
                  <a:gd name="T3" fmla="*/ 2147483647 h 99"/>
                  <a:gd name="T4" fmla="*/ 2147483647 w 83"/>
                  <a:gd name="T5" fmla="*/ 2147483647 h 99"/>
                  <a:gd name="T6" fmla="*/ 2147483647 w 83"/>
                  <a:gd name="T7" fmla="*/ 2147483647 h 99"/>
                  <a:gd name="T8" fmla="*/ 2147483647 w 83"/>
                  <a:gd name="T9" fmla="*/ 2147483647 h 99"/>
                  <a:gd name="T10" fmla="*/ 2147483647 w 83"/>
                  <a:gd name="T11" fmla="*/ 2147483647 h 99"/>
                  <a:gd name="T12" fmla="*/ 2147483647 w 83"/>
                  <a:gd name="T13" fmla="*/ 2147483647 h 99"/>
                  <a:gd name="T14" fmla="*/ 2147483647 w 83"/>
                  <a:gd name="T15" fmla="*/ 2147483647 h 99"/>
                  <a:gd name="T16" fmla="*/ 2147483647 w 83"/>
                  <a:gd name="T17" fmla="*/ 2147483647 h 99"/>
                  <a:gd name="T18" fmla="*/ 2147483647 w 83"/>
                  <a:gd name="T19" fmla="*/ 2147483647 h 99"/>
                  <a:gd name="T20" fmla="*/ 2147483647 w 83"/>
                  <a:gd name="T21" fmla="*/ 2147483647 h 99"/>
                  <a:gd name="T22" fmla="*/ 2147483647 w 83"/>
                  <a:gd name="T23" fmla="*/ 2147483647 h 99"/>
                  <a:gd name="T24" fmla="*/ 2147483647 w 83"/>
                  <a:gd name="T25" fmla="*/ 0 h 99"/>
                  <a:gd name="T26" fmla="*/ 2147483647 w 83"/>
                  <a:gd name="T27" fmla="*/ 0 h 99"/>
                  <a:gd name="T28" fmla="*/ 2147483647 w 83"/>
                  <a:gd name="T29" fmla="*/ 2147483647 h 99"/>
                  <a:gd name="T30" fmla="*/ 2147483647 w 83"/>
                  <a:gd name="T31" fmla="*/ 2147483647 h 99"/>
                  <a:gd name="T32" fmla="*/ 2147483647 w 83"/>
                  <a:gd name="T33" fmla="*/ 2147483647 h 99"/>
                  <a:gd name="T34" fmla="*/ 2147483647 w 83"/>
                  <a:gd name="T35" fmla="*/ 2147483647 h 99"/>
                  <a:gd name="T36" fmla="*/ 2147483647 w 83"/>
                  <a:gd name="T37" fmla="*/ 2147483647 h 99"/>
                  <a:gd name="T38" fmla="*/ 2147483647 w 83"/>
                  <a:gd name="T39" fmla="*/ 2147483647 h 99"/>
                  <a:gd name="T40" fmla="*/ 2147483647 w 83"/>
                  <a:gd name="T41" fmla="*/ 2147483647 h 99"/>
                  <a:gd name="T42" fmla="*/ 2147483647 w 83"/>
                  <a:gd name="T43" fmla="*/ 2147483647 h 99"/>
                  <a:gd name="T44" fmla="*/ 2147483647 w 83"/>
                  <a:gd name="T45" fmla="*/ 2147483647 h 99"/>
                  <a:gd name="T46" fmla="*/ 2147483647 w 83"/>
                  <a:gd name="T47" fmla="*/ 2147483647 h 99"/>
                  <a:gd name="T48" fmla="*/ 2147483647 w 83"/>
                  <a:gd name="T49" fmla="*/ 2147483647 h 99"/>
                  <a:gd name="T50" fmla="*/ 2147483647 w 83"/>
                  <a:gd name="T51" fmla="*/ 2147483647 h 99"/>
                  <a:gd name="T52" fmla="*/ 2147483647 w 83"/>
                  <a:gd name="T53" fmla="*/ 2147483647 h 99"/>
                  <a:gd name="T54" fmla="*/ 2147483647 w 83"/>
                  <a:gd name="T55" fmla="*/ 2147483647 h 99"/>
                  <a:gd name="T56" fmla="*/ 2147483647 w 83"/>
                  <a:gd name="T57" fmla="*/ 2147483647 h 99"/>
                  <a:gd name="T58" fmla="*/ 2147483647 w 83"/>
                  <a:gd name="T59" fmla="*/ 2147483647 h 99"/>
                  <a:gd name="T60" fmla="*/ 2147483647 w 83"/>
                  <a:gd name="T61" fmla="*/ 2147483647 h 99"/>
                  <a:gd name="T62" fmla="*/ 2147483647 w 83"/>
                  <a:gd name="T63" fmla="*/ 2147483647 h 99"/>
                  <a:gd name="T64" fmla="*/ 2147483647 w 83"/>
                  <a:gd name="T65" fmla="*/ 2147483647 h 99"/>
                  <a:gd name="T66" fmla="*/ 2147483647 w 83"/>
                  <a:gd name="T67" fmla="*/ 2147483647 h 99"/>
                  <a:gd name="T68" fmla="*/ 2147483647 w 83"/>
                  <a:gd name="T69" fmla="*/ 2147483647 h 99"/>
                  <a:gd name="T70" fmla="*/ 2147483647 w 83"/>
                  <a:gd name="T71" fmla="*/ 2147483647 h 99"/>
                  <a:gd name="T72" fmla="*/ 2147483647 w 83"/>
                  <a:gd name="T73" fmla="*/ 2147483647 h 99"/>
                  <a:gd name="T74" fmla="*/ 2147483647 w 83"/>
                  <a:gd name="T75" fmla="*/ 2147483647 h 99"/>
                  <a:gd name="T76" fmla="*/ 2147483647 w 83"/>
                  <a:gd name="T77" fmla="*/ 2147483647 h 99"/>
                  <a:gd name="T78" fmla="*/ 2147483647 w 83"/>
                  <a:gd name="T79" fmla="*/ 2147483647 h 99"/>
                  <a:gd name="T80" fmla="*/ 2147483647 w 83"/>
                  <a:gd name="T81" fmla="*/ 2147483647 h 99"/>
                  <a:gd name="T82" fmla="*/ 2147483647 w 83"/>
                  <a:gd name="T83" fmla="*/ 2147483647 h 99"/>
                  <a:gd name="T84" fmla="*/ 2147483647 w 83"/>
                  <a:gd name="T85" fmla="*/ 2147483647 h 99"/>
                  <a:gd name="T86" fmla="*/ 2147483647 w 83"/>
                  <a:gd name="T87" fmla="*/ 2147483647 h 99"/>
                  <a:gd name="T88" fmla="*/ 2147483647 w 83"/>
                  <a:gd name="T89" fmla="*/ 2147483647 h 99"/>
                  <a:gd name="T90" fmla="*/ 2147483647 w 83"/>
                  <a:gd name="T91" fmla="*/ 2147483647 h 99"/>
                  <a:gd name="T92" fmla="*/ 2147483647 w 83"/>
                  <a:gd name="T93" fmla="*/ 2147483647 h 99"/>
                  <a:gd name="T94" fmla="*/ 2147483647 w 83"/>
                  <a:gd name="T95" fmla="*/ 2147483647 h 99"/>
                  <a:gd name="T96" fmla="*/ 2147483647 w 83"/>
                  <a:gd name="T97" fmla="*/ 2147483647 h 99"/>
                  <a:gd name="T98" fmla="*/ 2147483647 w 83"/>
                  <a:gd name="T99" fmla="*/ 2147483647 h 99"/>
                  <a:gd name="T100" fmla="*/ 2147483647 w 83"/>
                  <a:gd name="T101" fmla="*/ 2147483647 h 99"/>
                  <a:gd name="T102" fmla="*/ 2147483647 w 83"/>
                  <a:gd name="T103" fmla="*/ 2147483647 h 99"/>
                  <a:gd name="T104" fmla="*/ 2147483647 w 83"/>
                  <a:gd name="T105" fmla="*/ 2147483647 h 99"/>
                  <a:gd name="T106" fmla="*/ 2147483647 w 83"/>
                  <a:gd name="T107" fmla="*/ 2147483647 h 99"/>
                  <a:gd name="T108" fmla="*/ 2147483647 w 83"/>
                  <a:gd name="T109" fmla="*/ 2147483647 h 99"/>
                  <a:gd name="T110" fmla="*/ 2147483647 w 83"/>
                  <a:gd name="T111" fmla="*/ 2147483647 h 99"/>
                  <a:gd name="T112" fmla="*/ 2147483647 w 83"/>
                  <a:gd name="T113" fmla="*/ 2147483647 h 99"/>
                  <a:gd name="T114" fmla="*/ 2147483647 w 83"/>
                  <a:gd name="T115" fmla="*/ 2147483647 h 99"/>
                  <a:gd name="T116" fmla="*/ 2147483647 w 83"/>
                  <a:gd name="T117" fmla="*/ 2147483647 h 99"/>
                  <a:gd name="T118" fmla="*/ 2147483647 w 83"/>
                  <a:gd name="T119" fmla="*/ 2147483647 h 99"/>
                  <a:gd name="T120" fmla="*/ 2147483647 w 83"/>
                  <a:gd name="T121" fmla="*/ 2147483647 h 99"/>
                  <a:gd name="T122" fmla="*/ 2147483647 w 83"/>
                  <a:gd name="T123" fmla="*/ 2147483647 h 99"/>
                  <a:gd name="T124" fmla="*/ 2147483647 w 83"/>
                  <a:gd name="T125" fmla="*/ 2147483647 h 99"/>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83"/>
                  <a:gd name="T190" fmla="*/ 0 h 99"/>
                  <a:gd name="T191" fmla="*/ 83 w 83"/>
                  <a:gd name="T192" fmla="*/ 99 h 99"/>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83" h="99">
                    <a:moveTo>
                      <a:pt x="82" y="60"/>
                    </a:moveTo>
                    <a:cubicBezTo>
                      <a:pt x="82" y="60"/>
                      <a:pt x="82" y="60"/>
                      <a:pt x="82" y="60"/>
                    </a:cubicBezTo>
                    <a:cubicBezTo>
                      <a:pt x="82" y="60"/>
                      <a:pt x="82" y="60"/>
                      <a:pt x="82" y="60"/>
                    </a:cubicBezTo>
                    <a:cubicBezTo>
                      <a:pt x="82" y="60"/>
                      <a:pt x="82" y="60"/>
                      <a:pt x="82" y="60"/>
                    </a:cubicBezTo>
                    <a:cubicBezTo>
                      <a:pt x="82" y="60"/>
                      <a:pt x="82" y="60"/>
                      <a:pt x="82" y="60"/>
                    </a:cubicBezTo>
                    <a:cubicBezTo>
                      <a:pt x="82" y="60"/>
                      <a:pt x="82" y="60"/>
                      <a:pt x="82" y="60"/>
                    </a:cubicBezTo>
                    <a:cubicBezTo>
                      <a:pt x="82" y="60"/>
                      <a:pt x="82" y="60"/>
                      <a:pt x="82" y="60"/>
                    </a:cubicBezTo>
                    <a:cubicBezTo>
                      <a:pt x="83" y="56"/>
                      <a:pt x="83" y="47"/>
                      <a:pt x="83" y="49"/>
                    </a:cubicBezTo>
                    <a:cubicBezTo>
                      <a:pt x="83" y="49"/>
                      <a:pt x="83" y="49"/>
                      <a:pt x="83" y="49"/>
                    </a:cubicBezTo>
                    <a:cubicBezTo>
                      <a:pt x="83" y="49"/>
                      <a:pt x="83" y="49"/>
                      <a:pt x="83" y="49"/>
                    </a:cubicBezTo>
                    <a:cubicBezTo>
                      <a:pt x="83" y="49"/>
                      <a:pt x="83" y="49"/>
                      <a:pt x="83" y="49"/>
                    </a:cubicBezTo>
                    <a:cubicBezTo>
                      <a:pt x="83" y="49"/>
                      <a:pt x="83" y="49"/>
                      <a:pt x="83" y="49"/>
                    </a:cubicBezTo>
                    <a:cubicBezTo>
                      <a:pt x="83" y="50"/>
                      <a:pt x="83" y="50"/>
                      <a:pt x="83" y="50"/>
                    </a:cubicBezTo>
                    <a:cubicBezTo>
                      <a:pt x="82" y="51"/>
                      <a:pt x="83" y="48"/>
                      <a:pt x="82" y="48"/>
                    </a:cubicBezTo>
                    <a:cubicBezTo>
                      <a:pt x="82" y="48"/>
                      <a:pt x="82" y="49"/>
                      <a:pt x="82" y="48"/>
                    </a:cubicBezTo>
                    <a:cubicBezTo>
                      <a:pt x="80" y="49"/>
                      <a:pt x="82" y="48"/>
                      <a:pt x="81" y="46"/>
                    </a:cubicBezTo>
                    <a:cubicBezTo>
                      <a:pt x="79" y="45"/>
                      <a:pt x="76" y="45"/>
                      <a:pt x="74" y="43"/>
                    </a:cubicBezTo>
                    <a:cubicBezTo>
                      <a:pt x="75" y="43"/>
                      <a:pt x="74" y="44"/>
                      <a:pt x="74" y="44"/>
                    </a:cubicBezTo>
                    <a:cubicBezTo>
                      <a:pt x="75" y="42"/>
                      <a:pt x="73" y="44"/>
                      <a:pt x="73" y="43"/>
                    </a:cubicBezTo>
                    <a:cubicBezTo>
                      <a:pt x="73" y="43"/>
                      <a:pt x="73" y="43"/>
                      <a:pt x="74" y="43"/>
                    </a:cubicBezTo>
                    <a:cubicBezTo>
                      <a:pt x="73" y="41"/>
                      <a:pt x="72" y="42"/>
                      <a:pt x="71" y="41"/>
                    </a:cubicBezTo>
                    <a:cubicBezTo>
                      <a:pt x="70" y="41"/>
                      <a:pt x="70" y="39"/>
                      <a:pt x="69" y="40"/>
                    </a:cubicBezTo>
                    <a:cubicBezTo>
                      <a:pt x="69" y="39"/>
                      <a:pt x="69" y="39"/>
                      <a:pt x="69" y="38"/>
                    </a:cubicBezTo>
                    <a:cubicBezTo>
                      <a:pt x="67" y="40"/>
                      <a:pt x="67" y="37"/>
                      <a:pt x="66" y="38"/>
                    </a:cubicBezTo>
                    <a:cubicBezTo>
                      <a:pt x="66" y="37"/>
                      <a:pt x="66" y="37"/>
                      <a:pt x="66" y="37"/>
                    </a:cubicBezTo>
                    <a:cubicBezTo>
                      <a:pt x="64" y="36"/>
                      <a:pt x="61" y="34"/>
                      <a:pt x="58" y="34"/>
                    </a:cubicBezTo>
                    <a:cubicBezTo>
                      <a:pt x="57" y="33"/>
                      <a:pt x="57" y="30"/>
                      <a:pt x="55" y="31"/>
                    </a:cubicBezTo>
                    <a:cubicBezTo>
                      <a:pt x="54" y="31"/>
                      <a:pt x="54" y="31"/>
                      <a:pt x="54" y="31"/>
                    </a:cubicBezTo>
                    <a:cubicBezTo>
                      <a:pt x="53" y="31"/>
                      <a:pt x="54" y="31"/>
                      <a:pt x="54" y="30"/>
                    </a:cubicBezTo>
                    <a:cubicBezTo>
                      <a:pt x="53" y="31"/>
                      <a:pt x="53" y="29"/>
                      <a:pt x="52" y="29"/>
                    </a:cubicBezTo>
                    <a:cubicBezTo>
                      <a:pt x="51" y="29"/>
                      <a:pt x="51" y="29"/>
                      <a:pt x="51" y="29"/>
                    </a:cubicBezTo>
                    <a:cubicBezTo>
                      <a:pt x="51" y="27"/>
                      <a:pt x="48" y="29"/>
                      <a:pt x="48" y="27"/>
                    </a:cubicBezTo>
                    <a:cubicBezTo>
                      <a:pt x="47" y="29"/>
                      <a:pt x="47" y="27"/>
                      <a:pt x="46" y="28"/>
                    </a:cubicBezTo>
                    <a:cubicBezTo>
                      <a:pt x="46" y="27"/>
                      <a:pt x="46" y="27"/>
                      <a:pt x="46" y="27"/>
                    </a:cubicBezTo>
                    <a:cubicBezTo>
                      <a:pt x="45" y="26"/>
                      <a:pt x="45" y="26"/>
                      <a:pt x="44" y="25"/>
                    </a:cubicBezTo>
                    <a:cubicBezTo>
                      <a:pt x="44" y="25"/>
                      <a:pt x="43" y="26"/>
                      <a:pt x="43" y="25"/>
                    </a:cubicBezTo>
                    <a:cubicBezTo>
                      <a:pt x="43" y="24"/>
                      <a:pt x="42" y="25"/>
                      <a:pt x="42" y="24"/>
                    </a:cubicBezTo>
                    <a:cubicBezTo>
                      <a:pt x="41" y="25"/>
                      <a:pt x="40" y="26"/>
                      <a:pt x="40" y="25"/>
                    </a:cubicBezTo>
                    <a:cubicBezTo>
                      <a:pt x="41" y="23"/>
                      <a:pt x="41" y="23"/>
                      <a:pt x="41" y="23"/>
                    </a:cubicBezTo>
                    <a:cubicBezTo>
                      <a:pt x="39" y="23"/>
                      <a:pt x="38" y="20"/>
                      <a:pt x="34" y="21"/>
                    </a:cubicBezTo>
                    <a:cubicBezTo>
                      <a:pt x="35" y="20"/>
                      <a:pt x="35" y="20"/>
                      <a:pt x="35" y="20"/>
                    </a:cubicBezTo>
                    <a:cubicBezTo>
                      <a:pt x="32" y="20"/>
                      <a:pt x="31" y="17"/>
                      <a:pt x="28" y="18"/>
                    </a:cubicBezTo>
                    <a:cubicBezTo>
                      <a:pt x="28" y="17"/>
                      <a:pt x="28" y="16"/>
                      <a:pt x="27" y="16"/>
                    </a:cubicBezTo>
                    <a:cubicBezTo>
                      <a:pt x="26" y="16"/>
                      <a:pt x="26" y="16"/>
                      <a:pt x="25" y="17"/>
                    </a:cubicBezTo>
                    <a:cubicBezTo>
                      <a:pt x="24" y="16"/>
                      <a:pt x="25" y="16"/>
                      <a:pt x="25" y="15"/>
                    </a:cubicBezTo>
                    <a:cubicBezTo>
                      <a:pt x="24" y="14"/>
                      <a:pt x="24" y="13"/>
                      <a:pt x="23" y="14"/>
                    </a:cubicBezTo>
                    <a:cubicBezTo>
                      <a:pt x="23" y="13"/>
                      <a:pt x="23" y="13"/>
                      <a:pt x="23" y="13"/>
                    </a:cubicBezTo>
                    <a:cubicBezTo>
                      <a:pt x="22" y="13"/>
                      <a:pt x="20" y="13"/>
                      <a:pt x="20" y="12"/>
                    </a:cubicBezTo>
                    <a:cubicBezTo>
                      <a:pt x="20" y="12"/>
                      <a:pt x="19" y="12"/>
                      <a:pt x="18" y="13"/>
                    </a:cubicBezTo>
                    <a:cubicBezTo>
                      <a:pt x="18" y="13"/>
                      <a:pt x="19" y="12"/>
                      <a:pt x="18" y="12"/>
                    </a:cubicBezTo>
                    <a:cubicBezTo>
                      <a:pt x="19" y="11"/>
                      <a:pt x="19" y="11"/>
                      <a:pt x="19" y="11"/>
                    </a:cubicBezTo>
                    <a:cubicBezTo>
                      <a:pt x="18" y="10"/>
                      <a:pt x="16" y="9"/>
                      <a:pt x="14" y="9"/>
                    </a:cubicBezTo>
                    <a:cubicBezTo>
                      <a:pt x="15" y="7"/>
                      <a:pt x="13" y="8"/>
                      <a:pt x="13" y="6"/>
                    </a:cubicBezTo>
                    <a:cubicBezTo>
                      <a:pt x="12" y="7"/>
                      <a:pt x="12" y="5"/>
                      <a:pt x="10" y="6"/>
                    </a:cubicBezTo>
                    <a:cubicBezTo>
                      <a:pt x="10" y="5"/>
                      <a:pt x="10" y="5"/>
                      <a:pt x="10" y="5"/>
                    </a:cubicBezTo>
                    <a:cubicBezTo>
                      <a:pt x="10" y="5"/>
                      <a:pt x="9" y="4"/>
                      <a:pt x="8" y="3"/>
                    </a:cubicBezTo>
                    <a:cubicBezTo>
                      <a:pt x="8" y="2"/>
                      <a:pt x="7" y="3"/>
                      <a:pt x="7" y="3"/>
                    </a:cubicBezTo>
                    <a:cubicBezTo>
                      <a:pt x="7" y="3"/>
                      <a:pt x="7" y="3"/>
                      <a:pt x="7" y="3"/>
                    </a:cubicBezTo>
                    <a:cubicBezTo>
                      <a:pt x="6" y="3"/>
                      <a:pt x="5" y="4"/>
                      <a:pt x="4" y="4"/>
                    </a:cubicBezTo>
                    <a:cubicBezTo>
                      <a:pt x="4" y="4"/>
                      <a:pt x="4" y="4"/>
                      <a:pt x="4" y="3"/>
                    </a:cubicBezTo>
                    <a:cubicBezTo>
                      <a:pt x="5" y="3"/>
                      <a:pt x="6" y="3"/>
                      <a:pt x="7" y="2"/>
                    </a:cubicBezTo>
                    <a:cubicBezTo>
                      <a:pt x="7" y="1"/>
                      <a:pt x="4" y="2"/>
                      <a:pt x="5" y="1"/>
                    </a:cubicBezTo>
                    <a:cubicBezTo>
                      <a:pt x="5" y="0"/>
                      <a:pt x="4" y="0"/>
                      <a:pt x="3" y="1"/>
                    </a:cubicBezTo>
                    <a:cubicBezTo>
                      <a:pt x="4" y="1"/>
                      <a:pt x="4" y="0"/>
                      <a:pt x="4" y="0"/>
                    </a:cubicBezTo>
                    <a:cubicBezTo>
                      <a:pt x="4" y="0"/>
                      <a:pt x="4" y="0"/>
                      <a:pt x="3" y="0"/>
                    </a:cubicBezTo>
                    <a:cubicBezTo>
                      <a:pt x="3" y="0"/>
                      <a:pt x="3" y="0"/>
                      <a:pt x="3" y="0"/>
                    </a:cubicBezTo>
                    <a:cubicBezTo>
                      <a:pt x="2" y="1"/>
                      <a:pt x="2" y="1"/>
                      <a:pt x="1" y="2"/>
                    </a:cubicBezTo>
                    <a:cubicBezTo>
                      <a:pt x="2" y="2"/>
                      <a:pt x="2" y="1"/>
                      <a:pt x="2" y="2"/>
                    </a:cubicBezTo>
                    <a:cubicBezTo>
                      <a:pt x="1" y="2"/>
                      <a:pt x="0" y="2"/>
                      <a:pt x="1" y="1"/>
                    </a:cubicBezTo>
                    <a:cubicBezTo>
                      <a:pt x="1" y="0"/>
                      <a:pt x="2" y="0"/>
                      <a:pt x="3" y="0"/>
                    </a:cubicBezTo>
                    <a:cubicBezTo>
                      <a:pt x="0" y="1"/>
                      <a:pt x="0" y="1"/>
                      <a:pt x="0" y="1"/>
                    </a:cubicBezTo>
                    <a:cubicBezTo>
                      <a:pt x="1" y="0"/>
                      <a:pt x="1" y="1"/>
                      <a:pt x="0" y="2"/>
                    </a:cubicBezTo>
                    <a:cubicBezTo>
                      <a:pt x="1" y="2"/>
                      <a:pt x="1" y="2"/>
                      <a:pt x="1" y="2"/>
                    </a:cubicBezTo>
                    <a:cubicBezTo>
                      <a:pt x="0" y="2"/>
                      <a:pt x="0" y="2"/>
                      <a:pt x="0" y="2"/>
                    </a:cubicBezTo>
                    <a:cubicBezTo>
                      <a:pt x="1" y="3"/>
                      <a:pt x="0" y="4"/>
                      <a:pt x="2" y="4"/>
                    </a:cubicBezTo>
                    <a:cubicBezTo>
                      <a:pt x="2" y="3"/>
                      <a:pt x="2" y="3"/>
                      <a:pt x="2" y="3"/>
                    </a:cubicBezTo>
                    <a:cubicBezTo>
                      <a:pt x="2" y="3"/>
                      <a:pt x="4" y="2"/>
                      <a:pt x="3" y="3"/>
                    </a:cubicBezTo>
                    <a:cubicBezTo>
                      <a:pt x="3" y="4"/>
                      <a:pt x="3" y="4"/>
                      <a:pt x="2" y="5"/>
                    </a:cubicBezTo>
                    <a:cubicBezTo>
                      <a:pt x="2" y="5"/>
                      <a:pt x="3" y="4"/>
                      <a:pt x="3" y="5"/>
                    </a:cubicBezTo>
                    <a:cubicBezTo>
                      <a:pt x="1" y="6"/>
                      <a:pt x="1" y="6"/>
                      <a:pt x="1" y="6"/>
                    </a:cubicBezTo>
                    <a:cubicBezTo>
                      <a:pt x="3" y="4"/>
                      <a:pt x="3" y="6"/>
                      <a:pt x="3" y="6"/>
                    </a:cubicBezTo>
                    <a:cubicBezTo>
                      <a:pt x="3" y="6"/>
                      <a:pt x="3" y="6"/>
                      <a:pt x="3" y="6"/>
                    </a:cubicBezTo>
                    <a:cubicBezTo>
                      <a:pt x="3" y="7"/>
                      <a:pt x="4" y="5"/>
                      <a:pt x="4" y="5"/>
                    </a:cubicBezTo>
                    <a:cubicBezTo>
                      <a:pt x="4" y="6"/>
                      <a:pt x="3" y="7"/>
                      <a:pt x="3" y="8"/>
                    </a:cubicBezTo>
                    <a:cubicBezTo>
                      <a:pt x="3" y="8"/>
                      <a:pt x="5" y="8"/>
                      <a:pt x="5" y="10"/>
                    </a:cubicBezTo>
                    <a:cubicBezTo>
                      <a:pt x="6" y="10"/>
                      <a:pt x="6" y="10"/>
                      <a:pt x="7" y="10"/>
                    </a:cubicBezTo>
                    <a:cubicBezTo>
                      <a:pt x="8" y="10"/>
                      <a:pt x="6" y="11"/>
                      <a:pt x="7" y="11"/>
                    </a:cubicBezTo>
                    <a:cubicBezTo>
                      <a:pt x="7" y="11"/>
                      <a:pt x="6" y="12"/>
                      <a:pt x="6" y="12"/>
                    </a:cubicBezTo>
                    <a:cubicBezTo>
                      <a:pt x="7" y="12"/>
                      <a:pt x="7" y="13"/>
                      <a:pt x="7" y="12"/>
                    </a:cubicBezTo>
                    <a:cubicBezTo>
                      <a:pt x="8" y="13"/>
                      <a:pt x="9" y="13"/>
                      <a:pt x="10" y="14"/>
                    </a:cubicBezTo>
                    <a:cubicBezTo>
                      <a:pt x="9" y="13"/>
                      <a:pt x="8" y="14"/>
                      <a:pt x="8" y="15"/>
                    </a:cubicBezTo>
                    <a:cubicBezTo>
                      <a:pt x="9" y="14"/>
                      <a:pt x="10" y="14"/>
                      <a:pt x="11" y="15"/>
                    </a:cubicBezTo>
                    <a:cubicBezTo>
                      <a:pt x="11" y="14"/>
                      <a:pt x="11" y="14"/>
                      <a:pt x="12" y="13"/>
                    </a:cubicBezTo>
                    <a:cubicBezTo>
                      <a:pt x="12" y="13"/>
                      <a:pt x="13" y="13"/>
                      <a:pt x="13" y="13"/>
                    </a:cubicBezTo>
                    <a:cubicBezTo>
                      <a:pt x="12" y="14"/>
                      <a:pt x="11" y="15"/>
                      <a:pt x="11" y="16"/>
                    </a:cubicBezTo>
                    <a:cubicBezTo>
                      <a:pt x="10" y="17"/>
                      <a:pt x="11" y="15"/>
                      <a:pt x="10" y="17"/>
                    </a:cubicBezTo>
                    <a:cubicBezTo>
                      <a:pt x="8" y="18"/>
                      <a:pt x="7" y="17"/>
                      <a:pt x="8" y="16"/>
                    </a:cubicBezTo>
                    <a:cubicBezTo>
                      <a:pt x="6" y="17"/>
                      <a:pt x="8" y="16"/>
                      <a:pt x="7" y="18"/>
                    </a:cubicBezTo>
                    <a:cubicBezTo>
                      <a:pt x="7" y="18"/>
                      <a:pt x="8" y="17"/>
                      <a:pt x="9" y="18"/>
                    </a:cubicBezTo>
                    <a:cubicBezTo>
                      <a:pt x="10" y="17"/>
                      <a:pt x="9" y="17"/>
                      <a:pt x="10" y="17"/>
                    </a:cubicBezTo>
                    <a:cubicBezTo>
                      <a:pt x="12" y="16"/>
                      <a:pt x="10" y="18"/>
                      <a:pt x="10" y="18"/>
                    </a:cubicBezTo>
                    <a:cubicBezTo>
                      <a:pt x="10" y="18"/>
                      <a:pt x="10" y="18"/>
                      <a:pt x="10" y="18"/>
                    </a:cubicBezTo>
                    <a:cubicBezTo>
                      <a:pt x="10" y="19"/>
                      <a:pt x="10" y="18"/>
                      <a:pt x="11" y="19"/>
                    </a:cubicBezTo>
                    <a:cubicBezTo>
                      <a:pt x="10" y="21"/>
                      <a:pt x="10" y="18"/>
                      <a:pt x="9" y="19"/>
                    </a:cubicBezTo>
                    <a:cubicBezTo>
                      <a:pt x="8" y="21"/>
                      <a:pt x="8" y="21"/>
                      <a:pt x="8" y="21"/>
                    </a:cubicBezTo>
                    <a:cubicBezTo>
                      <a:pt x="9" y="22"/>
                      <a:pt x="10" y="20"/>
                      <a:pt x="10" y="21"/>
                    </a:cubicBezTo>
                    <a:cubicBezTo>
                      <a:pt x="9" y="21"/>
                      <a:pt x="9" y="21"/>
                      <a:pt x="9" y="21"/>
                    </a:cubicBezTo>
                    <a:cubicBezTo>
                      <a:pt x="10" y="21"/>
                      <a:pt x="10" y="21"/>
                      <a:pt x="10" y="21"/>
                    </a:cubicBezTo>
                    <a:cubicBezTo>
                      <a:pt x="11" y="20"/>
                      <a:pt x="11" y="19"/>
                      <a:pt x="11" y="19"/>
                    </a:cubicBezTo>
                    <a:cubicBezTo>
                      <a:pt x="12" y="18"/>
                      <a:pt x="11" y="19"/>
                      <a:pt x="12" y="19"/>
                    </a:cubicBezTo>
                    <a:cubicBezTo>
                      <a:pt x="13" y="19"/>
                      <a:pt x="12" y="19"/>
                      <a:pt x="13" y="18"/>
                    </a:cubicBezTo>
                    <a:cubicBezTo>
                      <a:pt x="13" y="17"/>
                      <a:pt x="14" y="18"/>
                      <a:pt x="14" y="18"/>
                    </a:cubicBezTo>
                    <a:cubicBezTo>
                      <a:pt x="15" y="18"/>
                      <a:pt x="13" y="19"/>
                      <a:pt x="13" y="20"/>
                    </a:cubicBezTo>
                    <a:cubicBezTo>
                      <a:pt x="13" y="20"/>
                      <a:pt x="12" y="20"/>
                      <a:pt x="13" y="19"/>
                    </a:cubicBezTo>
                    <a:cubicBezTo>
                      <a:pt x="12" y="20"/>
                      <a:pt x="12" y="21"/>
                      <a:pt x="11" y="22"/>
                    </a:cubicBezTo>
                    <a:cubicBezTo>
                      <a:pt x="11" y="23"/>
                      <a:pt x="12" y="22"/>
                      <a:pt x="12" y="21"/>
                    </a:cubicBezTo>
                    <a:cubicBezTo>
                      <a:pt x="12" y="21"/>
                      <a:pt x="13" y="21"/>
                      <a:pt x="13" y="20"/>
                    </a:cubicBezTo>
                    <a:cubicBezTo>
                      <a:pt x="16" y="18"/>
                      <a:pt x="12" y="22"/>
                      <a:pt x="13" y="23"/>
                    </a:cubicBezTo>
                    <a:cubicBezTo>
                      <a:pt x="14" y="21"/>
                      <a:pt x="16" y="21"/>
                      <a:pt x="17" y="19"/>
                    </a:cubicBezTo>
                    <a:cubicBezTo>
                      <a:pt x="17" y="19"/>
                      <a:pt x="18" y="18"/>
                      <a:pt x="18" y="19"/>
                    </a:cubicBezTo>
                    <a:cubicBezTo>
                      <a:pt x="17" y="20"/>
                      <a:pt x="17" y="20"/>
                      <a:pt x="16" y="21"/>
                    </a:cubicBezTo>
                    <a:cubicBezTo>
                      <a:pt x="17" y="21"/>
                      <a:pt x="17" y="21"/>
                      <a:pt x="17" y="21"/>
                    </a:cubicBezTo>
                    <a:cubicBezTo>
                      <a:pt x="15" y="22"/>
                      <a:pt x="15" y="22"/>
                      <a:pt x="15" y="22"/>
                    </a:cubicBezTo>
                    <a:cubicBezTo>
                      <a:pt x="15" y="23"/>
                      <a:pt x="15" y="24"/>
                      <a:pt x="14" y="25"/>
                    </a:cubicBezTo>
                    <a:cubicBezTo>
                      <a:pt x="15" y="25"/>
                      <a:pt x="15" y="24"/>
                      <a:pt x="16" y="24"/>
                    </a:cubicBezTo>
                    <a:cubicBezTo>
                      <a:pt x="15" y="24"/>
                      <a:pt x="15" y="25"/>
                      <a:pt x="15" y="25"/>
                    </a:cubicBezTo>
                    <a:cubicBezTo>
                      <a:pt x="15" y="24"/>
                      <a:pt x="17" y="23"/>
                      <a:pt x="17" y="23"/>
                    </a:cubicBezTo>
                    <a:cubicBezTo>
                      <a:pt x="17" y="23"/>
                      <a:pt x="17" y="25"/>
                      <a:pt x="17" y="25"/>
                    </a:cubicBezTo>
                    <a:cubicBezTo>
                      <a:pt x="16" y="26"/>
                      <a:pt x="16" y="26"/>
                      <a:pt x="16" y="26"/>
                    </a:cubicBezTo>
                    <a:cubicBezTo>
                      <a:pt x="16" y="25"/>
                      <a:pt x="15" y="26"/>
                      <a:pt x="16" y="26"/>
                    </a:cubicBezTo>
                    <a:cubicBezTo>
                      <a:pt x="16" y="26"/>
                      <a:pt x="17" y="25"/>
                      <a:pt x="18" y="24"/>
                    </a:cubicBezTo>
                    <a:cubicBezTo>
                      <a:pt x="19" y="24"/>
                      <a:pt x="18" y="25"/>
                      <a:pt x="18" y="25"/>
                    </a:cubicBezTo>
                    <a:cubicBezTo>
                      <a:pt x="17" y="25"/>
                      <a:pt x="17" y="25"/>
                      <a:pt x="17" y="25"/>
                    </a:cubicBezTo>
                    <a:cubicBezTo>
                      <a:pt x="18" y="25"/>
                      <a:pt x="16" y="27"/>
                      <a:pt x="17" y="27"/>
                    </a:cubicBezTo>
                    <a:cubicBezTo>
                      <a:pt x="18" y="26"/>
                      <a:pt x="18" y="26"/>
                      <a:pt x="18" y="26"/>
                    </a:cubicBezTo>
                    <a:cubicBezTo>
                      <a:pt x="18" y="26"/>
                      <a:pt x="18" y="27"/>
                      <a:pt x="17" y="27"/>
                    </a:cubicBezTo>
                    <a:cubicBezTo>
                      <a:pt x="18" y="27"/>
                      <a:pt x="18" y="27"/>
                      <a:pt x="18" y="27"/>
                    </a:cubicBezTo>
                    <a:cubicBezTo>
                      <a:pt x="18" y="27"/>
                      <a:pt x="18" y="27"/>
                      <a:pt x="18" y="27"/>
                    </a:cubicBezTo>
                    <a:cubicBezTo>
                      <a:pt x="19" y="27"/>
                      <a:pt x="20" y="26"/>
                      <a:pt x="19" y="27"/>
                    </a:cubicBezTo>
                    <a:cubicBezTo>
                      <a:pt x="20" y="26"/>
                      <a:pt x="19" y="27"/>
                      <a:pt x="19" y="26"/>
                    </a:cubicBezTo>
                    <a:cubicBezTo>
                      <a:pt x="20" y="25"/>
                      <a:pt x="20" y="26"/>
                      <a:pt x="20" y="25"/>
                    </a:cubicBezTo>
                    <a:cubicBezTo>
                      <a:pt x="19" y="27"/>
                      <a:pt x="21" y="26"/>
                      <a:pt x="21" y="26"/>
                    </a:cubicBezTo>
                    <a:cubicBezTo>
                      <a:pt x="21" y="27"/>
                      <a:pt x="21" y="27"/>
                      <a:pt x="21" y="28"/>
                    </a:cubicBezTo>
                    <a:cubicBezTo>
                      <a:pt x="22" y="27"/>
                      <a:pt x="22" y="27"/>
                      <a:pt x="22" y="27"/>
                    </a:cubicBezTo>
                    <a:cubicBezTo>
                      <a:pt x="20" y="29"/>
                      <a:pt x="22" y="27"/>
                      <a:pt x="22" y="28"/>
                    </a:cubicBezTo>
                    <a:cubicBezTo>
                      <a:pt x="22" y="28"/>
                      <a:pt x="21" y="29"/>
                      <a:pt x="21" y="29"/>
                    </a:cubicBezTo>
                    <a:cubicBezTo>
                      <a:pt x="22" y="28"/>
                      <a:pt x="23" y="28"/>
                      <a:pt x="24" y="27"/>
                    </a:cubicBezTo>
                    <a:cubicBezTo>
                      <a:pt x="24" y="28"/>
                      <a:pt x="22" y="29"/>
                      <a:pt x="22" y="30"/>
                    </a:cubicBezTo>
                    <a:cubicBezTo>
                      <a:pt x="23" y="29"/>
                      <a:pt x="22" y="31"/>
                      <a:pt x="23" y="30"/>
                    </a:cubicBezTo>
                    <a:cubicBezTo>
                      <a:pt x="23" y="29"/>
                      <a:pt x="24" y="29"/>
                      <a:pt x="24" y="28"/>
                    </a:cubicBezTo>
                    <a:cubicBezTo>
                      <a:pt x="25" y="29"/>
                      <a:pt x="24" y="29"/>
                      <a:pt x="24" y="30"/>
                    </a:cubicBezTo>
                    <a:cubicBezTo>
                      <a:pt x="24" y="29"/>
                      <a:pt x="25" y="29"/>
                      <a:pt x="25" y="28"/>
                    </a:cubicBezTo>
                    <a:cubicBezTo>
                      <a:pt x="25" y="28"/>
                      <a:pt x="26" y="27"/>
                      <a:pt x="26" y="28"/>
                    </a:cubicBezTo>
                    <a:cubicBezTo>
                      <a:pt x="26" y="29"/>
                      <a:pt x="25" y="28"/>
                      <a:pt x="25" y="29"/>
                    </a:cubicBezTo>
                    <a:cubicBezTo>
                      <a:pt x="26" y="30"/>
                      <a:pt x="27" y="27"/>
                      <a:pt x="28" y="27"/>
                    </a:cubicBezTo>
                    <a:cubicBezTo>
                      <a:pt x="28" y="27"/>
                      <a:pt x="29" y="25"/>
                      <a:pt x="30" y="25"/>
                    </a:cubicBezTo>
                    <a:cubicBezTo>
                      <a:pt x="31" y="26"/>
                      <a:pt x="29" y="25"/>
                      <a:pt x="29" y="26"/>
                    </a:cubicBezTo>
                    <a:cubicBezTo>
                      <a:pt x="29" y="26"/>
                      <a:pt x="29" y="26"/>
                      <a:pt x="29" y="26"/>
                    </a:cubicBezTo>
                    <a:cubicBezTo>
                      <a:pt x="28" y="28"/>
                      <a:pt x="26" y="29"/>
                      <a:pt x="26" y="30"/>
                    </a:cubicBezTo>
                    <a:cubicBezTo>
                      <a:pt x="27" y="30"/>
                      <a:pt x="27" y="30"/>
                      <a:pt x="27" y="30"/>
                    </a:cubicBezTo>
                    <a:cubicBezTo>
                      <a:pt x="26" y="30"/>
                      <a:pt x="26" y="31"/>
                      <a:pt x="25" y="32"/>
                    </a:cubicBezTo>
                    <a:cubicBezTo>
                      <a:pt x="26" y="30"/>
                      <a:pt x="26" y="32"/>
                      <a:pt x="27" y="32"/>
                    </a:cubicBezTo>
                    <a:cubicBezTo>
                      <a:pt x="27" y="31"/>
                      <a:pt x="26" y="32"/>
                      <a:pt x="27" y="31"/>
                    </a:cubicBezTo>
                    <a:cubicBezTo>
                      <a:pt x="27" y="31"/>
                      <a:pt x="28" y="29"/>
                      <a:pt x="29" y="30"/>
                    </a:cubicBezTo>
                    <a:cubicBezTo>
                      <a:pt x="28" y="31"/>
                      <a:pt x="28" y="32"/>
                      <a:pt x="27" y="32"/>
                    </a:cubicBezTo>
                    <a:cubicBezTo>
                      <a:pt x="27" y="33"/>
                      <a:pt x="28" y="31"/>
                      <a:pt x="28" y="32"/>
                    </a:cubicBezTo>
                    <a:cubicBezTo>
                      <a:pt x="28" y="33"/>
                      <a:pt x="28" y="33"/>
                      <a:pt x="28" y="33"/>
                    </a:cubicBezTo>
                    <a:cubicBezTo>
                      <a:pt x="29" y="34"/>
                      <a:pt x="31" y="35"/>
                      <a:pt x="34" y="33"/>
                    </a:cubicBezTo>
                    <a:cubicBezTo>
                      <a:pt x="33" y="34"/>
                      <a:pt x="34" y="35"/>
                      <a:pt x="34" y="36"/>
                    </a:cubicBezTo>
                    <a:cubicBezTo>
                      <a:pt x="34" y="35"/>
                      <a:pt x="34" y="35"/>
                      <a:pt x="35" y="35"/>
                    </a:cubicBezTo>
                    <a:cubicBezTo>
                      <a:pt x="34" y="36"/>
                      <a:pt x="34" y="36"/>
                      <a:pt x="34" y="36"/>
                    </a:cubicBezTo>
                    <a:cubicBezTo>
                      <a:pt x="34" y="37"/>
                      <a:pt x="36" y="36"/>
                      <a:pt x="36" y="36"/>
                    </a:cubicBezTo>
                    <a:cubicBezTo>
                      <a:pt x="36" y="37"/>
                      <a:pt x="36" y="37"/>
                      <a:pt x="36" y="37"/>
                    </a:cubicBezTo>
                    <a:cubicBezTo>
                      <a:pt x="36" y="38"/>
                      <a:pt x="37" y="36"/>
                      <a:pt x="37" y="36"/>
                    </a:cubicBezTo>
                    <a:cubicBezTo>
                      <a:pt x="37" y="37"/>
                      <a:pt x="37" y="37"/>
                      <a:pt x="37" y="37"/>
                    </a:cubicBezTo>
                    <a:cubicBezTo>
                      <a:pt x="37" y="37"/>
                      <a:pt x="37" y="37"/>
                      <a:pt x="37" y="37"/>
                    </a:cubicBezTo>
                    <a:cubicBezTo>
                      <a:pt x="38" y="36"/>
                      <a:pt x="38" y="37"/>
                      <a:pt x="37" y="38"/>
                    </a:cubicBezTo>
                    <a:cubicBezTo>
                      <a:pt x="38" y="38"/>
                      <a:pt x="38" y="38"/>
                      <a:pt x="38" y="37"/>
                    </a:cubicBezTo>
                    <a:cubicBezTo>
                      <a:pt x="38" y="38"/>
                      <a:pt x="39" y="39"/>
                      <a:pt x="40" y="39"/>
                    </a:cubicBezTo>
                    <a:cubicBezTo>
                      <a:pt x="40" y="38"/>
                      <a:pt x="40" y="38"/>
                      <a:pt x="41" y="37"/>
                    </a:cubicBezTo>
                    <a:cubicBezTo>
                      <a:pt x="42" y="36"/>
                      <a:pt x="41" y="37"/>
                      <a:pt x="41" y="37"/>
                    </a:cubicBezTo>
                    <a:cubicBezTo>
                      <a:pt x="41" y="37"/>
                      <a:pt x="41" y="38"/>
                      <a:pt x="40" y="38"/>
                    </a:cubicBezTo>
                    <a:cubicBezTo>
                      <a:pt x="40" y="41"/>
                      <a:pt x="42" y="40"/>
                      <a:pt x="43" y="41"/>
                    </a:cubicBezTo>
                    <a:cubicBezTo>
                      <a:pt x="44" y="40"/>
                      <a:pt x="44" y="40"/>
                      <a:pt x="44" y="40"/>
                    </a:cubicBezTo>
                    <a:cubicBezTo>
                      <a:pt x="44" y="42"/>
                      <a:pt x="46" y="41"/>
                      <a:pt x="46" y="42"/>
                    </a:cubicBezTo>
                    <a:cubicBezTo>
                      <a:pt x="46" y="42"/>
                      <a:pt x="47" y="40"/>
                      <a:pt x="48" y="40"/>
                    </a:cubicBezTo>
                    <a:cubicBezTo>
                      <a:pt x="49" y="39"/>
                      <a:pt x="47" y="42"/>
                      <a:pt x="47" y="43"/>
                    </a:cubicBezTo>
                    <a:cubicBezTo>
                      <a:pt x="48" y="43"/>
                      <a:pt x="48" y="43"/>
                      <a:pt x="48" y="43"/>
                    </a:cubicBezTo>
                    <a:cubicBezTo>
                      <a:pt x="48" y="43"/>
                      <a:pt x="48" y="43"/>
                      <a:pt x="48" y="43"/>
                    </a:cubicBezTo>
                    <a:cubicBezTo>
                      <a:pt x="49" y="43"/>
                      <a:pt x="49" y="42"/>
                      <a:pt x="49" y="43"/>
                    </a:cubicBezTo>
                    <a:cubicBezTo>
                      <a:pt x="49" y="43"/>
                      <a:pt x="49" y="43"/>
                      <a:pt x="49" y="43"/>
                    </a:cubicBezTo>
                    <a:cubicBezTo>
                      <a:pt x="49" y="43"/>
                      <a:pt x="49" y="44"/>
                      <a:pt x="50" y="44"/>
                    </a:cubicBezTo>
                    <a:cubicBezTo>
                      <a:pt x="50" y="43"/>
                      <a:pt x="51" y="44"/>
                      <a:pt x="51" y="44"/>
                    </a:cubicBezTo>
                    <a:cubicBezTo>
                      <a:pt x="51" y="44"/>
                      <a:pt x="51" y="44"/>
                      <a:pt x="51" y="44"/>
                    </a:cubicBezTo>
                    <a:cubicBezTo>
                      <a:pt x="52" y="43"/>
                      <a:pt x="52" y="43"/>
                      <a:pt x="52" y="43"/>
                    </a:cubicBezTo>
                    <a:cubicBezTo>
                      <a:pt x="52" y="44"/>
                      <a:pt x="52" y="44"/>
                      <a:pt x="52" y="44"/>
                    </a:cubicBezTo>
                    <a:cubicBezTo>
                      <a:pt x="51" y="45"/>
                      <a:pt x="51" y="45"/>
                      <a:pt x="51" y="45"/>
                    </a:cubicBezTo>
                    <a:cubicBezTo>
                      <a:pt x="51" y="46"/>
                      <a:pt x="52" y="44"/>
                      <a:pt x="52" y="44"/>
                    </a:cubicBezTo>
                    <a:cubicBezTo>
                      <a:pt x="53" y="43"/>
                      <a:pt x="52" y="44"/>
                      <a:pt x="52" y="45"/>
                    </a:cubicBezTo>
                    <a:cubicBezTo>
                      <a:pt x="52" y="45"/>
                      <a:pt x="52" y="44"/>
                      <a:pt x="52" y="44"/>
                    </a:cubicBezTo>
                    <a:cubicBezTo>
                      <a:pt x="51" y="45"/>
                      <a:pt x="52" y="45"/>
                      <a:pt x="52" y="45"/>
                    </a:cubicBezTo>
                    <a:cubicBezTo>
                      <a:pt x="52" y="45"/>
                      <a:pt x="53" y="44"/>
                      <a:pt x="53" y="45"/>
                    </a:cubicBezTo>
                    <a:cubicBezTo>
                      <a:pt x="53" y="45"/>
                      <a:pt x="54" y="45"/>
                      <a:pt x="53" y="46"/>
                    </a:cubicBezTo>
                    <a:cubicBezTo>
                      <a:pt x="54" y="46"/>
                      <a:pt x="54" y="46"/>
                      <a:pt x="54" y="45"/>
                    </a:cubicBezTo>
                    <a:cubicBezTo>
                      <a:pt x="54" y="45"/>
                      <a:pt x="54" y="45"/>
                      <a:pt x="54" y="44"/>
                    </a:cubicBezTo>
                    <a:cubicBezTo>
                      <a:pt x="54" y="44"/>
                      <a:pt x="55" y="44"/>
                      <a:pt x="55" y="44"/>
                    </a:cubicBezTo>
                    <a:cubicBezTo>
                      <a:pt x="54" y="45"/>
                      <a:pt x="54" y="45"/>
                      <a:pt x="54" y="45"/>
                    </a:cubicBezTo>
                    <a:cubicBezTo>
                      <a:pt x="55" y="44"/>
                      <a:pt x="55" y="45"/>
                      <a:pt x="55" y="44"/>
                    </a:cubicBezTo>
                    <a:cubicBezTo>
                      <a:pt x="55" y="45"/>
                      <a:pt x="55" y="45"/>
                      <a:pt x="55" y="45"/>
                    </a:cubicBezTo>
                    <a:cubicBezTo>
                      <a:pt x="56" y="45"/>
                      <a:pt x="56" y="45"/>
                      <a:pt x="56" y="45"/>
                    </a:cubicBezTo>
                    <a:cubicBezTo>
                      <a:pt x="56" y="46"/>
                      <a:pt x="55" y="47"/>
                      <a:pt x="55" y="48"/>
                    </a:cubicBezTo>
                    <a:cubicBezTo>
                      <a:pt x="56" y="47"/>
                      <a:pt x="56" y="47"/>
                      <a:pt x="56" y="47"/>
                    </a:cubicBezTo>
                    <a:cubicBezTo>
                      <a:pt x="57" y="47"/>
                      <a:pt x="57" y="47"/>
                      <a:pt x="56" y="48"/>
                    </a:cubicBezTo>
                    <a:cubicBezTo>
                      <a:pt x="57" y="49"/>
                      <a:pt x="59" y="45"/>
                      <a:pt x="59" y="47"/>
                    </a:cubicBezTo>
                    <a:cubicBezTo>
                      <a:pt x="58" y="48"/>
                      <a:pt x="58" y="48"/>
                      <a:pt x="58" y="49"/>
                    </a:cubicBezTo>
                    <a:cubicBezTo>
                      <a:pt x="58" y="48"/>
                      <a:pt x="59" y="48"/>
                      <a:pt x="59" y="48"/>
                    </a:cubicBezTo>
                    <a:cubicBezTo>
                      <a:pt x="59" y="47"/>
                      <a:pt x="58" y="49"/>
                      <a:pt x="58" y="48"/>
                    </a:cubicBezTo>
                    <a:cubicBezTo>
                      <a:pt x="59" y="47"/>
                      <a:pt x="59" y="47"/>
                      <a:pt x="59" y="47"/>
                    </a:cubicBezTo>
                    <a:cubicBezTo>
                      <a:pt x="58" y="50"/>
                      <a:pt x="61" y="49"/>
                      <a:pt x="61" y="51"/>
                    </a:cubicBezTo>
                    <a:cubicBezTo>
                      <a:pt x="62" y="49"/>
                      <a:pt x="62" y="51"/>
                      <a:pt x="63" y="50"/>
                    </a:cubicBezTo>
                    <a:cubicBezTo>
                      <a:pt x="62" y="52"/>
                      <a:pt x="63" y="50"/>
                      <a:pt x="63" y="51"/>
                    </a:cubicBezTo>
                    <a:cubicBezTo>
                      <a:pt x="64" y="50"/>
                      <a:pt x="64" y="50"/>
                      <a:pt x="64" y="50"/>
                    </a:cubicBezTo>
                    <a:cubicBezTo>
                      <a:pt x="64" y="51"/>
                      <a:pt x="66" y="48"/>
                      <a:pt x="65" y="50"/>
                    </a:cubicBezTo>
                    <a:cubicBezTo>
                      <a:pt x="65" y="51"/>
                      <a:pt x="65" y="51"/>
                      <a:pt x="64" y="51"/>
                    </a:cubicBezTo>
                    <a:cubicBezTo>
                      <a:pt x="64" y="53"/>
                      <a:pt x="66" y="51"/>
                      <a:pt x="66" y="53"/>
                    </a:cubicBezTo>
                    <a:cubicBezTo>
                      <a:pt x="66" y="52"/>
                      <a:pt x="67" y="51"/>
                      <a:pt x="67" y="51"/>
                    </a:cubicBezTo>
                    <a:cubicBezTo>
                      <a:pt x="67" y="52"/>
                      <a:pt x="68" y="53"/>
                      <a:pt x="67" y="53"/>
                    </a:cubicBezTo>
                    <a:cubicBezTo>
                      <a:pt x="68" y="53"/>
                      <a:pt x="68" y="52"/>
                      <a:pt x="68" y="53"/>
                    </a:cubicBezTo>
                    <a:cubicBezTo>
                      <a:pt x="68" y="54"/>
                      <a:pt x="68" y="54"/>
                      <a:pt x="68" y="54"/>
                    </a:cubicBezTo>
                    <a:cubicBezTo>
                      <a:pt x="68" y="54"/>
                      <a:pt x="69" y="54"/>
                      <a:pt x="69" y="54"/>
                    </a:cubicBezTo>
                    <a:cubicBezTo>
                      <a:pt x="69" y="55"/>
                      <a:pt x="70" y="55"/>
                      <a:pt x="70" y="56"/>
                    </a:cubicBezTo>
                    <a:cubicBezTo>
                      <a:pt x="71" y="55"/>
                      <a:pt x="71" y="55"/>
                      <a:pt x="71" y="55"/>
                    </a:cubicBezTo>
                    <a:cubicBezTo>
                      <a:pt x="71" y="55"/>
                      <a:pt x="71" y="55"/>
                      <a:pt x="71" y="55"/>
                    </a:cubicBezTo>
                    <a:cubicBezTo>
                      <a:pt x="71" y="55"/>
                      <a:pt x="71" y="55"/>
                      <a:pt x="71" y="55"/>
                    </a:cubicBezTo>
                    <a:cubicBezTo>
                      <a:pt x="71" y="56"/>
                      <a:pt x="71" y="57"/>
                      <a:pt x="71" y="56"/>
                    </a:cubicBezTo>
                    <a:cubicBezTo>
                      <a:pt x="71" y="56"/>
                      <a:pt x="71" y="56"/>
                      <a:pt x="71" y="56"/>
                    </a:cubicBezTo>
                    <a:cubicBezTo>
                      <a:pt x="70" y="56"/>
                      <a:pt x="70" y="57"/>
                      <a:pt x="70" y="57"/>
                    </a:cubicBezTo>
                    <a:cubicBezTo>
                      <a:pt x="69" y="57"/>
                      <a:pt x="70" y="57"/>
                      <a:pt x="70" y="56"/>
                    </a:cubicBezTo>
                    <a:cubicBezTo>
                      <a:pt x="69" y="55"/>
                      <a:pt x="68" y="56"/>
                      <a:pt x="68" y="56"/>
                    </a:cubicBezTo>
                    <a:cubicBezTo>
                      <a:pt x="68" y="57"/>
                      <a:pt x="68" y="57"/>
                      <a:pt x="68" y="57"/>
                    </a:cubicBezTo>
                    <a:cubicBezTo>
                      <a:pt x="68" y="57"/>
                      <a:pt x="68" y="56"/>
                      <a:pt x="67" y="56"/>
                    </a:cubicBezTo>
                    <a:cubicBezTo>
                      <a:pt x="68" y="60"/>
                      <a:pt x="68" y="60"/>
                      <a:pt x="68" y="60"/>
                    </a:cubicBezTo>
                    <a:cubicBezTo>
                      <a:pt x="68" y="59"/>
                      <a:pt x="67" y="58"/>
                      <a:pt x="67" y="58"/>
                    </a:cubicBezTo>
                    <a:cubicBezTo>
                      <a:pt x="66" y="58"/>
                      <a:pt x="66" y="60"/>
                      <a:pt x="66" y="61"/>
                    </a:cubicBezTo>
                    <a:cubicBezTo>
                      <a:pt x="66" y="61"/>
                      <a:pt x="65" y="62"/>
                      <a:pt x="65" y="62"/>
                    </a:cubicBezTo>
                    <a:cubicBezTo>
                      <a:pt x="65" y="62"/>
                      <a:pt x="65" y="62"/>
                      <a:pt x="65" y="62"/>
                    </a:cubicBezTo>
                    <a:cubicBezTo>
                      <a:pt x="64" y="61"/>
                      <a:pt x="64" y="61"/>
                      <a:pt x="64" y="61"/>
                    </a:cubicBezTo>
                    <a:cubicBezTo>
                      <a:pt x="65" y="60"/>
                      <a:pt x="64" y="59"/>
                      <a:pt x="64" y="59"/>
                    </a:cubicBezTo>
                    <a:cubicBezTo>
                      <a:pt x="64" y="59"/>
                      <a:pt x="62" y="59"/>
                      <a:pt x="61" y="59"/>
                    </a:cubicBezTo>
                    <a:cubicBezTo>
                      <a:pt x="63" y="61"/>
                      <a:pt x="61" y="60"/>
                      <a:pt x="62" y="62"/>
                    </a:cubicBezTo>
                    <a:cubicBezTo>
                      <a:pt x="61" y="63"/>
                      <a:pt x="61" y="61"/>
                      <a:pt x="60" y="61"/>
                    </a:cubicBezTo>
                    <a:cubicBezTo>
                      <a:pt x="60" y="62"/>
                      <a:pt x="59" y="61"/>
                      <a:pt x="58" y="62"/>
                    </a:cubicBezTo>
                    <a:cubicBezTo>
                      <a:pt x="58" y="62"/>
                      <a:pt x="58" y="62"/>
                      <a:pt x="58" y="62"/>
                    </a:cubicBezTo>
                    <a:cubicBezTo>
                      <a:pt x="58" y="62"/>
                      <a:pt x="57" y="62"/>
                      <a:pt x="57" y="64"/>
                    </a:cubicBezTo>
                    <a:cubicBezTo>
                      <a:pt x="56" y="63"/>
                      <a:pt x="56" y="63"/>
                      <a:pt x="56" y="63"/>
                    </a:cubicBezTo>
                    <a:cubicBezTo>
                      <a:pt x="55" y="63"/>
                      <a:pt x="57" y="65"/>
                      <a:pt x="56" y="65"/>
                    </a:cubicBezTo>
                    <a:cubicBezTo>
                      <a:pt x="56" y="64"/>
                      <a:pt x="56" y="64"/>
                      <a:pt x="56" y="64"/>
                    </a:cubicBezTo>
                    <a:cubicBezTo>
                      <a:pt x="56" y="65"/>
                      <a:pt x="54" y="64"/>
                      <a:pt x="54" y="65"/>
                    </a:cubicBezTo>
                    <a:cubicBezTo>
                      <a:pt x="54" y="65"/>
                      <a:pt x="54" y="64"/>
                      <a:pt x="54" y="64"/>
                    </a:cubicBezTo>
                    <a:cubicBezTo>
                      <a:pt x="54" y="65"/>
                      <a:pt x="53" y="65"/>
                      <a:pt x="53" y="66"/>
                    </a:cubicBezTo>
                    <a:cubicBezTo>
                      <a:pt x="53" y="66"/>
                      <a:pt x="53" y="65"/>
                      <a:pt x="53" y="65"/>
                    </a:cubicBezTo>
                    <a:cubicBezTo>
                      <a:pt x="52" y="64"/>
                      <a:pt x="53" y="66"/>
                      <a:pt x="52" y="66"/>
                    </a:cubicBezTo>
                    <a:cubicBezTo>
                      <a:pt x="52" y="66"/>
                      <a:pt x="52" y="65"/>
                      <a:pt x="52" y="65"/>
                    </a:cubicBezTo>
                    <a:cubicBezTo>
                      <a:pt x="52" y="66"/>
                      <a:pt x="51" y="67"/>
                      <a:pt x="51" y="67"/>
                    </a:cubicBezTo>
                    <a:cubicBezTo>
                      <a:pt x="51" y="66"/>
                      <a:pt x="50" y="66"/>
                      <a:pt x="50" y="66"/>
                    </a:cubicBezTo>
                    <a:cubicBezTo>
                      <a:pt x="47" y="67"/>
                      <a:pt x="45" y="68"/>
                      <a:pt x="43" y="71"/>
                    </a:cubicBezTo>
                    <a:cubicBezTo>
                      <a:pt x="42" y="70"/>
                      <a:pt x="43" y="70"/>
                      <a:pt x="42" y="69"/>
                    </a:cubicBezTo>
                    <a:cubicBezTo>
                      <a:pt x="43" y="70"/>
                      <a:pt x="42" y="69"/>
                      <a:pt x="41" y="70"/>
                    </a:cubicBezTo>
                    <a:cubicBezTo>
                      <a:pt x="41" y="70"/>
                      <a:pt x="41" y="70"/>
                      <a:pt x="41" y="70"/>
                    </a:cubicBezTo>
                    <a:cubicBezTo>
                      <a:pt x="41" y="71"/>
                      <a:pt x="40" y="70"/>
                      <a:pt x="40" y="70"/>
                    </a:cubicBezTo>
                    <a:cubicBezTo>
                      <a:pt x="40" y="71"/>
                      <a:pt x="40" y="71"/>
                      <a:pt x="40" y="71"/>
                    </a:cubicBezTo>
                    <a:cubicBezTo>
                      <a:pt x="41" y="72"/>
                      <a:pt x="39" y="70"/>
                      <a:pt x="39" y="71"/>
                    </a:cubicBezTo>
                    <a:cubicBezTo>
                      <a:pt x="39" y="71"/>
                      <a:pt x="39" y="71"/>
                      <a:pt x="39" y="71"/>
                    </a:cubicBezTo>
                    <a:cubicBezTo>
                      <a:pt x="39" y="72"/>
                      <a:pt x="38" y="70"/>
                      <a:pt x="38" y="72"/>
                    </a:cubicBezTo>
                    <a:cubicBezTo>
                      <a:pt x="38" y="72"/>
                      <a:pt x="38" y="72"/>
                      <a:pt x="38" y="72"/>
                    </a:cubicBezTo>
                    <a:cubicBezTo>
                      <a:pt x="37" y="71"/>
                      <a:pt x="38" y="74"/>
                      <a:pt x="37" y="73"/>
                    </a:cubicBezTo>
                    <a:cubicBezTo>
                      <a:pt x="36" y="73"/>
                      <a:pt x="36" y="74"/>
                      <a:pt x="37" y="75"/>
                    </a:cubicBezTo>
                    <a:cubicBezTo>
                      <a:pt x="36" y="74"/>
                      <a:pt x="36" y="74"/>
                      <a:pt x="36" y="74"/>
                    </a:cubicBezTo>
                    <a:cubicBezTo>
                      <a:pt x="34" y="75"/>
                      <a:pt x="32" y="77"/>
                      <a:pt x="32" y="79"/>
                    </a:cubicBezTo>
                    <a:cubicBezTo>
                      <a:pt x="31" y="78"/>
                      <a:pt x="31" y="78"/>
                      <a:pt x="31" y="78"/>
                    </a:cubicBezTo>
                    <a:cubicBezTo>
                      <a:pt x="31" y="80"/>
                      <a:pt x="28" y="78"/>
                      <a:pt x="29" y="81"/>
                    </a:cubicBezTo>
                    <a:cubicBezTo>
                      <a:pt x="30" y="83"/>
                      <a:pt x="30" y="83"/>
                      <a:pt x="30" y="83"/>
                    </a:cubicBezTo>
                    <a:cubicBezTo>
                      <a:pt x="29" y="82"/>
                      <a:pt x="29" y="82"/>
                      <a:pt x="28" y="81"/>
                    </a:cubicBezTo>
                    <a:cubicBezTo>
                      <a:pt x="29" y="82"/>
                      <a:pt x="28" y="82"/>
                      <a:pt x="28" y="83"/>
                    </a:cubicBezTo>
                    <a:cubicBezTo>
                      <a:pt x="28" y="83"/>
                      <a:pt x="28" y="83"/>
                      <a:pt x="28" y="82"/>
                    </a:cubicBezTo>
                    <a:cubicBezTo>
                      <a:pt x="27" y="83"/>
                      <a:pt x="28" y="84"/>
                      <a:pt x="27" y="84"/>
                    </a:cubicBezTo>
                    <a:cubicBezTo>
                      <a:pt x="27" y="84"/>
                      <a:pt x="27" y="84"/>
                      <a:pt x="27" y="84"/>
                    </a:cubicBezTo>
                    <a:cubicBezTo>
                      <a:pt x="23" y="84"/>
                      <a:pt x="19" y="85"/>
                      <a:pt x="20" y="88"/>
                    </a:cubicBezTo>
                    <a:cubicBezTo>
                      <a:pt x="19" y="89"/>
                      <a:pt x="18" y="87"/>
                      <a:pt x="18" y="88"/>
                    </a:cubicBezTo>
                    <a:cubicBezTo>
                      <a:pt x="18" y="91"/>
                      <a:pt x="13" y="90"/>
                      <a:pt x="14" y="94"/>
                    </a:cubicBezTo>
                    <a:cubicBezTo>
                      <a:pt x="14" y="96"/>
                      <a:pt x="16" y="99"/>
                      <a:pt x="16" y="99"/>
                    </a:cubicBezTo>
                    <a:cubicBezTo>
                      <a:pt x="18" y="96"/>
                      <a:pt x="22" y="94"/>
                      <a:pt x="26" y="94"/>
                    </a:cubicBezTo>
                    <a:cubicBezTo>
                      <a:pt x="27" y="93"/>
                      <a:pt x="28" y="91"/>
                      <a:pt x="29" y="91"/>
                    </a:cubicBezTo>
                    <a:cubicBezTo>
                      <a:pt x="33" y="87"/>
                      <a:pt x="38" y="87"/>
                      <a:pt x="42" y="83"/>
                    </a:cubicBezTo>
                    <a:cubicBezTo>
                      <a:pt x="41" y="83"/>
                      <a:pt x="41" y="82"/>
                      <a:pt x="41" y="82"/>
                    </a:cubicBezTo>
                    <a:cubicBezTo>
                      <a:pt x="41" y="82"/>
                      <a:pt x="41" y="82"/>
                      <a:pt x="41" y="82"/>
                    </a:cubicBezTo>
                    <a:cubicBezTo>
                      <a:pt x="41" y="81"/>
                      <a:pt x="41" y="81"/>
                      <a:pt x="41" y="81"/>
                    </a:cubicBezTo>
                    <a:cubicBezTo>
                      <a:pt x="41" y="81"/>
                      <a:pt x="42" y="82"/>
                      <a:pt x="42" y="83"/>
                    </a:cubicBezTo>
                    <a:cubicBezTo>
                      <a:pt x="43" y="82"/>
                      <a:pt x="45" y="80"/>
                      <a:pt x="47" y="80"/>
                    </a:cubicBezTo>
                    <a:cubicBezTo>
                      <a:pt x="46" y="78"/>
                      <a:pt x="47" y="79"/>
                      <a:pt x="47" y="78"/>
                    </a:cubicBezTo>
                    <a:cubicBezTo>
                      <a:pt x="47" y="78"/>
                      <a:pt x="47" y="78"/>
                      <a:pt x="47" y="78"/>
                    </a:cubicBezTo>
                    <a:cubicBezTo>
                      <a:pt x="48" y="77"/>
                      <a:pt x="48" y="77"/>
                      <a:pt x="50" y="78"/>
                    </a:cubicBezTo>
                    <a:cubicBezTo>
                      <a:pt x="55" y="77"/>
                      <a:pt x="59" y="73"/>
                      <a:pt x="64" y="72"/>
                    </a:cubicBezTo>
                    <a:cubicBezTo>
                      <a:pt x="69" y="69"/>
                      <a:pt x="73" y="66"/>
                      <a:pt x="78" y="64"/>
                    </a:cubicBezTo>
                    <a:cubicBezTo>
                      <a:pt x="78" y="61"/>
                      <a:pt x="80" y="62"/>
                      <a:pt x="80" y="59"/>
                    </a:cubicBezTo>
                    <a:cubicBezTo>
                      <a:pt x="80" y="60"/>
                      <a:pt x="80" y="60"/>
                      <a:pt x="80" y="60"/>
                    </a:cubicBezTo>
                    <a:cubicBezTo>
                      <a:pt x="80" y="59"/>
                      <a:pt x="81" y="60"/>
                      <a:pt x="82" y="60"/>
                    </a:cubicBezTo>
                    <a:cubicBezTo>
                      <a:pt x="82" y="60"/>
                      <a:pt x="82" y="60"/>
                      <a:pt x="82" y="60"/>
                    </a:cubicBezTo>
                    <a:cubicBezTo>
                      <a:pt x="82" y="60"/>
                      <a:pt x="82" y="60"/>
                      <a:pt x="82" y="60"/>
                    </a:cubicBezTo>
                    <a:cubicBezTo>
                      <a:pt x="82" y="60"/>
                      <a:pt x="82" y="60"/>
                      <a:pt x="82" y="60"/>
                    </a:cubicBezTo>
                    <a:close/>
                    <a:moveTo>
                      <a:pt x="73" y="52"/>
                    </a:moveTo>
                    <a:cubicBezTo>
                      <a:pt x="73" y="52"/>
                      <a:pt x="73" y="51"/>
                      <a:pt x="73" y="52"/>
                    </a:cubicBezTo>
                    <a:cubicBezTo>
                      <a:pt x="73" y="52"/>
                      <a:pt x="73" y="52"/>
                      <a:pt x="73" y="52"/>
                    </a:cubicBezTo>
                    <a:close/>
                    <a:moveTo>
                      <a:pt x="76" y="57"/>
                    </a:moveTo>
                    <a:cubicBezTo>
                      <a:pt x="76" y="57"/>
                      <a:pt x="76" y="57"/>
                      <a:pt x="76" y="57"/>
                    </a:cubicBezTo>
                    <a:cubicBezTo>
                      <a:pt x="76" y="57"/>
                      <a:pt x="76" y="57"/>
                      <a:pt x="76" y="57"/>
                    </a:cubicBezTo>
                    <a:cubicBezTo>
                      <a:pt x="76" y="57"/>
                      <a:pt x="76" y="57"/>
                      <a:pt x="76" y="57"/>
                    </a:cubicBezTo>
                    <a:close/>
                  </a:path>
                </a:pathLst>
              </a:custGeom>
              <a:solidFill>
                <a:schemeClr val="tx2"/>
              </a:solidFill>
              <a:ln w="9525">
                <a:noFill/>
                <a:round/>
                <a:headEnd/>
                <a:tailEnd/>
              </a:ln>
            </p:spPr>
            <p:txBody>
              <a:bodyPr/>
              <a:lstStyle/>
              <a:p>
                <a:endParaRPr lang="zh-CN" altLang="en-US">
                  <a:latin typeface="黑体" panose="02010609060101010101" pitchFamily="49" charset="-122"/>
                  <a:ea typeface="黑体" panose="02010609060101010101" pitchFamily="49" charset="-122"/>
                  <a:cs typeface="+mn-ea"/>
                  <a:sym typeface="+mn-lt"/>
                </a:endParaRPr>
              </a:p>
            </p:txBody>
          </p:sp>
        </p:grpSp>
        <p:sp>
          <p:nvSpPr>
            <p:cNvPr id="369" name="Shape 386"/>
            <p:cNvSpPr>
              <a:spLocks noChangeArrowheads="1"/>
            </p:cNvSpPr>
            <p:nvPr/>
          </p:nvSpPr>
          <p:spPr bwMode="auto">
            <a:xfrm>
              <a:off x="9220800" y="4671517"/>
              <a:ext cx="359073" cy="215444"/>
            </a:xfrm>
            <a:prstGeom prst="rect">
              <a:avLst/>
            </a:prstGeom>
            <a:noFill/>
            <a:ln w="9525">
              <a:noFill/>
              <a:miter lim="800000"/>
              <a:headEnd/>
              <a:tailEnd/>
            </a:ln>
          </p:spPr>
          <p:txBody>
            <a:bodyPr wrap="square" lIns="0" tIns="0" rIns="0" bIns="0" anchor="ctr">
              <a:spAutoFit/>
            </a:bodyPr>
            <a:lstStyle/>
            <a:p>
              <a:pPr algn="l" eaLnBrk="1" hangingPunct="1"/>
              <a:r>
                <a:rPr lang="zh-CN" altLang="en-US" sz="1400" dirty="0">
                  <a:latin typeface="黑体" panose="02010609060101010101" pitchFamily="49" charset="-122"/>
                  <a:ea typeface="黑体" panose="02010609060101010101" pitchFamily="49" charset="-122"/>
                  <a:cs typeface="+mn-ea"/>
                  <a:sym typeface="+mn-lt"/>
                </a:rPr>
                <a:t>拉动</a:t>
              </a:r>
            </a:p>
          </p:txBody>
        </p:sp>
        <p:pic>
          <p:nvPicPr>
            <p:cNvPr id="370" name="image6.png"/>
            <p:cNvPicPr>
              <a:picLocks noChangeAspect="1" noChangeArrowheads="1"/>
            </p:cNvPicPr>
            <p:nvPr/>
          </p:nvPicPr>
          <p:blipFill>
            <a:blip r:embed="rId3" cstate="print"/>
            <a:srcRect/>
            <a:stretch>
              <a:fillRect/>
            </a:stretch>
          </p:blipFill>
          <p:spPr bwMode="auto">
            <a:xfrm>
              <a:off x="7859580" y="5711578"/>
              <a:ext cx="523875" cy="302192"/>
            </a:xfrm>
            <a:prstGeom prst="rect">
              <a:avLst/>
            </a:prstGeom>
            <a:noFill/>
            <a:ln w="9525">
              <a:noFill/>
              <a:miter lim="800000"/>
              <a:headEnd/>
              <a:tailEnd/>
            </a:ln>
          </p:spPr>
        </p:pic>
        <p:pic>
          <p:nvPicPr>
            <p:cNvPr id="371" name="image8.png"/>
            <p:cNvPicPr>
              <a:picLocks noChangeAspect="1" noChangeArrowheads="1"/>
            </p:cNvPicPr>
            <p:nvPr/>
          </p:nvPicPr>
          <p:blipFill>
            <a:blip r:embed="rId4" cstate="print"/>
            <a:srcRect/>
            <a:stretch>
              <a:fillRect/>
            </a:stretch>
          </p:blipFill>
          <p:spPr bwMode="auto">
            <a:xfrm>
              <a:off x="3100120" y="5730190"/>
              <a:ext cx="514350" cy="285404"/>
            </a:xfrm>
            <a:prstGeom prst="rect">
              <a:avLst/>
            </a:prstGeom>
            <a:noFill/>
            <a:ln w="9525">
              <a:noFill/>
              <a:miter lim="800000"/>
              <a:headEnd/>
              <a:tailEnd/>
            </a:ln>
          </p:spPr>
        </p:pic>
        <p:pic>
          <p:nvPicPr>
            <p:cNvPr id="372" name="Picture 3"/>
            <p:cNvPicPr>
              <a:picLocks noChangeAspect="1" noChangeArrowheads="1"/>
            </p:cNvPicPr>
            <p:nvPr/>
          </p:nvPicPr>
          <p:blipFill>
            <a:blip r:embed="rId6" cstate="print"/>
            <a:srcRect/>
            <a:stretch>
              <a:fillRect/>
            </a:stretch>
          </p:blipFill>
          <p:spPr bwMode="auto">
            <a:xfrm>
              <a:off x="8075604" y="5838497"/>
              <a:ext cx="216024" cy="286641"/>
            </a:xfrm>
            <a:prstGeom prst="rect">
              <a:avLst/>
            </a:prstGeom>
            <a:noFill/>
            <a:ln w="9525">
              <a:noFill/>
              <a:miter lim="800000"/>
              <a:headEnd/>
              <a:tailEnd/>
            </a:ln>
          </p:spPr>
        </p:pic>
        <p:pic>
          <p:nvPicPr>
            <p:cNvPr id="373" name="Picture 2"/>
            <p:cNvPicPr>
              <a:picLocks noChangeAspect="1" noChangeArrowheads="1"/>
            </p:cNvPicPr>
            <p:nvPr/>
          </p:nvPicPr>
          <p:blipFill>
            <a:blip r:embed="rId5" cstate="print"/>
            <a:srcRect/>
            <a:stretch>
              <a:fillRect/>
            </a:stretch>
          </p:blipFill>
          <p:spPr bwMode="auto">
            <a:xfrm>
              <a:off x="5461390" y="5830069"/>
              <a:ext cx="216024" cy="250957"/>
            </a:xfrm>
            <a:prstGeom prst="rect">
              <a:avLst/>
            </a:prstGeom>
            <a:noFill/>
            <a:ln w="9525">
              <a:noFill/>
              <a:miter lim="800000"/>
              <a:headEnd/>
              <a:tailEnd/>
            </a:ln>
          </p:spPr>
        </p:pic>
        <p:sp>
          <p:nvSpPr>
            <p:cNvPr id="374" name="Shape 386"/>
            <p:cNvSpPr>
              <a:spLocks noChangeArrowheads="1"/>
            </p:cNvSpPr>
            <p:nvPr/>
          </p:nvSpPr>
          <p:spPr bwMode="auto">
            <a:xfrm>
              <a:off x="2885063" y="4861894"/>
              <a:ext cx="359073" cy="215444"/>
            </a:xfrm>
            <a:prstGeom prst="rect">
              <a:avLst/>
            </a:prstGeom>
            <a:noFill/>
            <a:ln w="9525">
              <a:noFill/>
              <a:miter lim="800000"/>
              <a:headEnd/>
              <a:tailEnd/>
            </a:ln>
          </p:spPr>
          <p:txBody>
            <a:bodyPr wrap="square" lIns="0" tIns="0" rIns="0" bIns="0" anchor="ctr">
              <a:spAutoFit/>
            </a:bodyPr>
            <a:lstStyle/>
            <a:p>
              <a:pPr algn="l" eaLnBrk="1" hangingPunct="1"/>
              <a:r>
                <a:rPr lang="zh-CN" altLang="en-US" sz="1400" dirty="0">
                  <a:latin typeface="黑体" panose="02010609060101010101" pitchFamily="49" charset="-122"/>
                  <a:ea typeface="黑体" panose="02010609060101010101" pitchFamily="49" charset="-122"/>
                  <a:cs typeface="+mn-ea"/>
                  <a:sym typeface="+mn-lt"/>
                </a:rPr>
                <a:t>拉动</a:t>
              </a:r>
            </a:p>
          </p:txBody>
        </p:sp>
        <p:pic>
          <p:nvPicPr>
            <p:cNvPr id="375" name="Picture 16"/>
            <p:cNvPicPr>
              <a:picLocks noChangeAspect="1" noChangeArrowheads="1"/>
            </p:cNvPicPr>
            <p:nvPr/>
          </p:nvPicPr>
          <p:blipFill>
            <a:blip r:embed="rId8" cstate="print"/>
            <a:srcRect/>
            <a:stretch>
              <a:fillRect/>
            </a:stretch>
          </p:blipFill>
          <p:spPr bwMode="auto">
            <a:xfrm>
              <a:off x="3028112" y="5128521"/>
              <a:ext cx="216024" cy="255521"/>
            </a:xfrm>
            <a:prstGeom prst="rect">
              <a:avLst/>
            </a:prstGeom>
            <a:noFill/>
            <a:ln w="9525">
              <a:noFill/>
              <a:miter lim="800000"/>
              <a:headEnd/>
              <a:tailEnd/>
            </a:ln>
          </p:spPr>
        </p:pic>
        <p:sp>
          <p:nvSpPr>
            <p:cNvPr id="376" name="Shape 386"/>
            <p:cNvSpPr>
              <a:spLocks noChangeArrowheads="1"/>
            </p:cNvSpPr>
            <p:nvPr/>
          </p:nvSpPr>
          <p:spPr bwMode="auto">
            <a:xfrm>
              <a:off x="6916544" y="4290760"/>
              <a:ext cx="359073" cy="215444"/>
            </a:xfrm>
            <a:prstGeom prst="rect">
              <a:avLst/>
            </a:prstGeom>
            <a:noFill/>
            <a:ln w="9525">
              <a:noFill/>
              <a:miter lim="800000"/>
              <a:headEnd/>
              <a:tailEnd/>
            </a:ln>
          </p:spPr>
          <p:txBody>
            <a:bodyPr wrap="square" lIns="0" tIns="0" rIns="0" bIns="0" anchor="ctr">
              <a:spAutoFit/>
            </a:bodyPr>
            <a:lstStyle/>
            <a:p>
              <a:pPr algn="l" eaLnBrk="1" hangingPunct="1"/>
              <a:r>
                <a:rPr lang="zh-CN" altLang="en-US" sz="1400" dirty="0">
                  <a:latin typeface="黑体" panose="02010609060101010101" pitchFamily="49" charset="-122"/>
                  <a:ea typeface="黑体" panose="02010609060101010101" pitchFamily="49" charset="-122"/>
                  <a:cs typeface="+mn-ea"/>
                  <a:sym typeface="+mn-lt"/>
                </a:rPr>
                <a:t>拉动</a:t>
              </a:r>
            </a:p>
          </p:txBody>
        </p:sp>
        <p:sp>
          <p:nvSpPr>
            <p:cNvPr id="377" name="Shape 386"/>
            <p:cNvSpPr>
              <a:spLocks noChangeArrowheads="1"/>
            </p:cNvSpPr>
            <p:nvPr/>
          </p:nvSpPr>
          <p:spPr bwMode="auto">
            <a:xfrm>
              <a:off x="5482834" y="5374824"/>
              <a:ext cx="359073" cy="215444"/>
            </a:xfrm>
            <a:prstGeom prst="rect">
              <a:avLst/>
            </a:prstGeom>
            <a:noFill/>
            <a:ln w="9525">
              <a:noFill/>
              <a:miter lim="800000"/>
              <a:headEnd/>
              <a:tailEnd/>
            </a:ln>
          </p:spPr>
          <p:txBody>
            <a:bodyPr wrap="square" lIns="0" tIns="0" rIns="0" bIns="0" anchor="ctr">
              <a:spAutoFit/>
            </a:bodyPr>
            <a:lstStyle/>
            <a:p>
              <a:pPr algn="l" eaLnBrk="1" hangingPunct="1"/>
              <a:r>
                <a:rPr lang="zh-CN" altLang="en-US" sz="1400" dirty="0">
                  <a:latin typeface="黑体" panose="02010609060101010101" pitchFamily="49" charset="-122"/>
                  <a:ea typeface="黑体" panose="02010609060101010101" pitchFamily="49" charset="-122"/>
                  <a:cs typeface="+mn-ea"/>
                  <a:sym typeface="+mn-lt"/>
                </a:rPr>
                <a:t>阻塞</a:t>
              </a:r>
            </a:p>
          </p:txBody>
        </p:sp>
        <p:sp>
          <p:nvSpPr>
            <p:cNvPr id="378" name="Shape 386"/>
            <p:cNvSpPr>
              <a:spLocks noChangeArrowheads="1"/>
            </p:cNvSpPr>
            <p:nvPr/>
          </p:nvSpPr>
          <p:spPr bwMode="auto">
            <a:xfrm>
              <a:off x="4756304" y="4798436"/>
              <a:ext cx="359073" cy="215444"/>
            </a:xfrm>
            <a:prstGeom prst="rect">
              <a:avLst/>
            </a:prstGeom>
            <a:noFill/>
            <a:ln w="9525">
              <a:noFill/>
              <a:miter lim="800000"/>
              <a:headEnd/>
              <a:tailEnd/>
            </a:ln>
          </p:spPr>
          <p:txBody>
            <a:bodyPr wrap="square" lIns="0" tIns="0" rIns="0" bIns="0" anchor="ctr">
              <a:spAutoFit/>
            </a:bodyPr>
            <a:lstStyle/>
            <a:p>
              <a:pPr algn="l" eaLnBrk="1" hangingPunct="1"/>
              <a:r>
                <a:rPr lang="zh-CN" altLang="en-US" sz="1400" dirty="0">
                  <a:latin typeface="黑体" panose="02010609060101010101" pitchFamily="49" charset="-122"/>
                  <a:ea typeface="黑体" panose="02010609060101010101" pitchFamily="49" charset="-122"/>
                  <a:cs typeface="+mn-ea"/>
                  <a:sym typeface="+mn-lt"/>
                </a:rPr>
                <a:t>风险</a:t>
              </a:r>
            </a:p>
          </p:txBody>
        </p:sp>
        <p:grpSp>
          <p:nvGrpSpPr>
            <p:cNvPr id="379" name="组合 312"/>
            <p:cNvGrpSpPr>
              <a:grpSpLocks/>
            </p:cNvGrpSpPr>
            <p:nvPr/>
          </p:nvGrpSpPr>
          <p:grpSpPr bwMode="auto">
            <a:xfrm>
              <a:off x="7420600" y="5065061"/>
              <a:ext cx="431105" cy="282606"/>
              <a:chOff x="103285" y="5059158"/>
              <a:chExt cx="891395" cy="535956"/>
            </a:xfrm>
          </p:grpSpPr>
          <p:sp>
            <p:nvSpPr>
              <p:cNvPr id="386" name="Freeform 16"/>
              <p:cNvSpPr>
                <a:spLocks noEditPoints="1"/>
              </p:cNvSpPr>
              <p:nvPr/>
            </p:nvSpPr>
            <p:spPr bwMode="auto">
              <a:xfrm rot="959555">
                <a:off x="103285" y="5059158"/>
                <a:ext cx="872222" cy="233835"/>
              </a:xfrm>
              <a:custGeom>
                <a:avLst/>
                <a:gdLst>
                  <a:gd name="T0" fmla="*/ 2147483647 w 497"/>
                  <a:gd name="T1" fmla="*/ 2147483647 h 50"/>
                  <a:gd name="T2" fmla="*/ 2147483647 w 497"/>
                  <a:gd name="T3" fmla="*/ 2147483647 h 50"/>
                  <a:gd name="T4" fmla="*/ 2147483647 w 497"/>
                  <a:gd name="T5" fmla="*/ 2147483647 h 50"/>
                  <a:gd name="T6" fmla="*/ 2147483647 w 497"/>
                  <a:gd name="T7" fmla="*/ 2147483647 h 50"/>
                  <a:gd name="T8" fmla="*/ 2147483647 w 497"/>
                  <a:gd name="T9" fmla="*/ 2147483647 h 50"/>
                  <a:gd name="T10" fmla="*/ 2147483647 w 497"/>
                  <a:gd name="T11" fmla="*/ 2147483647 h 50"/>
                  <a:gd name="T12" fmla="*/ 2147483647 w 497"/>
                  <a:gd name="T13" fmla="*/ 2147483647 h 50"/>
                  <a:gd name="T14" fmla="*/ 2147483647 w 497"/>
                  <a:gd name="T15" fmla="*/ 2147483647 h 50"/>
                  <a:gd name="T16" fmla="*/ 2147483647 w 497"/>
                  <a:gd name="T17" fmla="*/ 2147483647 h 50"/>
                  <a:gd name="T18" fmla="*/ 2147483647 w 497"/>
                  <a:gd name="T19" fmla="*/ 2147483647 h 50"/>
                  <a:gd name="T20" fmla="*/ 2147483647 w 497"/>
                  <a:gd name="T21" fmla="*/ 2147483647 h 50"/>
                  <a:gd name="T22" fmla="*/ 2147483647 w 497"/>
                  <a:gd name="T23" fmla="*/ 2147483647 h 50"/>
                  <a:gd name="T24" fmla="*/ 2147483647 w 497"/>
                  <a:gd name="T25" fmla="*/ 2147483647 h 50"/>
                  <a:gd name="T26" fmla="*/ 2147483647 w 497"/>
                  <a:gd name="T27" fmla="*/ 2147483647 h 50"/>
                  <a:gd name="T28" fmla="*/ 2147483647 w 497"/>
                  <a:gd name="T29" fmla="*/ 2147483647 h 50"/>
                  <a:gd name="T30" fmla="*/ 2147483647 w 497"/>
                  <a:gd name="T31" fmla="*/ 2147483647 h 50"/>
                  <a:gd name="T32" fmla="*/ 2147483647 w 497"/>
                  <a:gd name="T33" fmla="*/ 2147483647 h 50"/>
                  <a:gd name="T34" fmla="*/ 2147483647 w 497"/>
                  <a:gd name="T35" fmla="*/ 2147483647 h 50"/>
                  <a:gd name="T36" fmla="*/ 2147483647 w 497"/>
                  <a:gd name="T37" fmla="*/ 2147483647 h 50"/>
                  <a:gd name="T38" fmla="*/ 2147483647 w 497"/>
                  <a:gd name="T39" fmla="*/ 2147483647 h 50"/>
                  <a:gd name="T40" fmla="*/ 2147483647 w 497"/>
                  <a:gd name="T41" fmla="*/ 2147483647 h 50"/>
                  <a:gd name="T42" fmla="*/ 2147483647 w 497"/>
                  <a:gd name="T43" fmla="*/ 2147483647 h 50"/>
                  <a:gd name="T44" fmla="*/ 2147483647 w 497"/>
                  <a:gd name="T45" fmla="*/ 2147483647 h 50"/>
                  <a:gd name="T46" fmla="*/ 2147483647 w 497"/>
                  <a:gd name="T47" fmla="*/ 2147483647 h 50"/>
                  <a:gd name="T48" fmla="*/ 2147483647 w 497"/>
                  <a:gd name="T49" fmla="*/ 2147483647 h 50"/>
                  <a:gd name="T50" fmla="*/ 2147483647 w 497"/>
                  <a:gd name="T51" fmla="*/ 2147483647 h 50"/>
                  <a:gd name="T52" fmla="*/ 2147483647 w 497"/>
                  <a:gd name="T53" fmla="*/ 2147483647 h 50"/>
                  <a:gd name="T54" fmla="*/ 2147483647 w 497"/>
                  <a:gd name="T55" fmla="*/ 2147483647 h 50"/>
                  <a:gd name="T56" fmla="*/ 2147483647 w 497"/>
                  <a:gd name="T57" fmla="*/ 2147483647 h 50"/>
                  <a:gd name="T58" fmla="*/ 2147483647 w 497"/>
                  <a:gd name="T59" fmla="*/ 2147483647 h 50"/>
                  <a:gd name="T60" fmla="*/ 2147483647 w 497"/>
                  <a:gd name="T61" fmla="*/ 2147483647 h 50"/>
                  <a:gd name="T62" fmla="*/ 2147483647 w 497"/>
                  <a:gd name="T63" fmla="*/ 2147483647 h 50"/>
                  <a:gd name="T64" fmla="*/ 2147483647 w 497"/>
                  <a:gd name="T65" fmla="*/ 2147483647 h 50"/>
                  <a:gd name="T66" fmla="*/ 2147483647 w 497"/>
                  <a:gd name="T67" fmla="*/ 2147483647 h 50"/>
                  <a:gd name="T68" fmla="*/ 2147483647 w 497"/>
                  <a:gd name="T69" fmla="*/ 2147483647 h 50"/>
                  <a:gd name="T70" fmla="*/ 2147483647 w 497"/>
                  <a:gd name="T71" fmla="*/ 2147483647 h 50"/>
                  <a:gd name="T72" fmla="*/ 2147483647 w 497"/>
                  <a:gd name="T73" fmla="*/ 2147483647 h 50"/>
                  <a:gd name="T74" fmla="*/ 2147483647 w 497"/>
                  <a:gd name="T75" fmla="*/ 2147483647 h 50"/>
                  <a:gd name="T76" fmla="*/ 2147483647 w 497"/>
                  <a:gd name="T77" fmla="*/ 2147483647 h 50"/>
                  <a:gd name="T78" fmla="*/ 2147483647 w 497"/>
                  <a:gd name="T79" fmla="*/ 2147483647 h 50"/>
                  <a:gd name="T80" fmla="*/ 2147483647 w 497"/>
                  <a:gd name="T81" fmla="*/ 2147483647 h 50"/>
                  <a:gd name="T82" fmla="*/ 2147483647 w 497"/>
                  <a:gd name="T83" fmla="*/ 2147483647 h 50"/>
                  <a:gd name="T84" fmla="*/ 2147483647 w 497"/>
                  <a:gd name="T85" fmla="*/ 2147483647 h 50"/>
                  <a:gd name="T86" fmla="*/ 2147483647 w 497"/>
                  <a:gd name="T87" fmla="*/ 2147483647 h 50"/>
                  <a:gd name="T88" fmla="*/ 2147483647 w 497"/>
                  <a:gd name="T89" fmla="*/ 2147483647 h 50"/>
                  <a:gd name="T90" fmla="*/ 2147483647 w 497"/>
                  <a:gd name="T91" fmla="*/ 2147483647 h 50"/>
                  <a:gd name="T92" fmla="*/ 2147483647 w 497"/>
                  <a:gd name="T93" fmla="*/ 2147483647 h 50"/>
                  <a:gd name="T94" fmla="*/ 2147483647 w 497"/>
                  <a:gd name="T95" fmla="*/ 2147483647 h 50"/>
                  <a:gd name="T96" fmla="*/ 2147483647 w 497"/>
                  <a:gd name="T97" fmla="*/ 2147483647 h 50"/>
                  <a:gd name="T98" fmla="*/ 2147483647 w 497"/>
                  <a:gd name="T99" fmla="*/ 2147483647 h 50"/>
                  <a:gd name="T100" fmla="*/ 2147483647 w 497"/>
                  <a:gd name="T101" fmla="*/ 2147483647 h 50"/>
                  <a:gd name="T102" fmla="*/ 2147483647 w 497"/>
                  <a:gd name="T103" fmla="*/ 2147483647 h 50"/>
                  <a:gd name="T104" fmla="*/ 2147483647 w 497"/>
                  <a:gd name="T105" fmla="*/ 2147483647 h 50"/>
                  <a:gd name="T106" fmla="*/ 2147483647 w 497"/>
                  <a:gd name="T107" fmla="*/ 2147483647 h 5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497"/>
                  <a:gd name="T163" fmla="*/ 0 h 50"/>
                  <a:gd name="T164" fmla="*/ 497 w 497"/>
                  <a:gd name="T165" fmla="*/ 50 h 50"/>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497" h="50">
                    <a:moveTo>
                      <a:pt x="466" y="34"/>
                    </a:moveTo>
                    <a:cubicBezTo>
                      <a:pt x="462" y="33"/>
                      <a:pt x="457" y="32"/>
                      <a:pt x="454" y="31"/>
                    </a:cubicBezTo>
                    <a:cubicBezTo>
                      <a:pt x="440" y="27"/>
                      <a:pt x="426" y="21"/>
                      <a:pt x="411" y="19"/>
                    </a:cubicBezTo>
                    <a:cubicBezTo>
                      <a:pt x="411" y="20"/>
                      <a:pt x="410" y="20"/>
                      <a:pt x="409" y="20"/>
                    </a:cubicBezTo>
                    <a:cubicBezTo>
                      <a:pt x="409" y="20"/>
                      <a:pt x="409" y="20"/>
                      <a:pt x="409" y="20"/>
                    </a:cubicBezTo>
                    <a:cubicBezTo>
                      <a:pt x="408" y="21"/>
                      <a:pt x="408" y="21"/>
                      <a:pt x="408" y="21"/>
                    </a:cubicBezTo>
                    <a:cubicBezTo>
                      <a:pt x="407" y="20"/>
                      <a:pt x="408" y="19"/>
                      <a:pt x="409" y="19"/>
                    </a:cubicBezTo>
                    <a:cubicBezTo>
                      <a:pt x="403" y="18"/>
                      <a:pt x="397" y="18"/>
                      <a:pt x="391" y="16"/>
                    </a:cubicBezTo>
                    <a:cubicBezTo>
                      <a:pt x="391" y="18"/>
                      <a:pt x="388" y="16"/>
                      <a:pt x="388" y="17"/>
                    </a:cubicBezTo>
                    <a:cubicBezTo>
                      <a:pt x="388" y="17"/>
                      <a:pt x="388" y="17"/>
                      <a:pt x="388" y="17"/>
                    </a:cubicBezTo>
                    <a:cubicBezTo>
                      <a:pt x="384" y="17"/>
                      <a:pt x="384" y="17"/>
                      <a:pt x="381" y="14"/>
                    </a:cubicBezTo>
                    <a:cubicBezTo>
                      <a:pt x="365" y="11"/>
                      <a:pt x="350" y="9"/>
                      <a:pt x="334" y="7"/>
                    </a:cubicBezTo>
                    <a:cubicBezTo>
                      <a:pt x="319" y="5"/>
                      <a:pt x="303" y="5"/>
                      <a:pt x="287" y="5"/>
                    </a:cubicBezTo>
                    <a:cubicBezTo>
                      <a:pt x="284" y="7"/>
                      <a:pt x="281" y="5"/>
                      <a:pt x="278" y="7"/>
                    </a:cubicBezTo>
                    <a:cubicBezTo>
                      <a:pt x="278" y="6"/>
                      <a:pt x="278" y="6"/>
                      <a:pt x="278" y="6"/>
                    </a:cubicBezTo>
                    <a:cubicBezTo>
                      <a:pt x="276" y="7"/>
                      <a:pt x="275" y="6"/>
                      <a:pt x="272" y="5"/>
                    </a:cubicBezTo>
                    <a:cubicBezTo>
                      <a:pt x="272" y="6"/>
                      <a:pt x="271" y="5"/>
                      <a:pt x="271" y="7"/>
                    </a:cubicBezTo>
                    <a:cubicBezTo>
                      <a:pt x="270" y="8"/>
                      <a:pt x="269" y="5"/>
                      <a:pt x="268" y="5"/>
                    </a:cubicBezTo>
                    <a:cubicBezTo>
                      <a:pt x="268" y="5"/>
                      <a:pt x="268" y="6"/>
                      <a:pt x="267" y="6"/>
                    </a:cubicBezTo>
                    <a:cubicBezTo>
                      <a:pt x="263" y="7"/>
                      <a:pt x="268" y="5"/>
                      <a:pt x="263" y="3"/>
                    </a:cubicBezTo>
                    <a:cubicBezTo>
                      <a:pt x="256" y="3"/>
                      <a:pt x="248" y="4"/>
                      <a:pt x="242" y="3"/>
                    </a:cubicBezTo>
                    <a:cubicBezTo>
                      <a:pt x="242" y="3"/>
                      <a:pt x="242" y="4"/>
                      <a:pt x="241" y="4"/>
                    </a:cubicBezTo>
                    <a:cubicBezTo>
                      <a:pt x="241" y="2"/>
                      <a:pt x="239" y="5"/>
                      <a:pt x="238" y="4"/>
                    </a:cubicBezTo>
                    <a:cubicBezTo>
                      <a:pt x="238" y="4"/>
                      <a:pt x="239" y="3"/>
                      <a:pt x="239" y="3"/>
                    </a:cubicBezTo>
                    <a:cubicBezTo>
                      <a:pt x="236" y="2"/>
                      <a:pt x="233" y="4"/>
                      <a:pt x="230" y="3"/>
                    </a:cubicBezTo>
                    <a:cubicBezTo>
                      <a:pt x="227" y="3"/>
                      <a:pt x="224" y="1"/>
                      <a:pt x="222" y="3"/>
                    </a:cubicBezTo>
                    <a:cubicBezTo>
                      <a:pt x="223" y="2"/>
                      <a:pt x="221" y="2"/>
                      <a:pt x="220" y="1"/>
                    </a:cubicBezTo>
                    <a:cubicBezTo>
                      <a:pt x="218" y="4"/>
                      <a:pt x="215" y="0"/>
                      <a:pt x="212" y="2"/>
                    </a:cubicBezTo>
                    <a:cubicBezTo>
                      <a:pt x="212" y="2"/>
                      <a:pt x="212" y="2"/>
                      <a:pt x="212" y="2"/>
                    </a:cubicBezTo>
                    <a:cubicBezTo>
                      <a:pt x="205" y="2"/>
                      <a:pt x="196" y="1"/>
                      <a:pt x="188" y="3"/>
                    </a:cubicBezTo>
                    <a:cubicBezTo>
                      <a:pt x="184" y="3"/>
                      <a:pt x="178" y="1"/>
                      <a:pt x="173" y="2"/>
                    </a:cubicBezTo>
                    <a:cubicBezTo>
                      <a:pt x="173" y="3"/>
                      <a:pt x="173" y="3"/>
                      <a:pt x="173" y="3"/>
                    </a:cubicBezTo>
                    <a:cubicBezTo>
                      <a:pt x="171" y="3"/>
                      <a:pt x="173" y="3"/>
                      <a:pt x="172" y="2"/>
                    </a:cubicBezTo>
                    <a:cubicBezTo>
                      <a:pt x="170" y="4"/>
                      <a:pt x="166" y="2"/>
                      <a:pt x="163" y="3"/>
                    </a:cubicBezTo>
                    <a:cubicBezTo>
                      <a:pt x="163" y="3"/>
                      <a:pt x="162" y="3"/>
                      <a:pt x="162" y="4"/>
                    </a:cubicBezTo>
                    <a:cubicBezTo>
                      <a:pt x="159" y="2"/>
                      <a:pt x="154" y="5"/>
                      <a:pt x="151" y="4"/>
                    </a:cubicBezTo>
                    <a:cubicBezTo>
                      <a:pt x="152" y="6"/>
                      <a:pt x="149" y="5"/>
                      <a:pt x="148" y="6"/>
                    </a:cubicBezTo>
                    <a:cubicBezTo>
                      <a:pt x="147" y="6"/>
                      <a:pt x="147" y="5"/>
                      <a:pt x="147" y="5"/>
                    </a:cubicBezTo>
                    <a:cubicBezTo>
                      <a:pt x="144" y="5"/>
                      <a:pt x="143" y="5"/>
                      <a:pt x="140" y="5"/>
                    </a:cubicBezTo>
                    <a:cubicBezTo>
                      <a:pt x="138" y="5"/>
                      <a:pt x="138" y="7"/>
                      <a:pt x="136" y="6"/>
                    </a:cubicBezTo>
                    <a:cubicBezTo>
                      <a:pt x="135" y="5"/>
                      <a:pt x="133" y="7"/>
                      <a:pt x="131" y="6"/>
                    </a:cubicBezTo>
                    <a:cubicBezTo>
                      <a:pt x="132" y="8"/>
                      <a:pt x="130" y="9"/>
                      <a:pt x="128" y="8"/>
                    </a:cubicBezTo>
                    <a:cubicBezTo>
                      <a:pt x="128" y="6"/>
                      <a:pt x="128" y="6"/>
                      <a:pt x="128" y="6"/>
                    </a:cubicBezTo>
                    <a:cubicBezTo>
                      <a:pt x="123" y="8"/>
                      <a:pt x="115" y="7"/>
                      <a:pt x="109" y="10"/>
                    </a:cubicBezTo>
                    <a:cubicBezTo>
                      <a:pt x="108" y="9"/>
                      <a:pt x="108" y="9"/>
                      <a:pt x="108" y="9"/>
                    </a:cubicBezTo>
                    <a:cubicBezTo>
                      <a:pt x="102" y="11"/>
                      <a:pt x="95" y="11"/>
                      <a:pt x="89" y="14"/>
                    </a:cubicBezTo>
                    <a:cubicBezTo>
                      <a:pt x="88" y="14"/>
                      <a:pt x="85" y="14"/>
                      <a:pt x="83" y="14"/>
                    </a:cubicBezTo>
                    <a:cubicBezTo>
                      <a:pt x="81" y="15"/>
                      <a:pt x="80" y="15"/>
                      <a:pt x="79" y="17"/>
                    </a:cubicBezTo>
                    <a:cubicBezTo>
                      <a:pt x="78" y="17"/>
                      <a:pt x="78" y="16"/>
                      <a:pt x="77" y="16"/>
                    </a:cubicBezTo>
                    <a:cubicBezTo>
                      <a:pt x="74" y="16"/>
                      <a:pt x="71" y="15"/>
                      <a:pt x="69" y="18"/>
                    </a:cubicBezTo>
                    <a:cubicBezTo>
                      <a:pt x="69" y="17"/>
                      <a:pt x="69" y="17"/>
                      <a:pt x="69" y="17"/>
                    </a:cubicBezTo>
                    <a:cubicBezTo>
                      <a:pt x="67" y="18"/>
                      <a:pt x="64" y="20"/>
                      <a:pt x="61" y="19"/>
                    </a:cubicBezTo>
                    <a:cubicBezTo>
                      <a:pt x="61" y="20"/>
                      <a:pt x="58" y="21"/>
                      <a:pt x="60" y="22"/>
                    </a:cubicBezTo>
                    <a:cubicBezTo>
                      <a:pt x="59" y="23"/>
                      <a:pt x="59" y="21"/>
                      <a:pt x="58" y="22"/>
                    </a:cubicBezTo>
                    <a:cubicBezTo>
                      <a:pt x="59" y="20"/>
                      <a:pt x="59" y="20"/>
                      <a:pt x="59" y="20"/>
                    </a:cubicBezTo>
                    <a:cubicBezTo>
                      <a:pt x="53" y="21"/>
                      <a:pt x="48" y="23"/>
                      <a:pt x="43" y="25"/>
                    </a:cubicBezTo>
                    <a:cubicBezTo>
                      <a:pt x="41" y="24"/>
                      <a:pt x="38" y="27"/>
                      <a:pt x="35" y="27"/>
                    </a:cubicBezTo>
                    <a:cubicBezTo>
                      <a:pt x="33" y="28"/>
                      <a:pt x="30" y="28"/>
                      <a:pt x="29" y="30"/>
                    </a:cubicBezTo>
                    <a:cubicBezTo>
                      <a:pt x="29" y="29"/>
                      <a:pt x="29" y="29"/>
                      <a:pt x="29" y="29"/>
                    </a:cubicBezTo>
                    <a:cubicBezTo>
                      <a:pt x="26" y="30"/>
                      <a:pt x="23" y="31"/>
                      <a:pt x="20" y="31"/>
                    </a:cubicBezTo>
                    <a:cubicBezTo>
                      <a:pt x="18" y="32"/>
                      <a:pt x="18" y="33"/>
                      <a:pt x="17" y="34"/>
                    </a:cubicBezTo>
                    <a:cubicBezTo>
                      <a:pt x="17" y="33"/>
                      <a:pt x="17" y="33"/>
                      <a:pt x="17" y="33"/>
                    </a:cubicBezTo>
                    <a:cubicBezTo>
                      <a:pt x="15" y="35"/>
                      <a:pt x="15" y="36"/>
                      <a:pt x="15" y="37"/>
                    </a:cubicBezTo>
                    <a:cubicBezTo>
                      <a:pt x="14" y="37"/>
                      <a:pt x="14" y="38"/>
                      <a:pt x="12" y="38"/>
                    </a:cubicBezTo>
                    <a:cubicBezTo>
                      <a:pt x="13" y="37"/>
                      <a:pt x="14" y="35"/>
                      <a:pt x="14" y="34"/>
                    </a:cubicBezTo>
                    <a:cubicBezTo>
                      <a:pt x="12" y="34"/>
                      <a:pt x="11" y="37"/>
                      <a:pt x="10" y="36"/>
                    </a:cubicBezTo>
                    <a:cubicBezTo>
                      <a:pt x="8" y="37"/>
                      <a:pt x="7" y="37"/>
                      <a:pt x="7" y="39"/>
                    </a:cubicBezTo>
                    <a:cubicBezTo>
                      <a:pt x="7" y="38"/>
                      <a:pt x="6" y="38"/>
                      <a:pt x="7" y="38"/>
                    </a:cubicBezTo>
                    <a:cubicBezTo>
                      <a:pt x="5" y="38"/>
                      <a:pt x="5" y="38"/>
                      <a:pt x="4" y="39"/>
                    </a:cubicBezTo>
                    <a:cubicBezTo>
                      <a:pt x="4" y="39"/>
                      <a:pt x="5" y="39"/>
                      <a:pt x="5" y="39"/>
                    </a:cubicBezTo>
                    <a:cubicBezTo>
                      <a:pt x="5" y="40"/>
                      <a:pt x="4" y="41"/>
                      <a:pt x="4" y="42"/>
                    </a:cubicBezTo>
                    <a:cubicBezTo>
                      <a:pt x="5" y="41"/>
                      <a:pt x="5" y="41"/>
                      <a:pt x="6" y="41"/>
                    </a:cubicBezTo>
                    <a:cubicBezTo>
                      <a:pt x="6" y="42"/>
                      <a:pt x="4" y="43"/>
                      <a:pt x="3" y="42"/>
                    </a:cubicBezTo>
                    <a:cubicBezTo>
                      <a:pt x="2" y="42"/>
                      <a:pt x="4" y="40"/>
                      <a:pt x="3" y="40"/>
                    </a:cubicBezTo>
                    <a:cubicBezTo>
                      <a:pt x="0" y="44"/>
                      <a:pt x="0" y="44"/>
                      <a:pt x="0" y="44"/>
                    </a:cubicBezTo>
                    <a:cubicBezTo>
                      <a:pt x="1" y="43"/>
                      <a:pt x="2" y="43"/>
                      <a:pt x="2" y="44"/>
                    </a:cubicBezTo>
                    <a:cubicBezTo>
                      <a:pt x="3" y="43"/>
                      <a:pt x="3" y="43"/>
                      <a:pt x="3" y="43"/>
                    </a:cubicBezTo>
                    <a:cubicBezTo>
                      <a:pt x="3" y="44"/>
                      <a:pt x="3" y="44"/>
                      <a:pt x="3" y="44"/>
                    </a:cubicBezTo>
                    <a:cubicBezTo>
                      <a:pt x="5" y="43"/>
                      <a:pt x="7" y="43"/>
                      <a:pt x="9" y="41"/>
                    </a:cubicBezTo>
                    <a:cubicBezTo>
                      <a:pt x="8" y="41"/>
                      <a:pt x="8" y="41"/>
                      <a:pt x="8" y="41"/>
                    </a:cubicBezTo>
                    <a:cubicBezTo>
                      <a:pt x="9" y="40"/>
                      <a:pt x="10" y="38"/>
                      <a:pt x="12" y="39"/>
                    </a:cubicBezTo>
                    <a:cubicBezTo>
                      <a:pt x="11" y="39"/>
                      <a:pt x="12" y="40"/>
                      <a:pt x="12" y="40"/>
                    </a:cubicBezTo>
                    <a:cubicBezTo>
                      <a:pt x="12" y="40"/>
                      <a:pt x="12" y="40"/>
                      <a:pt x="13" y="40"/>
                    </a:cubicBezTo>
                    <a:cubicBezTo>
                      <a:pt x="13" y="41"/>
                      <a:pt x="13" y="41"/>
                      <a:pt x="13" y="41"/>
                    </a:cubicBezTo>
                    <a:cubicBezTo>
                      <a:pt x="13" y="39"/>
                      <a:pt x="16" y="39"/>
                      <a:pt x="16" y="39"/>
                    </a:cubicBezTo>
                    <a:cubicBezTo>
                      <a:pt x="16" y="39"/>
                      <a:pt x="16" y="39"/>
                      <a:pt x="16" y="39"/>
                    </a:cubicBezTo>
                    <a:cubicBezTo>
                      <a:pt x="19" y="39"/>
                      <a:pt x="16" y="38"/>
                      <a:pt x="17" y="38"/>
                    </a:cubicBezTo>
                    <a:cubicBezTo>
                      <a:pt x="18" y="37"/>
                      <a:pt x="18" y="39"/>
                      <a:pt x="19" y="40"/>
                    </a:cubicBezTo>
                    <a:cubicBezTo>
                      <a:pt x="21" y="39"/>
                      <a:pt x="24" y="37"/>
                      <a:pt x="27" y="37"/>
                    </a:cubicBezTo>
                    <a:cubicBezTo>
                      <a:pt x="29" y="36"/>
                      <a:pt x="30" y="35"/>
                      <a:pt x="32" y="34"/>
                    </a:cubicBezTo>
                    <a:cubicBezTo>
                      <a:pt x="33" y="33"/>
                      <a:pt x="32" y="36"/>
                      <a:pt x="34" y="34"/>
                    </a:cubicBezTo>
                    <a:cubicBezTo>
                      <a:pt x="34" y="35"/>
                      <a:pt x="34" y="36"/>
                      <a:pt x="34" y="36"/>
                    </a:cubicBezTo>
                    <a:cubicBezTo>
                      <a:pt x="34" y="36"/>
                      <a:pt x="37" y="36"/>
                      <a:pt x="36" y="34"/>
                    </a:cubicBezTo>
                    <a:cubicBezTo>
                      <a:pt x="38" y="34"/>
                      <a:pt x="41" y="33"/>
                      <a:pt x="43" y="32"/>
                    </a:cubicBezTo>
                    <a:cubicBezTo>
                      <a:pt x="42" y="33"/>
                      <a:pt x="42" y="34"/>
                      <a:pt x="43" y="34"/>
                    </a:cubicBezTo>
                    <a:cubicBezTo>
                      <a:pt x="44" y="33"/>
                      <a:pt x="46" y="31"/>
                      <a:pt x="48" y="31"/>
                    </a:cubicBezTo>
                    <a:cubicBezTo>
                      <a:pt x="47" y="30"/>
                      <a:pt x="47" y="30"/>
                      <a:pt x="47" y="29"/>
                    </a:cubicBezTo>
                    <a:cubicBezTo>
                      <a:pt x="47" y="29"/>
                      <a:pt x="47" y="28"/>
                      <a:pt x="48" y="28"/>
                    </a:cubicBezTo>
                    <a:cubicBezTo>
                      <a:pt x="48" y="29"/>
                      <a:pt x="49" y="31"/>
                      <a:pt x="51" y="31"/>
                    </a:cubicBezTo>
                    <a:cubicBezTo>
                      <a:pt x="51" y="33"/>
                      <a:pt x="47" y="31"/>
                      <a:pt x="49" y="33"/>
                    </a:cubicBezTo>
                    <a:cubicBezTo>
                      <a:pt x="48" y="35"/>
                      <a:pt x="45" y="36"/>
                      <a:pt x="44" y="35"/>
                    </a:cubicBezTo>
                    <a:cubicBezTo>
                      <a:pt x="43" y="37"/>
                      <a:pt x="45" y="35"/>
                      <a:pt x="46" y="36"/>
                    </a:cubicBezTo>
                    <a:cubicBezTo>
                      <a:pt x="47" y="36"/>
                      <a:pt x="47" y="35"/>
                      <a:pt x="50" y="34"/>
                    </a:cubicBezTo>
                    <a:cubicBezTo>
                      <a:pt x="50" y="33"/>
                      <a:pt x="49" y="33"/>
                      <a:pt x="50" y="32"/>
                    </a:cubicBezTo>
                    <a:cubicBezTo>
                      <a:pt x="51" y="30"/>
                      <a:pt x="52" y="33"/>
                      <a:pt x="53" y="33"/>
                    </a:cubicBezTo>
                    <a:cubicBezTo>
                      <a:pt x="52" y="34"/>
                      <a:pt x="52" y="34"/>
                      <a:pt x="52" y="34"/>
                    </a:cubicBezTo>
                    <a:cubicBezTo>
                      <a:pt x="54" y="34"/>
                      <a:pt x="54" y="33"/>
                      <a:pt x="55" y="32"/>
                    </a:cubicBezTo>
                    <a:cubicBezTo>
                      <a:pt x="56" y="35"/>
                      <a:pt x="53" y="33"/>
                      <a:pt x="53" y="35"/>
                    </a:cubicBezTo>
                    <a:cubicBezTo>
                      <a:pt x="54" y="36"/>
                      <a:pt x="54" y="36"/>
                      <a:pt x="54" y="36"/>
                    </a:cubicBezTo>
                    <a:cubicBezTo>
                      <a:pt x="56" y="36"/>
                      <a:pt x="54" y="34"/>
                      <a:pt x="57" y="34"/>
                    </a:cubicBezTo>
                    <a:cubicBezTo>
                      <a:pt x="57" y="35"/>
                      <a:pt x="57" y="35"/>
                      <a:pt x="57" y="35"/>
                    </a:cubicBezTo>
                    <a:cubicBezTo>
                      <a:pt x="58" y="34"/>
                      <a:pt x="58" y="34"/>
                      <a:pt x="58" y="34"/>
                    </a:cubicBezTo>
                    <a:cubicBezTo>
                      <a:pt x="58" y="33"/>
                      <a:pt x="57" y="32"/>
                      <a:pt x="56" y="33"/>
                    </a:cubicBezTo>
                    <a:cubicBezTo>
                      <a:pt x="56" y="30"/>
                      <a:pt x="57" y="32"/>
                      <a:pt x="59" y="31"/>
                    </a:cubicBezTo>
                    <a:cubicBezTo>
                      <a:pt x="59" y="30"/>
                      <a:pt x="58" y="32"/>
                      <a:pt x="58" y="30"/>
                    </a:cubicBezTo>
                    <a:cubicBezTo>
                      <a:pt x="57" y="29"/>
                      <a:pt x="59" y="29"/>
                      <a:pt x="60" y="29"/>
                    </a:cubicBezTo>
                    <a:cubicBezTo>
                      <a:pt x="61" y="28"/>
                      <a:pt x="61" y="30"/>
                      <a:pt x="62" y="30"/>
                    </a:cubicBezTo>
                    <a:cubicBezTo>
                      <a:pt x="61" y="31"/>
                      <a:pt x="60" y="31"/>
                      <a:pt x="60" y="30"/>
                    </a:cubicBezTo>
                    <a:cubicBezTo>
                      <a:pt x="58" y="32"/>
                      <a:pt x="62" y="33"/>
                      <a:pt x="60" y="34"/>
                    </a:cubicBezTo>
                    <a:cubicBezTo>
                      <a:pt x="62" y="34"/>
                      <a:pt x="62" y="33"/>
                      <a:pt x="62" y="32"/>
                    </a:cubicBezTo>
                    <a:cubicBezTo>
                      <a:pt x="62" y="32"/>
                      <a:pt x="62" y="31"/>
                      <a:pt x="62" y="31"/>
                    </a:cubicBezTo>
                    <a:cubicBezTo>
                      <a:pt x="64" y="27"/>
                      <a:pt x="64" y="33"/>
                      <a:pt x="66" y="31"/>
                    </a:cubicBezTo>
                    <a:cubicBezTo>
                      <a:pt x="65" y="30"/>
                      <a:pt x="69" y="28"/>
                      <a:pt x="67" y="26"/>
                    </a:cubicBezTo>
                    <a:cubicBezTo>
                      <a:pt x="67" y="25"/>
                      <a:pt x="68" y="25"/>
                      <a:pt x="69" y="25"/>
                    </a:cubicBezTo>
                    <a:cubicBezTo>
                      <a:pt x="68" y="26"/>
                      <a:pt x="70" y="26"/>
                      <a:pt x="69" y="27"/>
                    </a:cubicBezTo>
                    <a:cubicBezTo>
                      <a:pt x="70" y="27"/>
                      <a:pt x="70" y="27"/>
                      <a:pt x="70" y="27"/>
                    </a:cubicBezTo>
                    <a:cubicBezTo>
                      <a:pt x="69" y="29"/>
                      <a:pt x="69" y="29"/>
                      <a:pt x="69" y="29"/>
                    </a:cubicBezTo>
                    <a:cubicBezTo>
                      <a:pt x="70" y="30"/>
                      <a:pt x="72" y="30"/>
                      <a:pt x="73" y="31"/>
                    </a:cubicBezTo>
                    <a:cubicBezTo>
                      <a:pt x="74" y="30"/>
                      <a:pt x="72" y="30"/>
                      <a:pt x="74" y="29"/>
                    </a:cubicBezTo>
                    <a:cubicBezTo>
                      <a:pt x="73" y="30"/>
                      <a:pt x="74" y="30"/>
                      <a:pt x="75" y="30"/>
                    </a:cubicBezTo>
                    <a:cubicBezTo>
                      <a:pt x="73" y="30"/>
                      <a:pt x="75" y="28"/>
                      <a:pt x="75" y="28"/>
                    </a:cubicBezTo>
                    <a:cubicBezTo>
                      <a:pt x="77" y="27"/>
                      <a:pt x="78" y="28"/>
                      <a:pt x="78" y="29"/>
                    </a:cubicBezTo>
                    <a:cubicBezTo>
                      <a:pt x="77" y="30"/>
                      <a:pt x="77" y="30"/>
                      <a:pt x="77" y="30"/>
                    </a:cubicBezTo>
                    <a:cubicBezTo>
                      <a:pt x="78" y="29"/>
                      <a:pt x="77" y="31"/>
                      <a:pt x="78" y="30"/>
                    </a:cubicBezTo>
                    <a:cubicBezTo>
                      <a:pt x="78" y="29"/>
                      <a:pt x="79" y="28"/>
                      <a:pt x="79" y="27"/>
                    </a:cubicBezTo>
                    <a:cubicBezTo>
                      <a:pt x="80" y="26"/>
                      <a:pt x="81" y="27"/>
                      <a:pt x="81" y="27"/>
                    </a:cubicBezTo>
                    <a:cubicBezTo>
                      <a:pt x="80" y="28"/>
                      <a:pt x="80" y="28"/>
                      <a:pt x="80" y="28"/>
                    </a:cubicBezTo>
                    <a:cubicBezTo>
                      <a:pt x="81" y="28"/>
                      <a:pt x="80" y="30"/>
                      <a:pt x="82" y="30"/>
                    </a:cubicBezTo>
                    <a:cubicBezTo>
                      <a:pt x="82" y="28"/>
                      <a:pt x="82" y="28"/>
                      <a:pt x="82" y="28"/>
                    </a:cubicBezTo>
                    <a:cubicBezTo>
                      <a:pt x="83" y="28"/>
                      <a:pt x="83" y="29"/>
                      <a:pt x="83" y="29"/>
                    </a:cubicBezTo>
                    <a:cubicBezTo>
                      <a:pt x="83" y="29"/>
                      <a:pt x="84" y="29"/>
                      <a:pt x="84" y="28"/>
                    </a:cubicBezTo>
                    <a:cubicBezTo>
                      <a:pt x="85" y="29"/>
                      <a:pt x="85" y="29"/>
                      <a:pt x="85" y="29"/>
                    </a:cubicBezTo>
                    <a:cubicBezTo>
                      <a:pt x="85" y="28"/>
                      <a:pt x="86" y="27"/>
                      <a:pt x="87" y="28"/>
                    </a:cubicBezTo>
                    <a:cubicBezTo>
                      <a:pt x="86" y="26"/>
                      <a:pt x="86" y="28"/>
                      <a:pt x="85" y="27"/>
                    </a:cubicBezTo>
                    <a:cubicBezTo>
                      <a:pt x="84" y="26"/>
                      <a:pt x="86" y="26"/>
                      <a:pt x="86" y="26"/>
                    </a:cubicBezTo>
                    <a:cubicBezTo>
                      <a:pt x="87" y="28"/>
                      <a:pt x="88" y="26"/>
                      <a:pt x="89" y="25"/>
                    </a:cubicBezTo>
                    <a:cubicBezTo>
                      <a:pt x="90" y="26"/>
                      <a:pt x="90" y="26"/>
                      <a:pt x="91" y="27"/>
                    </a:cubicBezTo>
                    <a:cubicBezTo>
                      <a:pt x="91" y="25"/>
                      <a:pt x="91" y="25"/>
                      <a:pt x="91" y="25"/>
                    </a:cubicBezTo>
                    <a:cubicBezTo>
                      <a:pt x="92" y="28"/>
                      <a:pt x="93" y="24"/>
                      <a:pt x="94" y="25"/>
                    </a:cubicBezTo>
                    <a:cubicBezTo>
                      <a:pt x="94" y="26"/>
                      <a:pt x="94" y="27"/>
                      <a:pt x="95" y="27"/>
                    </a:cubicBezTo>
                    <a:cubicBezTo>
                      <a:pt x="93" y="25"/>
                      <a:pt x="96" y="25"/>
                      <a:pt x="95" y="23"/>
                    </a:cubicBezTo>
                    <a:cubicBezTo>
                      <a:pt x="97" y="24"/>
                      <a:pt x="95" y="26"/>
                      <a:pt x="96" y="27"/>
                    </a:cubicBezTo>
                    <a:cubicBezTo>
                      <a:pt x="97" y="25"/>
                      <a:pt x="98" y="27"/>
                      <a:pt x="99" y="26"/>
                    </a:cubicBezTo>
                    <a:cubicBezTo>
                      <a:pt x="97" y="25"/>
                      <a:pt x="99" y="24"/>
                      <a:pt x="99" y="24"/>
                    </a:cubicBezTo>
                    <a:cubicBezTo>
                      <a:pt x="101" y="23"/>
                      <a:pt x="99" y="24"/>
                      <a:pt x="100" y="25"/>
                    </a:cubicBezTo>
                    <a:cubicBezTo>
                      <a:pt x="101" y="24"/>
                      <a:pt x="101" y="23"/>
                      <a:pt x="100" y="23"/>
                    </a:cubicBezTo>
                    <a:cubicBezTo>
                      <a:pt x="101" y="23"/>
                      <a:pt x="102" y="21"/>
                      <a:pt x="103" y="22"/>
                    </a:cubicBezTo>
                    <a:cubicBezTo>
                      <a:pt x="104" y="23"/>
                      <a:pt x="101" y="23"/>
                      <a:pt x="102" y="23"/>
                    </a:cubicBezTo>
                    <a:cubicBezTo>
                      <a:pt x="105" y="23"/>
                      <a:pt x="103" y="20"/>
                      <a:pt x="105" y="20"/>
                    </a:cubicBezTo>
                    <a:cubicBezTo>
                      <a:pt x="104" y="19"/>
                      <a:pt x="105" y="17"/>
                      <a:pt x="106" y="16"/>
                    </a:cubicBezTo>
                    <a:cubicBezTo>
                      <a:pt x="108" y="16"/>
                      <a:pt x="105" y="17"/>
                      <a:pt x="106" y="18"/>
                    </a:cubicBezTo>
                    <a:cubicBezTo>
                      <a:pt x="107" y="18"/>
                      <a:pt x="107" y="18"/>
                      <a:pt x="107" y="18"/>
                    </a:cubicBezTo>
                    <a:cubicBezTo>
                      <a:pt x="109" y="20"/>
                      <a:pt x="104" y="22"/>
                      <a:pt x="106" y="23"/>
                    </a:cubicBezTo>
                    <a:cubicBezTo>
                      <a:pt x="107" y="22"/>
                      <a:pt x="107" y="22"/>
                      <a:pt x="107" y="22"/>
                    </a:cubicBezTo>
                    <a:cubicBezTo>
                      <a:pt x="107" y="23"/>
                      <a:pt x="107" y="24"/>
                      <a:pt x="107" y="24"/>
                    </a:cubicBezTo>
                    <a:cubicBezTo>
                      <a:pt x="107" y="23"/>
                      <a:pt x="110" y="24"/>
                      <a:pt x="110" y="23"/>
                    </a:cubicBezTo>
                    <a:cubicBezTo>
                      <a:pt x="110" y="22"/>
                      <a:pt x="109" y="24"/>
                      <a:pt x="109" y="23"/>
                    </a:cubicBezTo>
                    <a:cubicBezTo>
                      <a:pt x="110" y="23"/>
                      <a:pt x="110" y="21"/>
                      <a:pt x="112" y="21"/>
                    </a:cubicBezTo>
                    <a:cubicBezTo>
                      <a:pt x="111" y="22"/>
                      <a:pt x="113" y="23"/>
                      <a:pt x="112" y="23"/>
                    </a:cubicBezTo>
                    <a:cubicBezTo>
                      <a:pt x="113" y="24"/>
                      <a:pt x="113" y="22"/>
                      <a:pt x="114" y="22"/>
                    </a:cubicBezTo>
                    <a:cubicBezTo>
                      <a:pt x="114" y="23"/>
                      <a:pt x="114" y="23"/>
                      <a:pt x="114" y="23"/>
                    </a:cubicBezTo>
                    <a:cubicBezTo>
                      <a:pt x="118" y="23"/>
                      <a:pt x="124" y="22"/>
                      <a:pt x="128" y="19"/>
                    </a:cubicBezTo>
                    <a:cubicBezTo>
                      <a:pt x="129" y="20"/>
                      <a:pt x="130" y="20"/>
                      <a:pt x="133" y="20"/>
                    </a:cubicBezTo>
                    <a:cubicBezTo>
                      <a:pt x="131" y="20"/>
                      <a:pt x="132" y="19"/>
                      <a:pt x="133" y="19"/>
                    </a:cubicBezTo>
                    <a:cubicBezTo>
                      <a:pt x="134" y="20"/>
                      <a:pt x="134" y="20"/>
                      <a:pt x="134" y="20"/>
                    </a:cubicBezTo>
                    <a:cubicBezTo>
                      <a:pt x="136" y="21"/>
                      <a:pt x="137" y="19"/>
                      <a:pt x="138" y="19"/>
                    </a:cubicBezTo>
                    <a:cubicBezTo>
                      <a:pt x="139" y="20"/>
                      <a:pt x="139" y="20"/>
                      <a:pt x="139" y="20"/>
                    </a:cubicBezTo>
                    <a:cubicBezTo>
                      <a:pt x="140" y="20"/>
                      <a:pt x="140" y="19"/>
                      <a:pt x="140" y="18"/>
                    </a:cubicBezTo>
                    <a:cubicBezTo>
                      <a:pt x="141" y="19"/>
                      <a:pt x="141" y="19"/>
                      <a:pt x="141" y="19"/>
                    </a:cubicBezTo>
                    <a:cubicBezTo>
                      <a:pt x="141" y="18"/>
                      <a:pt x="141" y="18"/>
                      <a:pt x="141" y="18"/>
                    </a:cubicBezTo>
                    <a:cubicBezTo>
                      <a:pt x="143" y="18"/>
                      <a:pt x="144" y="18"/>
                      <a:pt x="144" y="19"/>
                    </a:cubicBezTo>
                    <a:cubicBezTo>
                      <a:pt x="145" y="19"/>
                      <a:pt x="145" y="19"/>
                      <a:pt x="144" y="18"/>
                    </a:cubicBezTo>
                    <a:cubicBezTo>
                      <a:pt x="146" y="19"/>
                      <a:pt x="149" y="19"/>
                      <a:pt x="151" y="18"/>
                    </a:cubicBezTo>
                    <a:cubicBezTo>
                      <a:pt x="150" y="18"/>
                      <a:pt x="150" y="18"/>
                      <a:pt x="150" y="17"/>
                    </a:cubicBezTo>
                    <a:cubicBezTo>
                      <a:pt x="150" y="15"/>
                      <a:pt x="150" y="17"/>
                      <a:pt x="151" y="16"/>
                    </a:cubicBezTo>
                    <a:cubicBezTo>
                      <a:pt x="151" y="16"/>
                      <a:pt x="152" y="17"/>
                      <a:pt x="151" y="17"/>
                    </a:cubicBezTo>
                    <a:cubicBezTo>
                      <a:pt x="154" y="19"/>
                      <a:pt x="158" y="17"/>
                      <a:pt x="162" y="18"/>
                    </a:cubicBezTo>
                    <a:cubicBezTo>
                      <a:pt x="163" y="17"/>
                      <a:pt x="162" y="17"/>
                      <a:pt x="163" y="17"/>
                    </a:cubicBezTo>
                    <a:cubicBezTo>
                      <a:pt x="165" y="18"/>
                      <a:pt x="168" y="16"/>
                      <a:pt x="170" y="17"/>
                    </a:cubicBezTo>
                    <a:cubicBezTo>
                      <a:pt x="170" y="16"/>
                      <a:pt x="170" y="14"/>
                      <a:pt x="172" y="14"/>
                    </a:cubicBezTo>
                    <a:cubicBezTo>
                      <a:pt x="173" y="13"/>
                      <a:pt x="172" y="16"/>
                      <a:pt x="174" y="17"/>
                    </a:cubicBezTo>
                    <a:cubicBezTo>
                      <a:pt x="174" y="16"/>
                      <a:pt x="176" y="16"/>
                      <a:pt x="176" y="16"/>
                    </a:cubicBezTo>
                    <a:cubicBezTo>
                      <a:pt x="176" y="16"/>
                      <a:pt x="176" y="16"/>
                      <a:pt x="176" y="16"/>
                    </a:cubicBezTo>
                    <a:cubicBezTo>
                      <a:pt x="177" y="15"/>
                      <a:pt x="178" y="15"/>
                      <a:pt x="179" y="16"/>
                    </a:cubicBezTo>
                    <a:cubicBezTo>
                      <a:pt x="179" y="16"/>
                      <a:pt x="179" y="16"/>
                      <a:pt x="179" y="16"/>
                    </a:cubicBezTo>
                    <a:cubicBezTo>
                      <a:pt x="180" y="16"/>
                      <a:pt x="181" y="17"/>
                      <a:pt x="182" y="17"/>
                    </a:cubicBezTo>
                    <a:cubicBezTo>
                      <a:pt x="182" y="15"/>
                      <a:pt x="184" y="16"/>
                      <a:pt x="185" y="15"/>
                    </a:cubicBezTo>
                    <a:cubicBezTo>
                      <a:pt x="185" y="15"/>
                      <a:pt x="185" y="15"/>
                      <a:pt x="185" y="15"/>
                    </a:cubicBezTo>
                    <a:cubicBezTo>
                      <a:pt x="185" y="14"/>
                      <a:pt x="185" y="14"/>
                      <a:pt x="185" y="14"/>
                    </a:cubicBezTo>
                    <a:cubicBezTo>
                      <a:pt x="187" y="15"/>
                      <a:pt x="187" y="15"/>
                      <a:pt x="187" y="15"/>
                    </a:cubicBezTo>
                    <a:cubicBezTo>
                      <a:pt x="186" y="15"/>
                      <a:pt x="186" y="16"/>
                      <a:pt x="186" y="16"/>
                    </a:cubicBezTo>
                    <a:cubicBezTo>
                      <a:pt x="188" y="17"/>
                      <a:pt x="186" y="15"/>
                      <a:pt x="187" y="14"/>
                    </a:cubicBezTo>
                    <a:cubicBezTo>
                      <a:pt x="188" y="14"/>
                      <a:pt x="188" y="15"/>
                      <a:pt x="189" y="15"/>
                    </a:cubicBezTo>
                    <a:cubicBezTo>
                      <a:pt x="189" y="16"/>
                      <a:pt x="188" y="15"/>
                      <a:pt x="188" y="15"/>
                    </a:cubicBezTo>
                    <a:cubicBezTo>
                      <a:pt x="187" y="16"/>
                      <a:pt x="189" y="15"/>
                      <a:pt x="189" y="16"/>
                    </a:cubicBezTo>
                    <a:cubicBezTo>
                      <a:pt x="189" y="16"/>
                      <a:pt x="189" y="15"/>
                      <a:pt x="190" y="15"/>
                    </a:cubicBezTo>
                    <a:cubicBezTo>
                      <a:pt x="191" y="15"/>
                      <a:pt x="193" y="15"/>
                      <a:pt x="192" y="16"/>
                    </a:cubicBezTo>
                    <a:cubicBezTo>
                      <a:pt x="193" y="15"/>
                      <a:pt x="194" y="15"/>
                      <a:pt x="194" y="15"/>
                    </a:cubicBezTo>
                    <a:cubicBezTo>
                      <a:pt x="194" y="15"/>
                      <a:pt x="192" y="14"/>
                      <a:pt x="192" y="14"/>
                    </a:cubicBezTo>
                    <a:cubicBezTo>
                      <a:pt x="193" y="13"/>
                      <a:pt x="194" y="13"/>
                      <a:pt x="194" y="14"/>
                    </a:cubicBezTo>
                    <a:cubicBezTo>
                      <a:pt x="194" y="14"/>
                      <a:pt x="194" y="14"/>
                      <a:pt x="194" y="14"/>
                    </a:cubicBezTo>
                    <a:cubicBezTo>
                      <a:pt x="194" y="14"/>
                      <a:pt x="196" y="14"/>
                      <a:pt x="195" y="13"/>
                    </a:cubicBezTo>
                    <a:cubicBezTo>
                      <a:pt x="196" y="14"/>
                      <a:pt x="196" y="14"/>
                      <a:pt x="196" y="14"/>
                    </a:cubicBezTo>
                    <a:cubicBezTo>
                      <a:pt x="197" y="13"/>
                      <a:pt x="198" y="14"/>
                      <a:pt x="199" y="13"/>
                    </a:cubicBezTo>
                    <a:cubicBezTo>
                      <a:pt x="199" y="14"/>
                      <a:pt x="198" y="16"/>
                      <a:pt x="200" y="16"/>
                    </a:cubicBezTo>
                    <a:cubicBezTo>
                      <a:pt x="202" y="15"/>
                      <a:pt x="202" y="15"/>
                      <a:pt x="202" y="15"/>
                    </a:cubicBezTo>
                    <a:cubicBezTo>
                      <a:pt x="203" y="15"/>
                      <a:pt x="203" y="15"/>
                      <a:pt x="203" y="16"/>
                    </a:cubicBezTo>
                    <a:cubicBezTo>
                      <a:pt x="206" y="16"/>
                      <a:pt x="206" y="12"/>
                      <a:pt x="208" y="13"/>
                    </a:cubicBezTo>
                    <a:cubicBezTo>
                      <a:pt x="207" y="15"/>
                      <a:pt x="208" y="15"/>
                      <a:pt x="209" y="15"/>
                    </a:cubicBezTo>
                    <a:cubicBezTo>
                      <a:pt x="209" y="15"/>
                      <a:pt x="209" y="15"/>
                      <a:pt x="209" y="15"/>
                    </a:cubicBezTo>
                    <a:cubicBezTo>
                      <a:pt x="209" y="14"/>
                      <a:pt x="209" y="15"/>
                      <a:pt x="208" y="15"/>
                    </a:cubicBezTo>
                    <a:cubicBezTo>
                      <a:pt x="208" y="14"/>
                      <a:pt x="209" y="14"/>
                      <a:pt x="209" y="14"/>
                    </a:cubicBezTo>
                    <a:cubicBezTo>
                      <a:pt x="211" y="17"/>
                      <a:pt x="216" y="15"/>
                      <a:pt x="219" y="16"/>
                    </a:cubicBezTo>
                    <a:cubicBezTo>
                      <a:pt x="219" y="14"/>
                      <a:pt x="221" y="16"/>
                      <a:pt x="222" y="15"/>
                    </a:cubicBezTo>
                    <a:cubicBezTo>
                      <a:pt x="221" y="17"/>
                      <a:pt x="223" y="15"/>
                      <a:pt x="224" y="16"/>
                    </a:cubicBezTo>
                    <a:cubicBezTo>
                      <a:pt x="224" y="14"/>
                      <a:pt x="224" y="14"/>
                      <a:pt x="224" y="14"/>
                    </a:cubicBezTo>
                    <a:cubicBezTo>
                      <a:pt x="226" y="15"/>
                      <a:pt x="227" y="11"/>
                      <a:pt x="228" y="14"/>
                    </a:cubicBezTo>
                    <a:cubicBezTo>
                      <a:pt x="229" y="14"/>
                      <a:pt x="228" y="15"/>
                      <a:pt x="227" y="15"/>
                    </a:cubicBezTo>
                    <a:cubicBezTo>
                      <a:pt x="229" y="17"/>
                      <a:pt x="232" y="14"/>
                      <a:pt x="233" y="16"/>
                    </a:cubicBezTo>
                    <a:cubicBezTo>
                      <a:pt x="233" y="15"/>
                      <a:pt x="233" y="14"/>
                      <a:pt x="234" y="13"/>
                    </a:cubicBezTo>
                    <a:cubicBezTo>
                      <a:pt x="235" y="14"/>
                      <a:pt x="237" y="15"/>
                      <a:pt x="237" y="15"/>
                    </a:cubicBezTo>
                    <a:cubicBezTo>
                      <a:pt x="238" y="15"/>
                      <a:pt x="238" y="14"/>
                      <a:pt x="239" y="15"/>
                    </a:cubicBezTo>
                    <a:cubicBezTo>
                      <a:pt x="239" y="16"/>
                      <a:pt x="239" y="16"/>
                      <a:pt x="238" y="16"/>
                    </a:cubicBezTo>
                    <a:cubicBezTo>
                      <a:pt x="240" y="16"/>
                      <a:pt x="241" y="15"/>
                      <a:pt x="242" y="15"/>
                    </a:cubicBezTo>
                    <a:cubicBezTo>
                      <a:pt x="243" y="16"/>
                      <a:pt x="246" y="16"/>
                      <a:pt x="248" y="16"/>
                    </a:cubicBezTo>
                    <a:cubicBezTo>
                      <a:pt x="249" y="15"/>
                      <a:pt x="251" y="17"/>
                      <a:pt x="251" y="15"/>
                    </a:cubicBezTo>
                    <a:cubicBezTo>
                      <a:pt x="251" y="16"/>
                      <a:pt x="251" y="16"/>
                      <a:pt x="251" y="16"/>
                    </a:cubicBezTo>
                    <a:cubicBezTo>
                      <a:pt x="252" y="15"/>
                      <a:pt x="252" y="14"/>
                      <a:pt x="253" y="14"/>
                    </a:cubicBezTo>
                    <a:cubicBezTo>
                      <a:pt x="253" y="15"/>
                      <a:pt x="253" y="15"/>
                      <a:pt x="253" y="15"/>
                    </a:cubicBezTo>
                    <a:cubicBezTo>
                      <a:pt x="253" y="17"/>
                      <a:pt x="255" y="16"/>
                      <a:pt x="256" y="17"/>
                    </a:cubicBezTo>
                    <a:cubicBezTo>
                      <a:pt x="255" y="15"/>
                      <a:pt x="256" y="17"/>
                      <a:pt x="257" y="16"/>
                    </a:cubicBezTo>
                    <a:cubicBezTo>
                      <a:pt x="258" y="15"/>
                      <a:pt x="258" y="15"/>
                      <a:pt x="258" y="15"/>
                    </a:cubicBezTo>
                    <a:cubicBezTo>
                      <a:pt x="259" y="15"/>
                      <a:pt x="258" y="15"/>
                      <a:pt x="260" y="14"/>
                    </a:cubicBezTo>
                    <a:cubicBezTo>
                      <a:pt x="261" y="14"/>
                      <a:pt x="260" y="16"/>
                      <a:pt x="260" y="16"/>
                    </a:cubicBezTo>
                    <a:cubicBezTo>
                      <a:pt x="261" y="17"/>
                      <a:pt x="262" y="16"/>
                      <a:pt x="263" y="16"/>
                    </a:cubicBezTo>
                    <a:cubicBezTo>
                      <a:pt x="262" y="16"/>
                      <a:pt x="262" y="16"/>
                      <a:pt x="262" y="16"/>
                    </a:cubicBezTo>
                    <a:cubicBezTo>
                      <a:pt x="262" y="16"/>
                      <a:pt x="263" y="16"/>
                      <a:pt x="263" y="16"/>
                    </a:cubicBezTo>
                    <a:cubicBezTo>
                      <a:pt x="263" y="16"/>
                      <a:pt x="263" y="16"/>
                      <a:pt x="264" y="16"/>
                    </a:cubicBezTo>
                    <a:cubicBezTo>
                      <a:pt x="264" y="16"/>
                      <a:pt x="264" y="16"/>
                      <a:pt x="264" y="16"/>
                    </a:cubicBezTo>
                    <a:cubicBezTo>
                      <a:pt x="263" y="16"/>
                      <a:pt x="263" y="16"/>
                      <a:pt x="263" y="16"/>
                    </a:cubicBezTo>
                    <a:cubicBezTo>
                      <a:pt x="263" y="16"/>
                      <a:pt x="263" y="16"/>
                      <a:pt x="264" y="16"/>
                    </a:cubicBezTo>
                    <a:cubicBezTo>
                      <a:pt x="264" y="16"/>
                      <a:pt x="264" y="16"/>
                      <a:pt x="264" y="16"/>
                    </a:cubicBezTo>
                    <a:cubicBezTo>
                      <a:pt x="264" y="16"/>
                      <a:pt x="265" y="16"/>
                      <a:pt x="265" y="17"/>
                    </a:cubicBezTo>
                    <a:cubicBezTo>
                      <a:pt x="265" y="18"/>
                      <a:pt x="265" y="18"/>
                      <a:pt x="265" y="18"/>
                    </a:cubicBezTo>
                    <a:cubicBezTo>
                      <a:pt x="265" y="18"/>
                      <a:pt x="267" y="17"/>
                      <a:pt x="267" y="16"/>
                    </a:cubicBezTo>
                    <a:cubicBezTo>
                      <a:pt x="270" y="17"/>
                      <a:pt x="274" y="17"/>
                      <a:pt x="276" y="16"/>
                    </a:cubicBezTo>
                    <a:cubicBezTo>
                      <a:pt x="276" y="16"/>
                      <a:pt x="276" y="17"/>
                      <a:pt x="276" y="16"/>
                    </a:cubicBezTo>
                    <a:cubicBezTo>
                      <a:pt x="277" y="16"/>
                      <a:pt x="278" y="15"/>
                      <a:pt x="278" y="16"/>
                    </a:cubicBezTo>
                    <a:cubicBezTo>
                      <a:pt x="279" y="16"/>
                      <a:pt x="279" y="17"/>
                      <a:pt x="280" y="17"/>
                    </a:cubicBezTo>
                    <a:cubicBezTo>
                      <a:pt x="280" y="17"/>
                      <a:pt x="281" y="16"/>
                      <a:pt x="280" y="16"/>
                    </a:cubicBezTo>
                    <a:cubicBezTo>
                      <a:pt x="282" y="18"/>
                      <a:pt x="286" y="15"/>
                      <a:pt x="288" y="17"/>
                    </a:cubicBezTo>
                    <a:cubicBezTo>
                      <a:pt x="288" y="17"/>
                      <a:pt x="288" y="17"/>
                      <a:pt x="288" y="18"/>
                    </a:cubicBezTo>
                    <a:cubicBezTo>
                      <a:pt x="290" y="17"/>
                      <a:pt x="292" y="17"/>
                      <a:pt x="294" y="16"/>
                    </a:cubicBezTo>
                    <a:cubicBezTo>
                      <a:pt x="294" y="16"/>
                      <a:pt x="294" y="17"/>
                      <a:pt x="293" y="17"/>
                    </a:cubicBezTo>
                    <a:cubicBezTo>
                      <a:pt x="295" y="17"/>
                      <a:pt x="296" y="17"/>
                      <a:pt x="297" y="16"/>
                    </a:cubicBezTo>
                    <a:cubicBezTo>
                      <a:pt x="296" y="16"/>
                      <a:pt x="297" y="17"/>
                      <a:pt x="296" y="17"/>
                    </a:cubicBezTo>
                    <a:cubicBezTo>
                      <a:pt x="295" y="16"/>
                      <a:pt x="297" y="15"/>
                      <a:pt x="298" y="15"/>
                    </a:cubicBezTo>
                    <a:cubicBezTo>
                      <a:pt x="298" y="15"/>
                      <a:pt x="298" y="15"/>
                      <a:pt x="298" y="15"/>
                    </a:cubicBezTo>
                    <a:cubicBezTo>
                      <a:pt x="300" y="15"/>
                      <a:pt x="300" y="15"/>
                      <a:pt x="301" y="15"/>
                    </a:cubicBezTo>
                    <a:cubicBezTo>
                      <a:pt x="302" y="16"/>
                      <a:pt x="301" y="15"/>
                      <a:pt x="301" y="16"/>
                    </a:cubicBezTo>
                    <a:cubicBezTo>
                      <a:pt x="301" y="18"/>
                      <a:pt x="304" y="17"/>
                      <a:pt x="305" y="17"/>
                    </a:cubicBezTo>
                    <a:cubicBezTo>
                      <a:pt x="305" y="17"/>
                      <a:pt x="305" y="17"/>
                      <a:pt x="305" y="16"/>
                    </a:cubicBezTo>
                    <a:cubicBezTo>
                      <a:pt x="307" y="16"/>
                      <a:pt x="306" y="17"/>
                      <a:pt x="307" y="17"/>
                    </a:cubicBezTo>
                    <a:cubicBezTo>
                      <a:pt x="310" y="14"/>
                      <a:pt x="310" y="14"/>
                      <a:pt x="310" y="14"/>
                    </a:cubicBezTo>
                    <a:cubicBezTo>
                      <a:pt x="310" y="15"/>
                      <a:pt x="311" y="16"/>
                      <a:pt x="310" y="17"/>
                    </a:cubicBezTo>
                    <a:cubicBezTo>
                      <a:pt x="313" y="17"/>
                      <a:pt x="314" y="15"/>
                      <a:pt x="316" y="14"/>
                    </a:cubicBezTo>
                    <a:cubicBezTo>
                      <a:pt x="316" y="14"/>
                      <a:pt x="319" y="14"/>
                      <a:pt x="320" y="14"/>
                    </a:cubicBezTo>
                    <a:cubicBezTo>
                      <a:pt x="320" y="15"/>
                      <a:pt x="319" y="14"/>
                      <a:pt x="319" y="14"/>
                    </a:cubicBezTo>
                    <a:cubicBezTo>
                      <a:pt x="320" y="15"/>
                      <a:pt x="320" y="15"/>
                      <a:pt x="320" y="15"/>
                    </a:cubicBezTo>
                    <a:cubicBezTo>
                      <a:pt x="318" y="15"/>
                      <a:pt x="320" y="17"/>
                      <a:pt x="319" y="18"/>
                    </a:cubicBezTo>
                    <a:cubicBezTo>
                      <a:pt x="320" y="17"/>
                      <a:pt x="323" y="18"/>
                      <a:pt x="325" y="19"/>
                    </a:cubicBezTo>
                    <a:cubicBezTo>
                      <a:pt x="324" y="17"/>
                      <a:pt x="328" y="18"/>
                      <a:pt x="328" y="16"/>
                    </a:cubicBezTo>
                    <a:cubicBezTo>
                      <a:pt x="330" y="16"/>
                      <a:pt x="329" y="18"/>
                      <a:pt x="330" y="18"/>
                    </a:cubicBezTo>
                    <a:cubicBezTo>
                      <a:pt x="332" y="18"/>
                      <a:pt x="334" y="19"/>
                      <a:pt x="337" y="19"/>
                    </a:cubicBezTo>
                    <a:cubicBezTo>
                      <a:pt x="336" y="19"/>
                      <a:pt x="336" y="19"/>
                      <a:pt x="336" y="19"/>
                    </a:cubicBezTo>
                    <a:cubicBezTo>
                      <a:pt x="339" y="19"/>
                      <a:pt x="342" y="20"/>
                      <a:pt x="344" y="18"/>
                    </a:cubicBezTo>
                    <a:cubicBezTo>
                      <a:pt x="344" y="19"/>
                      <a:pt x="344" y="19"/>
                      <a:pt x="343" y="19"/>
                    </a:cubicBezTo>
                    <a:cubicBezTo>
                      <a:pt x="345" y="20"/>
                      <a:pt x="344" y="17"/>
                      <a:pt x="346" y="18"/>
                    </a:cubicBezTo>
                    <a:cubicBezTo>
                      <a:pt x="346" y="19"/>
                      <a:pt x="346" y="19"/>
                      <a:pt x="346" y="19"/>
                    </a:cubicBezTo>
                    <a:cubicBezTo>
                      <a:pt x="347" y="19"/>
                      <a:pt x="348" y="20"/>
                      <a:pt x="350" y="19"/>
                    </a:cubicBezTo>
                    <a:cubicBezTo>
                      <a:pt x="350" y="20"/>
                      <a:pt x="350" y="20"/>
                      <a:pt x="350" y="20"/>
                    </a:cubicBezTo>
                    <a:cubicBezTo>
                      <a:pt x="351" y="20"/>
                      <a:pt x="353" y="20"/>
                      <a:pt x="355" y="19"/>
                    </a:cubicBezTo>
                    <a:cubicBezTo>
                      <a:pt x="355" y="20"/>
                      <a:pt x="354" y="20"/>
                      <a:pt x="354" y="21"/>
                    </a:cubicBezTo>
                    <a:cubicBezTo>
                      <a:pt x="355" y="22"/>
                      <a:pt x="356" y="19"/>
                      <a:pt x="357" y="20"/>
                    </a:cubicBezTo>
                    <a:cubicBezTo>
                      <a:pt x="357" y="20"/>
                      <a:pt x="358" y="21"/>
                      <a:pt x="358" y="21"/>
                    </a:cubicBezTo>
                    <a:cubicBezTo>
                      <a:pt x="359" y="21"/>
                      <a:pt x="361" y="21"/>
                      <a:pt x="362" y="21"/>
                    </a:cubicBezTo>
                    <a:cubicBezTo>
                      <a:pt x="362" y="21"/>
                      <a:pt x="362" y="22"/>
                      <a:pt x="363" y="22"/>
                    </a:cubicBezTo>
                    <a:cubicBezTo>
                      <a:pt x="371" y="24"/>
                      <a:pt x="379" y="25"/>
                      <a:pt x="387" y="25"/>
                    </a:cubicBezTo>
                    <a:cubicBezTo>
                      <a:pt x="388" y="27"/>
                      <a:pt x="385" y="26"/>
                      <a:pt x="386" y="27"/>
                    </a:cubicBezTo>
                    <a:cubicBezTo>
                      <a:pt x="386" y="25"/>
                      <a:pt x="387" y="27"/>
                      <a:pt x="389" y="27"/>
                    </a:cubicBezTo>
                    <a:cubicBezTo>
                      <a:pt x="390" y="27"/>
                      <a:pt x="390" y="27"/>
                      <a:pt x="390" y="27"/>
                    </a:cubicBezTo>
                    <a:cubicBezTo>
                      <a:pt x="391" y="27"/>
                      <a:pt x="391" y="28"/>
                      <a:pt x="392" y="28"/>
                    </a:cubicBezTo>
                    <a:cubicBezTo>
                      <a:pt x="392" y="27"/>
                      <a:pt x="392" y="27"/>
                      <a:pt x="392" y="27"/>
                    </a:cubicBezTo>
                    <a:cubicBezTo>
                      <a:pt x="394" y="26"/>
                      <a:pt x="394" y="30"/>
                      <a:pt x="395" y="28"/>
                    </a:cubicBezTo>
                    <a:cubicBezTo>
                      <a:pt x="396" y="29"/>
                      <a:pt x="396" y="29"/>
                      <a:pt x="396" y="29"/>
                    </a:cubicBezTo>
                    <a:cubicBezTo>
                      <a:pt x="397" y="28"/>
                      <a:pt x="398" y="30"/>
                      <a:pt x="399" y="29"/>
                    </a:cubicBezTo>
                    <a:cubicBezTo>
                      <a:pt x="399" y="29"/>
                      <a:pt x="399" y="29"/>
                      <a:pt x="399" y="29"/>
                    </a:cubicBezTo>
                    <a:cubicBezTo>
                      <a:pt x="401" y="30"/>
                      <a:pt x="403" y="28"/>
                      <a:pt x="404" y="29"/>
                    </a:cubicBezTo>
                    <a:cubicBezTo>
                      <a:pt x="406" y="29"/>
                      <a:pt x="407" y="29"/>
                      <a:pt x="408" y="28"/>
                    </a:cubicBezTo>
                    <a:cubicBezTo>
                      <a:pt x="408" y="29"/>
                      <a:pt x="408" y="30"/>
                      <a:pt x="408" y="30"/>
                    </a:cubicBezTo>
                    <a:cubicBezTo>
                      <a:pt x="414" y="30"/>
                      <a:pt x="420" y="32"/>
                      <a:pt x="426" y="32"/>
                    </a:cubicBezTo>
                    <a:cubicBezTo>
                      <a:pt x="426" y="32"/>
                      <a:pt x="426" y="32"/>
                      <a:pt x="426" y="32"/>
                    </a:cubicBezTo>
                    <a:cubicBezTo>
                      <a:pt x="429" y="32"/>
                      <a:pt x="432" y="36"/>
                      <a:pt x="435" y="33"/>
                    </a:cubicBezTo>
                    <a:cubicBezTo>
                      <a:pt x="436" y="32"/>
                      <a:pt x="436" y="32"/>
                      <a:pt x="436" y="32"/>
                    </a:cubicBezTo>
                    <a:cubicBezTo>
                      <a:pt x="437" y="33"/>
                      <a:pt x="437" y="34"/>
                      <a:pt x="437" y="34"/>
                    </a:cubicBezTo>
                    <a:cubicBezTo>
                      <a:pt x="438" y="34"/>
                      <a:pt x="440" y="35"/>
                      <a:pt x="441" y="34"/>
                    </a:cubicBezTo>
                    <a:cubicBezTo>
                      <a:pt x="441" y="34"/>
                      <a:pt x="441" y="34"/>
                      <a:pt x="441" y="35"/>
                    </a:cubicBezTo>
                    <a:cubicBezTo>
                      <a:pt x="442" y="35"/>
                      <a:pt x="444" y="34"/>
                      <a:pt x="446" y="35"/>
                    </a:cubicBezTo>
                    <a:cubicBezTo>
                      <a:pt x="445" y="35"/>
                      <a:pt x="445" y="35"/>
                      <a:pt x="445" y="35"/>
                    </a:cubicBezTo>
                    <a:cubicBezTo>
                      <a:pt x="452" y="39"/>
                      <a:pt x="461" y="44"/>
                      <a:pt x="468" y="43"/>
                    </a:cubicBezTo>
                    <a:cubicBezTo>
                      <a:pt x="470" y="43"/>
                      <a:pt x="468" y="44"/>
                      <a:pt x="469" y="44"/>
                    </a:cubicBezTo>
                    <a:cubicBezTo>
                      <a:pt x="476" y="44"/>
                      <a:pt x="482" y="50"/>
                      <a:pt x="489" y="49"/>
                    </a:cubicBezTo>
                    <a:cubicBezTo>
                      <a:pt x="494" y="49"/>
                      <a:pt x="497" y="46"/>
                      <a:pt x="497" y="46"/>
                    </a:cubicBezTo>
                    <a:cubicBezTo>
                      <a:pt x="485" y="44"/>
                      <a:pt x="476" y="39"/>
                      <a:pt x="466" y="34"/>
                    </a:cubicBezTo>
                    <a:close/>
                    <a:moveTo>
                      <a:pt x="266" y="15"/>
                    </a:moveTo>
                    <a:cubicBezTo>
                      <a:pt x="266" y="16"/>
                      <a:pt x="266" y="16"/>
                      <a:pt x="265" y="16"/>
                    </a:cubicBezTo>
                    <a:cubicBezTo>
                      <a:pt x="266" y="15"/>
                      <a:pt x="266" y="15"/>
                      <a:pt x="266" y="15"/>
                    </a:cubicBezTo>
                    <a:close/>
                  </a:path>
                </a:pathLst>
              </a:custGeom>
              <a:solidFill>
                <a:schemeClr val="tx2"/>
              </a:solidFill>
              <a:ln w="9525">
                <a:noFill/>
                <a:round/>
                <a:headEnd/>
                <a:tailEnd/>
              </a:ln>
            </p:spPr>
            <p:txBody>
              <a:bodyPr/>
              <a:lstStyle/>
              <a:p>
                <a:endParaRPr lang="zh-CN" altLang="en-US">
                  <a:latin typeface="黑体" panose="02010609060101010101" pitchFamily="49" charset="-122"/>
                  <a:ea typeface="黑体" panose="02010609060101010101" pitchFamily="49" charset="-122"/>
                  <a:cs typeface="+mn-ea"/>
                  <a:sym typeface="+mn-lt"/>
                </a:endParaRPr>
              </a:p>
            </p:txBody>
          </p:sp>
          <p:sp>
            <p:nvSpPr>
              <p:cNvPr id="387" name="Freeform 183"/>
              <p:cNvSpPr>
                <a:spLocks noEditPoints="1"/>
              </p:cNvSpPr>
              <p:nvPr/>
            </p:nvSpPr>
            <p:spPr bwMode="auto">
              <a:xfrm rot="1917611">
                <a:off x="849186" y="5131408"/>
                <a:ext cx="145494" cy="463706"/>
              </a:xfrm>
              <a:custGeom>
                <a:avLst/>
                <a:gdLst>
                  <a:gd name="T0" fmla="*/ 2147483647 w 83"/>
                  <a:gd name="T1" fmla="*/ 2147483647 h 99"/>
                  <a:gd name="T2" fmla="*/ 2147483647 w 83"/>
                  <a:gd name="T3" fmla="*/ 2147483647 h 99"/>
                  <a:gd name="T4" fmla="*/ 2147483647 w 83"/>
                  <a:gd name="T5" fmla="*/ 2147483647 h 99"/>
                  <a:gd name="T6" fmla="*/ 2147483647 w 83"/>
                  <a:gd name="T7" fmla="*/ 2147483647 h 99"/>
                  <a:gd name="T8" fmla="*/ 2147483647 w 83"/>
                  <a:gd name="T9" fmla="*/ 2147483647 h 99"/>
                  <a:gd name="T10" fmla="*/ 2147483647 w 83"/>
                  <a:gd name="T11" fmla="*/ 2147483647 h 99"/>
                  <a:gd name="T12" fmla="*/ 2147483647 w 83"/>
                  <a:gd name="T13" fmla="*/ 2147483647 h 99"/>
                  <a:gd name="T14" fmla="*/ 2147483647 w 83"/>
                  <a:gd name="T15" fmla="*/ 2147483647 h 99"/>
                  <a:gd name="T16" fmla="*/ 2147483647 w 83"/>
                  <a:gd name="T17" fmla="*/ 2147483647 h 99"/>
                  <a:gd name="T18" fmla="*/ 2147483647 w 83"/>
                  <a:gd name="T19" fmla="*/ 2147483647 h 99"/>
                  <a:gd name="T20" fmla="*/ 2147483647 w 83"/>
                  <a:gd name="T21" fmla="*/ 2147483647 h 99"/>
                  <a:gd name="T22" fmla="*/ 2147483647 w 83"/>
                  <a:gd name="T23" fmla="*/ 2147483647 h 99"/>
                  <a:gd name="T24" fmla="*/ 2147483647 w 83"/>
                  <a:gd name="T25" fmla="*/ 0 h 99"/>
                  <a:gd name="T26" fmla="*/ 2147483647 w 83"/>
                  <a:gd name="T27" fmla="*/ 0 h 99"/>
                  <a:gd name="T28" fmla="*/ 2147483647 w 83"/>
                  <a:gd name="T29" fmla="*/ 2147483647 h 99"/>
                  <a:gd name="T30" fmla="*/ 2147483647 w 83"/>
                  <a:gd name="T31" fmla="*/ 2147483647 h 99"/>
                  <a:gd name="T32" fmla="*/ 2147483647 w 83"/>
                  <a:gd name="T33" fmla="*/ 2147483647 h 99"/>
                  <a:gd name="T34" fmla="*/ 2147483647 w 83"/>
                  <a:gd name="T35" fmla="*/ 2147483647 h 99"/>
                  <a:gd name="T36" fmla="*/ 2147483647 w 83"/>
                  <a:gd name="T37" fmla="*/ 2147483647 h 99"/>
                  <a:gd name="T38" fmla="*/ 2147483647 w 83"/>
                  <a:gd name="T39" fmla="*/ 2147483647 h 99"/>
                  <a:gd name="T40" fmla="*/ 2147483647 w 83"/>
                  <a:gd name="T41" fmla="*/ 2147483647 h 99"/>
                  <a:gd name="T42" fmla="*/ 2147483647 w 83"/>
                  <a:gd name="T43" fmla="*/ 2147483647 h 99"/>
                  <a:gd name="T44" fmla="*/ 2147483647 w 83"/>
                  <a:gd name="T45" fmla="*/ 2147483647 h 99"/>
                  <a:gd name="T46" fmla="*/ 2147483647 w 83"/>
                  <a:gd name="T47" fmla="*/ 2147483647 h 99"/>
                  <a:gd name="T48" fmla="*/ 2147483647 w 83"/>
                  <a:gd name="T49" fmla="*/ 2147483647 h 99"/>
                  <a:gd name="T50" fmla="*/ 2147483647 w 83"/>
                  <a:gd name="T51" fmla="*/ 2147483647 h 99"/>
                  <a:gd name="T52" fmla="*/ 2147483647 w 83"/>
                  <a:gd name="T53" fmla="*/ 2147483647 h 99"/>
                  <a:gd name="T54" fmla="*/ 2147483647 w 83"/>
                  <a:gd name="T55" fmla="*/ 2147483647 h 99"/>
                  <a:gd name="T56" fmla="*/ 2147483647 w 83"/>
                  <a:gd name="T57" fmla="*/ 2147483647 h 99"/>
                  <a:gd name="T58" fmla="*/ 2147483647 w 83"/>
                  <a:gd name="T59" fmla="*/ 2147483647 h 99"/>
                  <a:gd name="T60" fmla="*/ 2147483647 w 83"/>
                  <a:gd name="T61" fmla="*/ 2147483647 h 99"/>
                  <a:gd name="T62" fmla="*/ 2147483647 w 83"/>
                  <a:gd name="T63" fmla="*/ 2147483647 h 99"/>
                  <a:gd name="T64" fmla="*/ 2147483647 w 83"/>
                  <a:gd name="T65" fmla="*/ 2147483647 h 99"/>
                  <a:gd name="T66" fmla="*/ 2147483647 w 83"/>
                  <a:gd name="T67" fmla="*/ 2147483647 h 99"/>
                  <a:gd name="T68" fmla="*/ 2147483647 w 83"/>
                  <a:gd name="T69" fmla="*/ 2147483647 h 99"/>
                  <a:gd name="T70" fmla="*/ 2147483647 w 83"/>
                  <a:gd name="T71" fmla="*/ 2147483647 h 99"/>
                  <a:gd name="T72" fmla="*/ 2147483647 w 83"/>
                  <a:gd name="T73" fmla="*/ 2147483647 h 99"/>
                  <a:gd name="T74" fmla="*/ 2147483647 w 83"/>
                  <a:gd name="T75" fmla="*/ 2147483647 h 99"/>
                  <a:gd name="T76" fmla="*/ 2147483647 w 83"/>
                  <a:gd name="T77" fmla="*/ 2147483647 h 99"/>
                  <a:gd name="T78" fmla="*/ 2147483647 w 83"/>
                  <a:gd name="T79" fmla="*/ 2147483647 h 99"/>
                  <a:gd name="T80" fmla="*/ 2147483647 w 83"/>
                  <a:gd name="T81" fmla="*/ 2147483647 h 99"/>
                  <a:gd name="T82" fmla="*/ 2147483647 w 83"/>
                  <a:gd name="T83" fmla="*/ 2147483647 h 99"/>
                  <a:gd name="T84" fmla="*/ 2147483647 w 83"/>
                  <a:gd name="T85" fmla="*/ 2147483647 h 99"/>
                  <a:gd name="T86" fmla="*/ 2147483647 w 83"/>
                  <a:gd name="T87" fmla="*/ 2147483647 h 99"/>
                  <a:gd name="T88" fmla="*/ 2147483647 w 83"/>
                  <a:gd name="T89" fmla="*/ 2147483647 h 99"/>
                  <a:gd name="T90" fmla="*/ 2147483647 w 83"/>
                  <a:gd name="T91" fmla="*/ 2147483647 h 99"/>
                  <a:gd name="T92" fmla="*/ 2147483647 w 83"/>
                  <a:gd name="T93" fmla="*/ 2147483647 h 99"/>
                  <a:gd name="T94" fmla="*/ 2147483647 w 83"/>
                  <a:gd name="T95" fmla="*/ 2147483647 h 99"/>
                  <a:gd name="T96" fmla="*/ 2147483647 w 83"/>
                  <a:gd name="T97" fmla="*/ 2147483647 h 99"/>
                  <a:gd name="T98" fmla="*/ 2147483647 w 83"/>
                  <a:gd name="T99" fmla="*/ 2147483647 h 99"/>
                  <a:gd name="T100" fmla="*/ 2147483647 w 83"/>
                  <a:gd name="T101" fmla="*/ 2147483647 h 99"/>
                  <a:gd name="T102" fmla="*/ 2147483647 w 83"/>
                  <a:gd name="T103" fmla="*/ 2147483647 h 99"/>
                  <a:gd name="T104" fmla="*/ 2147483647 w 83"/>
                  <a:gd name="T105" fmla="*/ 2147483647 h 99"/>
                  <a:gd name="T106" fmla="*/ 2147483647 w 83"/>
                  <a:gd name="T107" fmla="*/ 2147483647 h 99"/>
                  <a:gd name="T108" fmla="*/ 2147483647 w 83"/>
                  <a:gd name="T109" fmla="*/ 2147483647 h 99"/>
                  <a:gd name="T110" fmla="*/ 2147483647 w 83"/>
                  <a:gd name="T111" fmla="*/ 2147483647 h 99"/>
                  <a:gd name="T112" fmla="*/ 2147483647 w 83"/>
                  <a:gd name="T113" fmla="*/ 2147483647 h 99"/>
                  <a:gd name="T114" fmla="*/ 2147483647 w 83"/>
                  <a:gd name="T115" fmla="*/ 2147483647 h 99"/>
                  <a:gd name="T116" fmla="*/ 2147483647 w 83"/>
                  <a:gd name="T117" fmla="*/ 2147483647 h 99"/>
                  <a:gd name="T118" fmla="*/ 2147483647 w 83"/>
                  <a:gd name="T119" fmla="*/ 2147483647 h 99"/>
                  <a:gd name="T120" fmla="*/ 2147483647 w 83"/>
                  <a:gd name="T121" fmla="*/ 2147483647 h 99"/>
                  <a:gd name="T122" fmla="*/ 2147483647 w 83"/>
                  <a:gd name="T123" fmla="*/ 2147483647 h 99"/>
                  <a:gd name="T124" fmla="*/ 2147483647 w 83"/>
                  <a:gd name="T125" fmla="*/ 2147483647 h 99"/>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83"/>
                  <a:gd name="T190" fmla="*/ 0 h 99"/>
                  <a:gd name="T191" fmla="*/ 83 w 83"/>
                  <a:gd name="T192" fmla="*/ 99 h 99"/>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83" h="99">
                    <a:moveTo>
                      <a:pt x="82" y="60"/>
                    </a:moveTo>
                    <a:cubicBezTo>
                      <a:pt x="82" y="60"/>
                      <a:pt x="82" y="60"/>
                      <a:pt x="82" y="60"/>
                    </a:cubicBezTo>
                    <a:cubicBezTo>
                      <a:pt x="82" y="60"/>
                      <a:pt x="82" y="60"/>
                      <a:pt x="82" y="60"/>
                    </a:cubicBezTo>
                    <a:cubicBezTo>
                      <a:pt x="82" y="60"/>
                      <a:pt x="82" y="60"/>
                      <a:pt x="82" y="60"/>
                    </a:cubicBezTo>
                    <a:cubicBezTo>
                      <a:pt x="82" y="60"/>
                      <a:pt x="82" y="60"/>
                      <a:pt x="82" y="60"/>
                    </a:cubicBezTo>
                    <a:cubicBezTo>
                      <a:pt x="82" y="60"/>
                      <a:pt x="82" y="60"/>
                      <a:pt x="82" y="60"/>
                    </a:cubicBezTo>
                    <a:cubicBezTo>
                      <a:pt x="82" y="60"/>
                      <a:pt x="82" y="60"/>
                      <a:pt x="82" y="60"/>
                    </a:cubicBezTo>
                    <a:cubicBezTo>
                      <a:pt x="83" y="56"/>
                      <a:pt x="83" y="47"/>
                      <a:pt x="83" y="49"/>
                    </a:cubicBezTo>
                    <a:cubicBezTo>
                      <a:pt x="83" y="49"/>
                      <a:pt x="83" y="49"/>
                      <a:pt x="83" y="49"/>
                    </a:cubicBezTo>
                    <a:cubicBezTo>
                      <a:pt x="83" y="49"/>
                      <a:pt x="83" y="49"/>
                      <a:pt x="83" y="49"/>
                    </a:cubicBezTo>
                    <a:cubicBezTo>
                      <a:pt x="83" y="49"/>
                      <a:pt x="83" y="49"/>
                      <a:pt x="83" y="49"/>
                    </a:cubicBezTo>
                    <a:cubicBezTo>
                      <a:pt x="83" y="49"/>
                      <a:pt x="83" y="49"/>
                      <a:pt x="83" y="49"/>
                    </a:cubicBezTo>
                    <a:cubicBezTo>
                      <a:pt x="83" y="50"/>
                      <a:pt x="83" y="50"/>
                      <a:pt x="83" y="50"/>
                    </a:cubicBezTo>
                    <a:cubicBezTo>
                      <a:pt x="82" y="51"/>
                      <a:pt x="83" y="48"/>
                      <a:pt x="82" y="48"/>
                    </a:cubicBezTo>
                    <a:cubicBezTo>
                      <a:pt x="82" y="48"/>
                      <a:pt x="82" y="49"/>
                      <a:pt x="82" y="48"/>
                    </a:cubicBezTo>
                    <a:cubicBezTo>
                      <a:pt x="80" y="49"/>
                      <a:pt x="82" y="48"/>
                      <a:pt x="81" y="46"/>
                    </a:cubicBezTo>
                    <a:cubicBezTo>
                      <a:pt x="79" y="45"/>
                      <a:pt x="76" y="45"/>
                      <a:pt x="74" y="43"/>
                    </a:cubicBezTo>
                    <a:cubicBezTo>
                      <a:pt x="75" y="43"/>
                      <a:pt x="74" y="44"/>
                      <a:pt x="74" y="44"/>
                    </a:cubicBezTo>
                    <a:cubicBezTo>
                      <a:pt x="75" y="42"/>
                      <a:pt x="73" y="44"/>
                      <a:pt x="73" y="43"/>
                    </a:cubicBezTo>
                    <a:cubicBezTo>
                      <a:pt x="73" y="43"/>
                      <a:pt x="73" y="43"/>
                      <a:pt x="74" y="43"/>
                    </a:cubicBezTo>
                    <a:cubicBezTo>
                      <a:pt x="73" y="41"/>
                      <a:pt x="72" y="42"/>
                      <a:pt x="71" y="41"/>
                    </a:cubicBezTo>
                    <a:cubicBezTo>
                      <a:pt x="70" y="41"/>
                      <a:pt x="70" y="39"/>
                      <a:pt x="69" y="40"/>
                    </a:cubicBezTo>
                    <a:cubicBezTo>
                      <a:pt x="69" y="39"/>
                      <a:pt x="69" y="39"/>
                      <a:pt x="69" y="38"/>
                    </a:cubicBezTo>
                    <a:cubicBezTo>
                      <a:pt x="67" y="40"/>
                      <a:pt x="67" y="37"/>
                      <a:pt x="66" y="38"/>
                    </a:cubicBezTo>
                    <a:cubicBezTo>
                      <a:pt x="66" y="37"/>
                      <a:pt x="66" y="37"/>
                      <a:pt x="66" y="37"/>
                    </a:cubicBezTo>
                    <a:cubicBezTo>
                      <a:pt x="64" y="36"/>
                      <a:pt x="61" y="34"/>
                      <a:pt x="58" y="34"/>
                    </a:cubicBezTo>
                    <a:cubicBezTo>
                      <a:pt x="57" y="33"/>
                      <a:pt x="57" y="30"/>
                      <a:pt x="55" y="31"/>
                    </a:cubicBezTo>
                    <a:cubicBezTo>
                      <a:pt x="54" y="31"/>
                      <a:pt x="54" y="31"/>
                      <a:pt x="54" y="31"/>
                    </a:cubicBezTo>
                    <a:cubicBezTo>
                      <a:pt x="53" y="31"/>
                      <a:pt x="54" y="31"/>
                      <a:pt x="54" y="30"/>
                    </a:cubicBezTo>
                    <a:cubicBezTo>
                      <a:pt x="53" y="31"/>
                      <a:pt x="53" y="29"/>
                      <a:pt x="52" y="29"/>
                    </a:cubicBezTo>
                    <a:cubicBezTo>
                      <a:pt x="51" y="29"/>
                      <a:pt x="51" y="29"/>
                      <a:pt x="51" y="29"/>
                    </a:cubicBezTo>
                    <a:cubicBezTo>
                      <a:pt x="51" y="27"/>
                      <a:pt x="48" y="29"/>
                      <a:pt x="48" y="27"/>
                    </a:cubicBezTo>
                    <a:cubicBezTo>
                      <a:pt x="47" y="29"/>
                      <a:pt x="47" y="27"/>
                      <a:pt x="46" y="28"/>
                    </a:cubicBezTo>
                    <a:cubicBezTo>
                      <a:pt x="46" y="27"/>
                      <a:pt x="46" y="27"/>
                      <a:pt x="46" y="27"/>
                    </a:cubicBezTo>
                    <a:cubicBezTo>
                      <a:pt x="45" y="26"/>
                      <a:pt x="45" y="26"/>
                      <a:pt x="44" y="25"/>
                    </a:cubicBezTo>
                    <a:cubicBezTo>
                      <a:pt x="44" y="25"/>
                      <a:pt x="43" y="26"/>
                      <a:pt x="43" y="25"/>
                    </a:cubicBezTo>
                    <a:cubicBezTo>
                      <a:pt x="43" y="24"/>
                      <a:pt x="42" y="25"/>
                      <a:pt x="42" y="24"/>
                    </a:cubicBezTo>
                    <a:cubicBezTo>
                      <a:pt x="41" y="25"/>
                      <a:pt x="40" y="26"/>
                      <a:pt x="40" y="25"/>
                    </a:cubicBezTo>
                    <a:cubicBezTo>
                      <a:pt x="41" y="23"/>
                      <a:pt x="41" y="23"/>
                      <a:pt x="41" y="23"/>
                    </a:cubicBezTo>
                    <a:cubicBezTo>
                      <a:pt x="39" y="23"/>
                      <a:pt x="38" y="20"/>
                      <a:pt x="34" y="21"/>
                    </a:cubicBezTo>
                    <a:cubicBezTo>
                      <a:pt x="35" y="20"/>
                      <a:pt x="35" y="20"/>
                      <a:pt x="35" y="20"/>
                    </a:cubicBezTo>
                    <a:cubicBezTo>
                      <a:pt x="32" y="20"/>
                      <a:pt x="31" y="17"/>
                      <a:pt x="28" y="18"/>
                    </a:cubicBezTo>
                    <a:cubicBezTo>
                      <a:pt x="28" y="17"/>
                      <a:pt x="28" y="16"/>
                      <a:pt x="27" y="16"/>
                    </a:cubicBezTo>
                    <a:cubicBezTo>
                      <a:pt x="26" y="16"/>
                      <a:pt x="26" y="16"/>
                      <a:pt x="25" y="17"/>
                    </a:cubicBezTo>
                    <a:cubicBezTo>
                      <a:pt x="24" y="16"/>
                      <a:pt x="25" y="16"/>
                      <a:pt x="25" y="15"/>
                    </a:cubicBezTo>
                    <a:cubicBezTo>
                      <a:pt x="24" y="14"/>
                      <a:pt x="24" y="13"/>
                      <a:pt x="23" y="14"/>
                    </a:cubicBezTo>
                    <a:cubicBezTo>
                      <a:pt x="23" y="13"/>
                      <a:pt x="23" y="13"/>
                      <a:pt x="23" y="13"/>
                    </a:cubicBezTo>
                    <a:cubicBezTo>
                      <a:pt x="22" y="13"/>
                      <a:pt x="20" y="13"/>
                      <a:pt x="20" y="12"/>
                    </a:cubicBezTo>
                    <a:cubicBezTo>
                      <a:pt x="20" y="12"/>
                      <a:pt x="19" y="12"/>
                      <a:pt x="18" y="13"/>
                    </a:cubicBezTo>
                    <a:cubicBezTo>
                      <a:pt x="18" y="13"/>
                      <a:pt x="19" y="12"/>
                      <a:pt x="18" y="12"/>
                    </a:cubicBezTo>
                    <a:cubicBezTo>
                      <a:pt x="19" y="11"/>
                      <a:pt x="19" y="11"/>
                      <a:pt x="19" y="11"/>
                    </a:cubicBezTo>
                    <a:cubicBezTo>
                      <a:pt x="18" y="10"/>
                      <a:pt x="16" y="9"/>
                      <a:pt x="14" y="9"/>
                    </a:cubicBezTo>
                    <a:cubicBezTo>
                      <a:pt x="15" y="7"/>
                      <a:pt x="13" y="8"/>
                      <a:pt x="13" y="6"/>
                    </a:cubicBezTo>
                    <a:cubicBezTo>
                      <a:pt x="12" y="7"/>
                      <a:pt x="12" y="5"/>
                      <a:pt x="10" y="6"/>
                    </a:cubicBezTo>
                    <a:cubicBezTo>
                      <a:pt x="10" y="5"/>
                      <a:pt x="10" y="5"/>
                      <a:pt x="10" y="5"/>
                    </a:cubicBezTo>
                    <a:cubicBezTo>
                      <a:pt x="10" y="5"/>
                      <a:pt x="9" y="4"/>
                      <a:pt x="8" y="3"/>
                    </a:cubicBezTo>
                    <a:cubicBezTo>
                      <a:pt x="8" y="2"/>
                      <a:pt x="7" y="3"/>
                      <a:pt x="7" y="3"/>
                    </a:cubicBezTo>
                    <a:cubicBezTo>
                      <a:pt x="7" y="3"/>
                      <a:pt x="7" y="3"/>
                      <a:pt x="7" y="3"/>
                    </a:cubicBezTo>
                    <a:cubicBezTo>
                      <a:pt x="6" y="3"/>
                      <a:pt x="5" y="4"/>
                      <a:pt x="4" y="4"/>
                    </a:cubicBezTo>
                    <a:cubicBezTo>
                      <a:pt x="4" y="4"/>
                      <a:pt x="4" y="4"/>
                      <a:pt x="4" y="3"/>
                    </a:cubicBezTo>
                    <a:cubicBezTo>
                      <a:pt x="5" y="3"/>
                      <a:pt x="6" y="3"/>
                      <a:pt x="7" y="2"/>
                    </a:cubicBezTo>
                    <a:cubicBezTo>
                      <a:pt x="7" y="1"/>
                      <a:pt x="4" y="2"/>
                      <a:pt x="5" y="1"/>
                    </a:cubicBezTo>
                    <a:cubicBezTo>
                      <a:pt x="5" y="0"/>
                      <a:pt x="4" y="0"/>
                      <a:pt x="3" y="1"/>
                    </a:cubicBezTo>
                    <a:cubicBezTo>
                      <a:pt x="4" y="1"/>
                      <a:pt x="4" y="0"/>
                      <a:pt x="4" y="0"/>
                    </a:cubicBezTo>
                    <a:cubicBezTo>
                      <a:pt x="4" y="0"/>
                      <a:pt x="4" y="0"/>
                      <a:pt x="3" y="0"/>
                    </a:cubicBezTo>
                    <a:cubicBezTo>
                      <a:pt x="3" y="0"/>
                      <a:pt x="3" y="0"/>
                      <a:pt x="3" y="0"/>
                    </a:cubicBezTo>
                    <a:cubicBezTo>
                      <a:pt x="2" y="1"/>
                      <a:pt x="2" y="1"/>
                      <a:pt x="1" y="2"/>
                    </a:cubicBezTo>
                    <a:cubicBezTo>
                      <a:pt x="2" y="2"/>
                      <a:pt x="2" y="1"/>
                      <a:pt x="2" y="2"/>
                    </a:cubicBezTo>
                    <a:cubicBezTo>
                      <a:pt x="1" y="2"/>
                      <a:pt x="0" y="2"/>
                      <a:pt x="1" y="1"/>
                    </a:cubicBezTo>
                    <a:cubicBezTo>
                      <a:pt x="1" y="0"/>
                      <a:pt x="2" y="0"/>
                      <a:pt x="3" y="0"/>
                    </a:cubicBezTo>
                    <a:cubicBezTo>
                      <a:pt x="0" y="1"/>
                      <a:pt x="0" y="1"/>
                      <a:pt x="0" y="1"/>
                    </a:cubicBezTo>
                    <a:cubicBezTo>
                      <a:pt x="1" y="0"/>
                      <a:pt x="1" y="1"/>
                      <a:pt x="0" y="2"/>
                    </a:cubicBezTo>
                    <a:cubicBezTo>
                      <a:pt x="1" y="2"/>
                      <a:pt x="1" y="2"/>
                      <a:pt x="1" y="2"/>
                    </a:cubicBezTo>
                    <a:cubicBezTo>
                      <a:pt x="0" y="2"/>
                      <a:pt x="0" y="2"/>
                      <a:pt x="0" y="2"/>
                    </a:cubicBezTo>
                    <a:cubicBezTo>
                      <a:pt x="1" y="3"/>
                      <a:pt x="0" y="4"/>
                      <a:pt x="2" y="4"/>
                    </a:cubicBezTo>
                    <a:cubicBezTo>
                      <a:pt x="2" y="3"/>
                      <a:pt x="2" y="3"/>
                      <a:pt x="2" y="3"/>
                    </a:cubicBezTo>
                    <a:cubicBezTo>
                      <a:pt x="2" y="3"/>
                      <a:pt x="4" y="2"/>
                      <a:pt x="3" y="3"/>
                    </a:cubicBezTo>
                    <a:cubicBezTo>
                      <a:pt x="3" y="4"/>
                      <a:pt x="3" y="4"/>
                      <a:pt x="2" y="5"/>
                    </a:cubicBezTo>
                    <a:cubicBezTo>
                      <a:pt x="2" y="5"/>
                      <a:pt x="3" y="4"/>
                      <a:pt x="3" y="5"/>
                    </a:cubicBezTo>
                    <a:cubicBezTo>
                      <a:pt x="1" y="6"/>
                      <a:pt x="1" y="6"/>
                      <a:pt x="1" y="6"/>
                    </a:cubicBezTo>
                    <a:cubicBezTo>
                      <a:pt x="3" y="4"/>
                      <a:pt x="3" y="6"/>
                      <a:pt x="3" y="6"/>
                    </a:cubicBezTo>
                    <a:cubicBezTo>
                      <a:pt x="3" y="6"/>
                      <a:pt x="3" y="6"/>
                      <a:pt x="3" y="6"/>
                    </a:cubicBezTo>
                    <a:cubicBezTo>
                      <a:pt x="3" y="7"/>
                      <a:pt x="4" y="5"/>
                      <a:pt x="4" y="5"/>
                    </a:cubicBezTo>
                    <a:cubicBezTo>
                      <a:pt x="4" y="6"/>
                      <a:pt x="3" y="7"/>
                      <a:pt x="3" y="8"/>
                    </a:cubicBezTo>
                    <a:cubicBezTo>
                      <a:pt x="3" y="8"/>
                      <a:pt x="5" y="8"/>
                      <a:pt x="5" y="10"/>
                    </a:cubicBezTo>
                    <a:cubicBezTo>
                      <a:pt x="6" y="10"/>
                      <a:pt x="6" y="10"/>
                      <a:pt x="7" y="10"/>
                    </a:cubicBezTo>
                    <a:cubicBezTo>
                      <a:pt x="8" y="10"/>
                      <a:pt x="6" y="11"/>
                      <a:pt x="7" y="11"/>
                    </a:cubicBezTo>
                    <a:cubicBezTo>
                      <a:pt x="7" y="11"/>
                      <a:pt x="6" y="12"/>
                      <a:pt x="6" y="12"/>
                    </a:cubicBezTo>
                    <a:cubicBezTo>
                      <a:pt x="7" y="12"/>
                      <a:pt x="7" y="13"/>
                      <a:pt x="7" y="12"/>
                    </a:cubicBezTo>
                    <a:cubicBezTo>
                      <a:pt x="8" y="13"/>
                      <a:pt x="9" y="13"/>
                      <a:pt x="10" y="14"/>
                    </a:cubicBezTo>
                    <a:cubicBezTo>
                      <a:pt x="9" y="13"/>
                      <a:pt x="8" y="14"/>
                      <a:pt x="8" y="15"/>
                    </a:cubicBezTo>
                    <a:cubicBezTo>
                      <a:pt x="9" y="14"/>
                      <a:pt x="10" y="14"/>
                      <a:pt x="11" y="15"/>
                    </a:cubicBezTo>
                    <a:cubicBezTo>
                      <a:pt x="11" y="14"/>
                      <a:pt x="11" y="14"/>
                      <a:pt x="12" y="13"/>
                    </a:cubicBezTo>
                    <a:cubicBezTo>
                      <a:pt x="12" y="13"/>
                      <a:pt x="13" y="13"/>
                      <a:pt x="13" y="13"/>
                    </a:cubicBezTo>
                    <a:cubicBezTo>
                      <a:pt x="12" y="14"/>
                      <a:pt x="11" y="15"/>
                      <a:pt x="11" y="16"/>
                    </a:cubicBezTo>
                    <a:cubicBezTo>
                      <a:pt x="10" y="17"/>
                      <a:pt x="11" y="15"/>
                      <a:pt x="10" y="17"/>
                    </a:cubicBezTo>
                    <a:cubicBezTo>
                      <a:pt x="8" y="18"/>
                      <a:pt x="7" y="17"/>
                      <a:pt x="8" y="16"/>
                    </a:cubicBezTo>
                    <a:cubicBezTo>
                      <a:pt x="6" y="17"/>
                      <a:pt x="8" y="16"/>
                      <a:pt x="7" y="18"/>
                    </a:cubicBezTo>
                    <a:cubicBezTo>
                      <a:pt x="7" y="18"/>
                      <a:pt x="8" y="17"/>
                      <a:pt x="9" y="18"/>
                    </a:cubicBezTo>
                    <a:cubicBezTo>
                      <a:pt x="10" y="17"/>
                      <a:pt x="9" y="17"/>
                      <a:pt x="10" y="17"/>
                    </a:cubicBezTo>
                    <a:cubicBezTo>
                      <a:pt x="12" y="16"/>
                      <a:pt x="10" y="18"/>
                      <a:pt x="10" y="18"/>
                    </a:cubicBezTo>
                    <a:cubicBezTo>
                      <a:pt x="10" y="18"/>
                      <a:pt x="10" y="18"/>
                      <a:pt x="10" y="18"/>
                    </a:cubicBezTo>
                    <a:cubicBezTo>
                      <a:pt x="10" y="19"/>
                      <a:pt x="10" y="18"/>
                      <a:pt x="11" y="19"/>
                    </a:cubicBezTo>
                    <a:cubicBezTo>
                      <a:pt x="10" y="21"/>
                      <a:pt x="10" y="18"/>
                      <a:pt x="9" y="19"/>
                    </a:cubicBezTo>
                    <a:cubicBezTo>
                      <a:pt x="8" y="21"/>
                      <a:pt x="8" y="21"/>
                      <a:pt x="8" y="21"/>
                    </a:cubicBezTo>
                    <a:cubicBezTo>
                      <a:pt x="9" y="22"/>
                      <a:pt x="10" y="20"/>
                      <a:pt x="10" y="21"/>
                    </a:cubicBezTo>
                    <a:cubicBezTo>
                      <a:pt x="9" y="21"/>
                      <a:pt x="9" y="21"/>
                      <a:pt x="9" y="21"/>
                    </a:cubicBezTo>
                    <a:cubicBezTo>
                      <a:pt x="10" y="21"/>
                      <a:pt x="10" y="21"/>
                      <a:pt x="10" y="21"/>
                    </a:cubicBezTo>
                    <a:cubicBezTo>
                      <a:pt x="11" y="20"/>
                      <a:pt x="11" y="19"/>
                      <a:pt x="11" y="19"/>
                    </a:cubicBezTo>
                    <a:cubicBezTo>
                      <a:pt x="12" y="18"/>
                      <a:pt x="11" y="19"/>
                      <a:pt x="12" y="19"/>
                    </a:cubicBezTo>
                    <a:cubicBezTo>
                      <a:pt x="13" y="19"/>
                      <a:pt x="12" y="19"/>
                      <a:pt x="13" y="18"/>
                    </a:cubicBezTo>
                    <a:cubicBezTo>
                      <a:pt x="13" y="17"/>
                      <a:pt x="14" y="18"/>
                      <a:pt x="14" y="18"/>
                    </a:cubicBezTo>
                    <a:cubicBezTo>
                      <a:pt x="15" y="18"/>
                      <a:pt x="13" y="19"/>
                      <a:pt x="13" y="20"/>
                    </a:cubicBezTo>
                    <a:cubicBezTo>
                      <a:pt x="13" y="20"/>
                      <a:pt x="12" y="20"/>
                      <a:pt x="13" y="19"/>
                    </a:cubicBezTo>
                    <a:cubicBezTo>
                      <a:pt x="12" y="20"/>
                      <a:pt x="12" y="21"/>
                      <a:pt x="11" y="22"/>
                    </a:cubicBezTo>
                    <a:cubicBezTo>
                      <a:pt x="11" y="23"/>
                      <a:pt x="12" y="22"/>
                      <a:pt x="12" y="21"/>
                    </a:cubicBezTo>
                    <a:cubicBezTo>
                      <a:pt x="12" y="21"/>
                      <a:pt x="13" y="21"/>
                      <a:pt x="13" y="20"/>
                    </a:cubicBezTo>
                    <a:cubicBezTo>
                      <a:pt x="16" y="18"/>
                      <a:pt x="12" y="22"/>
                      <a:pt x="13" y="23"/>
                    </a:cubicBezTo>
                    <a:cubicBezTo>
                      <a:pt x="14" y="21"/>
                      <a:pt x="16" y="21"/>
                      <a:pt x="17" y="19"/>
                    </a:cubicBezTo>
                    <a:cubicBezTo>
                      <a:pt x="17" y="19"/>
                      <a:pt x="18" y="18"/>
                      <a:pt x="18" y="19"/>
                    </a:cubicBezTo>
                    <a:cubicBezTo>
                      <a:pt x="17" y="20"/>
                      <a:pt x="17" y="20"/>
                      <a:pt x="16" y="21"/>
                    </a:cubicBezTo>
                    <a:cubicBezTo>
                      <a:pt x="17" y="21"/>
                      <a:pt x="17" y="21"/>
                      <a:pt x="17" y="21"/>
                    </a:cubicBezTo>
                    <a:cubicBezTo>
                      <a:pt x="15" y="22"/>
                      <a:pt x="15" y="22"/>
                      <a:pt x="15" y="22"/>
                    </a:cubicBezTo>
                    <a:cubicBezTo>
                      <a:pt x="15" y="23"/>
                      <a:pt x="15" y="24"/>
                      <a:pt x="14" y="25"/>
                    </a:cubicBezTo>
                    <a:cubicBezTo>
                      <a:pt x="15" y="25"/>
                      <a:pt x="15" y="24"/>
                      <a:pt x="16" y="24"/>
                    </a:cubicBezTo>
                    <a:cubicBezTo>
                      <a:pt x="15" y="24"/>
                      <a:pt x="15" y="25"/>
                      <a:pt x="15" y="25"/>
                    </a:cubicBezTo>
                    <a:cubicBezTo>
                      <a:pt x="15" y="24"/>
                      <a:pt x="17" y="23"/>
                      <a:pt x="17" y="23"/>
                    </a:cubicBezTo>
                    <a:cubicBezTo>
                      <a:pt x="17" y="23"/>
                      <a:pt x="17" y="25"/>
                      <a:pt x="17" y="25"/>
                    </a:cubicBezTo>
                    <a:cubicBezTo>
                      <a:pt x="16" y="26"/>
                      <a:pt x="16" y="26"/>
                      <a:pt x="16" y="26"/>
                    </a:cubicBezTo>
                    <a:cubicBezTo>
                      <a:pt x="16" y="25"/>
                      <a:pt x="15" y="26"/>
                      <a:pt x="16" y="26"/>
                    </a:cubicBezTo>
                    <a:cubicBezTo>
                      <a:pt x="16" y="26"/>
                      <a:pt x="17" y="25"/>
                      <a:pt x="18" y="24"/>
                    </a:cubicBezTo>
                    <a:cubicBezTo>
                      <a:pt x="19" y="24"/>
                      <a:pt x="18" y="25"/>
                      <a:pt x="18" y="25"/>
                    </a:cubicBezTo>
                    <a:cubicBezTo>
                      <a:pt x="17" y="25"/>
                      <a:pt x="17" y="25"/>
                      <a:pt x="17" y="25"/>
                    </a:cubicBezTo>
                    <a:cubicBezTo>
                      <a:pt x="18" y="25"/>
                      <a:pt x="16" y="27"/>
                      <a:pt x="17" y="27"/>
                    </a:cubicBezTo>
                    <a:cubicBezTo>
                      <a:pt x="18" y="26"/>
                      <a:pt x="18" y="26"/>
                      <a:pt x="18" y="26"/>
                    </a:cubicBezTo>
                    <a:cubicBezTo>
                      <a:pt x="18" y="26"/>
                      <a:pt x="18" y="27"/>
                      <a:pt x="17" y="27"/>
                    </a:cubicBezTo>
                    <a:cubicBezTo>
                      <a:pt x="18" y="27"/>
                      <a:pt x="18" y="27"/>
                      <a:pt x="18" y="27"/>
                    </a:cubicBezTo>
                    <a:cubicBezTo>
                      <a:pt x="18" y="27"/>
                      <a:pt x="18" y="27"/>
                      <a:pt x="18" y="27"/>
                    </a:cubicBezTo>
                    <a:cubicBezTo>
                      <a:pt x="19" y="27"/>
                      <a:pt x="20" y="26"/>
                      <a:pt x="19" y="27"/>
                    </a:cubicBezTo>
                    <a:cubicBezTo>
                      <a:pt x="20" y="26"/>
                      <a:pt x="19" y="27"/>
                      <a:pt x="19" y="26"/>
                    </a:cubicBezTo>
                    <a:cubicBezTo>
                      <a:pt x="20" y="25"/>
                      <a:pt x="20" y="26"/>
                      <a:pt x="20" y="25"/>
                    </a:cubicBezTo>
                    <a:cubicBezTo>
                      <a:pt x="19" y="27"/>
                      <a:pt x="21" y="26"/>
                      <a:pt x="21" y="26"/>
                    </a:cubicBezTo>
                    <a:cubicBezTo>
                      <a:pt x="21" y="27"/>
                      <a:pt x="21" y="27"/>
                      <a:pt x="21" y="28"/>
                    </a:cubicBezTo>
                    <a:cubicBezTo>
                      <a:pt x="22" y="27"/>
                      <a:pt x="22" y="27"/>
                      <a:pt x="22" y="27"/>
                    </a:cubicBezTo>
                    <a:cubicBezTo>
                      <a:pt x="20" y="29"/>
                      <a:pt x="22" y="27"/>
                      <a:pt x="22" y="28"/>
                    </a:cubicBezTo>
                    <a:cubicBezTo>
                      <a:pt x="22" y="28"/>
                      <a:pt x="21" y="29"/>
                      <a:pt x="21" y="29"/>
                    </a:cubicBezTo>
                    <a:cubicBezTo>
                      <a:pt x="22" y="28"/>
                      <a:pt x="23" y="28"/>
                      <a:pt x="24" y="27"/>
                    </a:cubicBezTo>
                    <a:cubicBezTo>
                      <a:pt x="24" y="28"/>
                      <a:pt x="22" y="29"/>
                      <a:pt x="22" y="30"/>
                    </a:cubicBezTo>
                    <a:cubicBezTo>
                      <a:pt x="23" y="29"/>
                      <a:pt x="22" y="31"/>
                      <a:pt x="23" y="30"/>
                    </a:cubicBezTo>
                    <a:cubicBezTo>
                      <a:pt x="23" y="29"/>
                      <a:pt x="24" y="29"/>
                      <a:pt x="24" y="28"/>
                    </a:cubicBezTo>
                    <a:cubicBezTo>
                      <a:pt x="25" y="29"/>
                      <a:pt x="24" y="29"/>
                      <a:pt x="24" y="30"/>
                    </a:cubicBezTo>
                    <a:cubicBezTo>
                      <a:pt x="24" y="29"/>
                      <a:pt x="25" y="29"/>
                      <a:pt x="25" y="28"/>
                    </a:cubicBezTo>
                    <a:cubicBezTo>
                      <a:pt x="25" y="28"/>
                      <a:pt x="26" y="27"/>
                      <a:pt x="26" y="28"/>
                    </a:cubicBezTo>
                    <a:cubicBezTo>
                      <a:pt x="26" y="29"/>
                      <a:pt x="25" y="28"/>
                      <a:pt x="25" y="29"/>
                    </a:cubicBezTo>
                    <a:cubicBezTo>
                      <a:pt x="26" y="30"/>
                      <a:pt x="27" y="27"/>
                      <a:pt x="28" y="27"/>
                    </a:cubicBezTo>
                    <a:cubicBezTo>
                      <a:pt x="28" y="27"/>
                      <a:pt x="29" y="25"/>
                      <a:pt x="30" y="25"/>
                    </a:cubicBezTo>
                    <a:cubicBezTo>
                      <a:pt x="31" y="26"/>
                      <a:pt x="29" y="25"/>
                      <a:pt x="29" y="26"/>
                    </a:cubicBezTo>
                    <a:cubicBezTo>
                      <a:pt x="29" y="26"/>
                      <a:pt x="29" y="26"/>
                      <a:pt x="29" y="26"/>
                    </a:cubicBezTo>
                    <a:cubicBezTo>
                      <a:pt x="28" y="28"/>
                      <a:pt x="26" y="29"/>
                      <a:pt x="26" y="30"/>
                    </a:cubicBezTo>
                    <a:cubicBezTo>
                      <a:pt x="27" y="30"/>
                      <a:pt x="27" y="30"/>
                      <a:pt x="27" y="30"/>
                    </a:cubicBezTo>
                    <a:cubicBezTo>
                      <a:pt x="26" y="30"/>
                      <a:pt x="26" y="31"/>
                      <a:pt x="25" y="32"/>
                    </a:cubicBezTo>
                    <a:cubicBezTo>
                      <a:pt x="26" y="30"/>
                      <a:pt x="26" y="32"/>
                      <a:pt x="27" y="32"/>
                    </a:cubicBezTo>
                    <a:cubicBezTo>
                      <a:pt x="27" y="31"/>
                      <a:pt x="26" y="32"/>
                      <a:pt x="27" y="31"/>
                    </a:cubicBezTo>
                    <a:cubicBezTo>
                      <a:pt x="27" y="31"/>
                      <a:pt x="28" y="29"/>
                      <a:pt x="29" y="30"/>
                    </a:cubicBezTo>
                    <a:cubicBezTo>
                      <a:pt x="28" y="31"/>
                      <a:pt x="28" y="32"/>
                      <a:pt x="27" y="32"/>
                    </a:cubicBezTo>
                    <a:cubicBezTo>
                      <a:pt x="27" y="33"/>
                      <a:pt x="28" y="31"/>
                      <a:pt x="28" y="32"/>
                    </a:cubicBezTo>
                    <a:cubicBezTo>
                      <a:pt x="28" y="33"/>
                      <a:pt x="28" y="33"/>
                      <a:pt x="28" y="33"/>
                    </a:cubicBezTo>
                    <a:cubicBezTo>
                      <a:pt x="29" y="34"/>
                      <a:pt x="31" y="35"/>
                      <a:pt x="34" y="33"/>
                    </a:cubicBezTo>
                    <a:cubicBezTo>
                      <a:pt x="33" y="34"/>
                      <a:pt x="34" y="35"/>
                      <a:pt x="34" y="36"/>
                    </a:cubicBezTo>
                    <a:cubicBezTo>
                      <a:pt x="34" y="35"/>
                      <a:pt x="34" y="35"/>
                      <a:pt x="35" y="35"/>
                    </a:cubicBezTo>
                    <a:cubicBezTo>
                      <a:pt x="34" y="36"/>
                      <a:pt x="34" y="36"/>
                      <a:pt x="34" y="36"/>
                    </a:cubicBezTo>
                    <a:cubicBezTo>
                      <a:pt x="34" y="37"/>
                      <a:pt x="36" y="36"/>
                      <a:pt x="36" y="36"/>
                    </a:cubicBezTo>
                    <a:cubicBezTo>
                      <a:pt x="36" y="37"/>
                      <a:pt x="36" y="37"/>
                      <a:pt x="36" y="37"/>
                    </a:cubicBezTo>
                    <a:cubicBezTo>
                      <a:pt x="36" y="38"/>
                      <a:pt x="37" y="36"/>
                      <a:pt x="37" y="36"/>
                    </a:cubicBezTo>
                    <a:cubicBezTo>
                      <a:pt x="37" y="37"/>
                      <a:pt x="37" y="37"/>
                      <a:pt x="37" y="37"/>
                    </a:cubicBezTo>
                    <a:cubicBezTo>
                      <a:pt x="37" y="37"/>
                      <a:pt x="37" y="37"/>
                      <a:pt x="37" y="37"/>
                    </a:cubicBezTo>
                    <a:cubicBezTo>
                      <a:pt x="38" y="36"/>
                      <a:pt x="38" y="37"/>
                      <a:pt x="37" y="38"/>
                    </a:cubicBezTo>
                    <a:cubicBezTo>
                      <a:pt x="38" y="38"/>
                      <a:pt x="38" y="38"/>
                      <a:pt x="38" y="37"/>
                    </a:cubicBezTo>
                    <a:cubicBezTo>
                      <a:pt x="38" y="38"/>
                      <a:pt x="39" y="39"/>
                      <a:pt x="40" y="39"/>
                    </a:cubicBezTo>
                    <a:cubicBezTo>
                      <a:pt x="40" y="38"/>
                      <a:pt x="40" y="38"/>
                      <a:pt x="41" y="37"/>
                    </a:cubicBezTo>
                    <a:cubicBezTo>
                      <a:pt x="42" y="36"/>
                      <a:pt x="41" y="37"/>
                      <a:pt x="41" y="37"/>
                    </a:cubicBezTo>
                    <a:cubicBezTo>
                      <a:pt x="41" y="37"/>
                      <a:pt x="41" y="38"/>
                      <a:pt x="40" y="38"/>
                    </a:cubicBezTo>
                    <a:cubicBezTo>
                      <a:pt x="40" y="41"/>
                      <a:pt x="42" y="40"/>
                      <a:pt x="43" y="41"/>
                    </a:cubicBezTo>
                    <a:cubicBezTo>
                      <a:pt x="44" y="40"/>
                      <a:pt x="44" y="40"/>
                      <a:pt x="44" y="40"/>
                    </a:cubicBezTo>
                    <a:cubicBezTo>
                      <a:pt x="44" y="42"/>
                      <a:pt x="46" y="41"/>
                      <a:pt x="46" y="42"/>
                    </a:cubicBezTo>
                    <a:cubicBezTo>
                      <a:pt x="46" y="42"/>
                      <a:pt x="47" y="40"/>
                      <a:pt x="48" y="40"/>
                    </a:cubicBezTo>
                    <a:cubicBezTo>
                      <a:pt x="49" y="39"/>
                      <a:pt x="47" y="42"/>
                      <a:pt x="47" y="43"/>
                    </a:cubicBezTo>
                    <a:cubicBezTo>
                      <a:pt x="48" y="43"/>
                      <a:pt x="48" y="43"/>
                      <a:pt x="48" y="43"/>
                    </a:cubicBezTo>
                    <a:cubicBezTo>
                      <a:pt x="48" y="43"/>
                      <a:pt x="48" y="43"/>
                      <a:pt x="48" y="43"/>
                    </a:cubicBezTo>
                    <a:cubicBezTo>
                      <a:pt x="49" y="43"/>
                      <a:pt x="49" y="42"/>
                      <a:pt x="49" y="43"/>
                    </a:cubicBezTo>
                    <a:cubicBezTo>
                      <a:pt x="49" y="43"/>
                      <a:pt x="49" y="43"/>
                      <a:pt x="49" y="43"/>
                    </a:cubicBezTo>
                    <a:cubicBezTo>
                      <a:pt x="49" y="43"/>
                      <a:pt x="49" y="44"/>
                      <a:pt x="50" y="44"/>
                    </a:cubicBezTo>
                    <a:cubicBezTo>
                      <a:pt x="50" y="43"/>
                      <a:pt x="51" y="44"/>
                      <a:pt x="51" y="44"/>
                    </a:cubicBezTo>
                    <a:cubicBezTo>
                      <a:pt x="51" y="44"/>
                      <a:pt x="51" y="44"/>
                      <a:pt x="51" y="44"/>
                    </a:cubicBezTo>
                    <a:cubicBezTo>
                      <a:pt x="52" y="43"/>
                      <a:pt x="52" y="43"/>
                      <a:pt x="52" y="43"/>
                    </a:cubicBezTo>
                    <a:cubicBezTo>
                      <a:pt x="52" y="44"/>
                      <a:pt x="52" y="44"/>
                      <a:pt x="52" y="44"/>
                    </a:cubicBezTo>
                    <a:cubicBezTo>
                      <a:pt x="51" y="45"/>
                      <a:pt x="51" y="45"/>
                      <a:pt x="51" y="45"/>
                    </a:cubicBezTo>
                    <a:cubicBezTo>
                      <a:pt x="51" y="46"/>
                      <a:pt x="52" y="44"/>
                      <a:pt x="52" y="44"/>
                    </a:cubicBezTo>
                    <a:cubicBezTo>
                      <a:pt x="53" y="43"/>
                      <a:pt x="52" y="44"/>
                      <a:pt x="52" y="45"/>
                    </a:cubicBezTo>
                    <a:cubicBezTo>
                      <a:pt x="52" y="45"/>
                      <a:pt x="52" y="44"/>
                      <a:pt x="52" y="44"/>
                    </a:cubicBezTo>
                    <a:cubicBezTo>
                      <a:pt x="51" y="45"/>
                      <a:pt x="52" y="45"/>
                      <a:pt x="52" y="45"/>
                    </a:cubicBezTo>
                    <a:cubicBezTo>
                      <a:pt x="52" y="45"/>
                      <a:pt x="53" y="44"/>
                      <a:pt x="53" y="45"/>
                    </a:cubicBezTo>
                    <a:cubicBezTo>
                      <a:pt x="53" y="45"/>
                      <a:pt x="54" y="45"/>
                      <a:pt x="53" y="46"/>
                    </a:cubicBezTo>
                    <a:cubicBezTo>
                      <a:pt x="54" y="46"/>
                      <a:pt x="54" y="46"/>
                      <a:pt x="54" y="45"/>
                    </a:cubicBezTo>
                    <a:cubicBezTo>
                      <a:pt x="54" y="45"/>
                      <a:pt x="54" y="45"/>
                      <a:pt x="54" y="44"/>
                    </a:cubicBezTo>
                    <a:cubicBezTo>
                      <a:pt x="54" y="44"/>
                      <a:pt x="55" y="44"/>
                      <a:pt x="55" y="44"/>
                    </a:cubicBezTo>
                    <a:cubicBezTo>
                      <a:pt x="54" y="45"/>
                      <a:pt x="54" y="45"/>
                      <a:pt x="54" y="45"/>
                    </a:cubicBezTo>
                    <a:cubicBezTo>
                      <a:pt x="55" y="44"/>
                      <a:pt x="55" y="45"/>
                      <a:pt x="55" y="44"/>
                    </a:cubicBezTo>
                    <a:cubicBezTo>
                      <a:pt x="55" y="45"/>
                      <a:pt x="55" y="45"/>
                      <a:pt x="55" y="45"/>
                    </a:cubicBezTo>
                    <a:cubicBezTo>
                      <a:pt x="56" y="45"/>
                      <a:pt x="56" y="45"/>
                      <a:pt x="56" y="45"/>
                    </a:cubicBezTo>
                    <a:cubicBezTo>
                      <a:pt x="56" y="46"/>
                      <a:pt x="55" y="47"/>
                      <a:pt x="55" y="48"/>
                    </a:cubicBezTo>
                    <a:cubicBezTo>
                      <a:pt x="56" y="47"/>
                      <a:pt x="56" y="47"/>
                      <a:pt x="56" y="47"/>
                    </a:cubicBezTo>
                    <a:cubicBezTo>
                      <a:pt x="57" y="47"/>
                      <a:pt x="57" y="47"/>
                      <a:pt x="56" y="48"/>
                    </a:cubicBezTo>
                    <a:cubicBezTo>
                      <a:pt x="57" y="49"/>
                      <a:pt x="59" y="45"/>
                      <a:pt x="59" y="47"/>
                    </a:cubicBezTo>
                    <a:cubicBezTo>
                      <a:pt x="58" y="48"/>
                      <a:pt x="58" y="48"/>
                      <a:pt x="58" y="49"/>
                    </a:cubicBezTo>
                    <a:cubicBezTo>
                      <a:pt x="58" y="48"/>
                      <a:pt x="59" y="48"/>
                      <a:pt x="59" y="48"/>
                    </a:cubicBezTo>
                    <a:cubicBezTo>
                      <a:pt x="59" y="47"/>
                      <a:pt x="58" y="49"/>
                      <a:pt x="58" y="48"/>
                    </a:cubicBezTo>
                    <a:cubicBezTo>
                      <a:pt x="59" y="47"/>
                      <a:pt x="59" y="47"/>
                      <a:pt x="59" y="47"/>
                    </a:cubicBezTo>
                    <a:cubicBezTo>
                      <a:pt x="58" y="50"/>
                      <a:pt x="61" y="49"/>
                      <a:pt x="61" y="51"/>
                    </a:cubicBezTo>
                    <a:cubicBezTo>
                      <a:pt x="62" y="49"/>
                      <a:pt x="62" y="51"/>
                      <a:pt x="63" y="50"/>
                    </a:cubicBezTo>
                    <a:cubicBezTo>
                      <a:pt x="62" y="52"/>
                      <a:pt x="63" y="50"/>
                      <a:pt x="63" y="51"/>
                    </a:cubicBezTo>
                    <a:cubicBezTo>
                      <a:pt x="64" y="50"/>
                      <a:pt x="64" y="50"/>
                      <a:pt x="64" y="50"/>
                    </a:cubicBezTo>
                    <a:cubicBezTo>
                      <a:pt x="64" y="51"/>
                      <a:pt x="66" y="48"/>
                      <a:pt x="65" y="50"/>
                    </a:cubicBezTo>
                    <a:cubicBezTo>
                      <a:pt x="65" y="51"/>
                      <a:pt x="65" y="51"/>
                      <a:pt x="64" y="51"/>
                    </a:cubicBezTo>
                    <a:cubicBezTo>
                      <a:pt x="64" y="53"/>
                      <a:pt x="66" y="51"/>
                      <a:pt x="66" y="53"/>
                    </a:cubicBezTo>
                    <a:cubicBezTo>
                      <a:pt x="66" y="52"/>
                      <a:pt x="67" y="51"/>
                      <a:pt x="67" y="51"/>
                    </a:cubicBezTo>
                    <a:cubicBezTo>
                      <a:pt x="67" y="52"/>
                      <a:pt x="68" y="53"/>
                      <a:pt x="67" y="53"/>
                    </a:cubicBezTo>
                    <a:cubicBezTo>
                      <a:pt x="68" y="53"/>
                      <a:pt x="68" y="52"/>
                      <a:pt x="68" y="53"/>
                    </a:cubicBezTo>
                    <a:cubicBezTo>
                      <a:pt x="68" y="54"/>
                      <a:pt x="68" y="54"/>
                      <a:pt x="68" y="54"/>
                    </a:cubicBezTo>
                    <a:cubicBezTo>
                      <a:pt x="68" y="54"/>
                      <a:pt x="69" y="54"/>
                      <a:pt x="69" y="54"/>
                    </a:cubicBezTo>
                    <a:cubicBezTo>
                      <a:pt x="69" y="55"/>
                      <a:pt x="70" y="55"/>
                      <a:pt x="70" y="56"/>
                    </a:cubicBezTo>
                    <a:cubicBezTo>
                      <a:pt x="71" y="55"/>
                      <a:pt x="71" y="55"/>
                      <a:pt x="71" y="55"/>
                    </a:cubicBezTo>
                    <a:cubicBezTo>
                      <a:pt x="71" y="55"/>
                      <a:pt x="71" y="55"/>
                      <a:pt x="71" y="55"/>
                    </a:cubicBezTo>
                    <a:cubicBezTo>
                      <a:pt x="71" y="55"/>
                      <a:pt x="71" y="55"/>
                      <a:pt x="71" y="55"/>
                    </a:cubicBezTo>
                    <a:cubicBezTo>
                      <a:pt x="71" y="56"/>
                      <a:pt x="71" y="57"/>
                      <a:pt x="71" y="56"/>
                    </a:cubicBezTo>
                    <a:cubicBezTo>
                      <a:pt x="71" y="56"/>
                      <a:pt x="71" y="56"/>
                      <a:pt x="71" y="56"/>
                    </a:cubicBezTo>
                    <a:cubicBezTo>
                      <a:pt x="70" y="56"/>
                      <a:pt x="70" y="57"/>
                      <a:pt x="70" y="57"/>
                    </a:cubicBezTo>
                    <a:cubicBezTo>
                      <a:pt x="69" y="57"/>
                      <a:pt x="70" y="57"/>
                      <a:pt x="70" y="56"/>
                    </a:cubicBezTo>
                    <a:cubicBezTo>
                      <a:pt x="69" y="55"/>
                      <a:pt x="68" y="56"/>
                      <a:pt x="68" y="56"/>
                    </a:cubicBezTo>
                    <a:cubicBezTo>
                      <a:pt x="68" y="57"/>
                      <a:pt x="68" y="57"/>
                      <a:pt x="68" y="57"/>
                    </a:cubicBezTo>
                    <a:cubicBezTo>
                      <a:pt x="68" y="57"/>
                      <a:pt x="68" y="56"/>
                      <a:pt x="67" y="56"/>
                    </a:cubicBezTo>
                    <a:cubicBezTo>
                      <a:pt x="68" y="60"/>
                      <a:pt x="68" y="60"/>
                      <a:pt x="68" y="60"/>
                    </a:cubicBezTo>
                    <a:cubicBezTo>
                      <a:pt x="68" y="59"/>
                      <a:pt x="67" y="58"/>
                      <a:pt x="67" y="58"/>
                    </a:cubicBezTo>
                    <a:cubicBezTo>
                      <a:pt x="66" y="58"/>
                      <a:pt x="66" y="60"/>
                      <a:pt x="66" y="61"/>
                    </a:cubicBezTo>
                    <a:cubicBezTo>
                      <a:pt x="66" y="61"/>
                      <a:pt x="65" y="62"/>
                      <a:pt x="65" y="62"/>
                    </a:cubicBezTo>
                    <a:cubicBezTo>
                      <a:pt x="65" y="62"/>
                      <a:pt x="65" y="62"/>
                      <a:pt x="65" y="62"/>
                    </a:cubicBezTo>
                    <a:cubicBezTo>
                      <a:pt x="64" y="61"/>
                      <a:pt x="64" y="61"/>
                      <a:pt x="64" y="61"/>
                    </a:cubicBezTo>
                    <a:cubicBezTo>
                      <a:pt x="65" y="60"/>
                      <a:pt x="64" y="59"/>
                      <a:pt x="64" y="59"/>
                    </a:cubicBezTo>
                    <a:cubicBezTo>
                      <a:pt x="64" y="59"/>
                      <a:pt x="62" y="59"/>
                      <a:pt x="61" y="59"/>
                    </a:cubicBezTo>
                    <a:cubicBezTo>
                      <a:pt x="63" y="61"/>
                      <a:pt x="61" y="60"/>
                      <a:pt x="62" y="62"/>
                    </a:cubicBezTo>
                    <a:cubicBezTo>
                      <a:pt x="61" y="63"/>
                      <a:pt x="61" y="61"/>
                      <a:pt x="60" y="61"/>
                    </a:cubicBezTo>
                    <a:cubicBezTo>
                      <a:pt x="60" y="62"/>
                      <a:pt x="59" y="61"/>
                      <a:pt x="58" y="62"/>
                    </a:cubicBezTo>
                    <a:cubicBezTo>
                      <a:pt x="58" y="62"/>
                      <a:pt x="58" y="62"/>
                      <a:pt x="58" y="62"/>
                    </a:cubicBezTo>
                    <a:cubicBezTo>
                      <a:pt x="58" y="62"/>
                      <a:pt x="57" y="62"/>
                      <a:pt x="57" y="64"/>
                    </a:cubicBezTo>
                    <a:cubicBezTo>
                      <a:pt x="56" y="63"/>
                      <a:pt x="56" y="63"/>
                      <a:pt x="56" y="63"/>
                    </a:cubicBezTo>
                    <a:cubicBezTo>
                      <a:pt x="55" y="63"/>
                      <a:pt x="57" y="65"/>
                      <a:pt x="56" y="65"/>
                    </a:cubicBezTo>
                    <a:cubicBezTo>
                      <a:pt x="56" y="64"/>
                      <a:pt x="56" y="64"/>
                      <a:pt x="56" y="64"/>
                    </a:cubicBezTo>
                    <a:cubicBezTo>
                      <a:pt x="56" y="65"/>
                      <a:pt x="54" y="64"/>
                      <a:pt x="54" y="65"/>
                    </a:cubicBezTo>
                    <a:cubicBezTo>
                      <a:pt x="54" y="65"/>
                      <a:pt x="54" y="64"/>
                      <a:pt x="54" y="64"/>
                    </a:cubicBezTo>
                    <a:cubicBezTo>
                      <a:pt x="54" y="65"/>
                      <a:pt x="53" y="65"/>
                      <a:pt x="53" y="66"/>
                    </a:cubicBezTo>
                    <a:cubicBezTo>
                      <a:pt x="53" y="66"/>
                      <a:pt x="53" y="65"/>
                      <a:pt x="53" y="65"/>
                    </a:cubicBezTo>
                    <a:cubicBezTo>
                      <a:pt x="52" y="64"/>
                      <a:pt x="53" y="66"/>
                      <a:pt x="52" y="66"/>
                    </a:cubicBezTo>
                    <a:cubicBezTo>
                      <a:pt x="52" y="66"/>
                      <a:pt x="52" y="65"/>
                      <a:pt x="52" y="65"/>
                    </a:cubicBezTo>
                    <a:cubicBezTo>
                      <a:pt x="52" y="66"/>
                      <a:pt x="51" y="67"/>
                      <a:pt x="51" y="67"/>
                    </a:cubicBezTo>
                    <a:cubicBezTo>
                      <a:pt x="51" y="66"/>
                      <a:pt x="50" y="66"/>
                      <a:pt x="50" y="66"/>
                    </a:cubicBezTo>
                    <a:cubicBezTo>
                      <a:pt x="47" y="67"/>
                      <a:pt x="45" y="68"/>
                      <a:pt x="43" y="71"/>
                    </a:cubicBezTo>
                    <a:cubicBezTo>
                      <a:pt x="42" y="70"/>
                      <a:pt x="43" y="70"/>
                      <a:pt x="42" y="69"/>
                    </a:cubicBezTo>
                    <a:cubicBezTo>
                      <a:pt x="43" y="70"/>
                      <a:pt x="42" y="69"/>
                      <a:pt x="41" y="70"/>
                    </a:cubicBezTo>
                    <a:cubicBezTo>
                      <a:pt x="41" y="70"/>
                      <a:pt x="41" y="70"/>
                      <a:pt x="41" y="70"/>
                    </a:cubicBezTo>
                    <a:cubicBezTo>
                      <a:pt x="41" y="71"/>
                      <a:pt x="40" y="70"/>
                      <a:pt x="40" y="70"/>
                    </a:cubicBezTo>
                    <a:cubicBezTo>
                      <a:pt x="40" y="71"/>
                      <a:pt x="40" y="71"/>
                      <a:pt x="40" y="71"/>
                    </a:cubicBezTo>
                    <a:cubicBezTo>
                      <a:pt x="41" y="72"/>
                      <a:pt x="39" y="70"/>
                      <a:pt x="39" y="71"/>
                    </a:cubicBezTo>
                    <a:cubicBezTo>
                      <a:pt x="39" y="71"/>
                      <a:pt x="39" y="71"/>
                      <a:pt x="39" y="71"/>
                    </a:cubicBezTo>
                    <a:cubicBezTo>
                      <a:pt x="39" y="72"/>
                      <a:pt x="38" y="70"/>
                      <a:pt x="38" y="72"/>
                    </a:cubicBezTo>
                    <a:cubicBezTo>
                      <a:pt x="38" y="72"/>
                      <a:pt x="38" y="72"/>
                      <a:pt x="38" y="72"/>
                    </a:cubicBezTo>
                    <a:cubicBezTo>
                      <a:pt x="37" y="71"/>
                      <a:pt x="38" y="74"/>
                      <a:pt x="37" y="73"/>
                    </a:cubicBezTo>
                    <a:cubicBezTo>
                      <a:pt x="36" y="73"/>
                      <a:pt x="36" y="74"/>
                      <a:pt x="37" y="75"/>
                    </a:cubicBezTo>
                    <a:cubicBezTo>
                      <a:pt x="36" y="74"/>
                      <a:pt x="36" y="74"/>
                      <a:pt x="36" y="74"/>
                    </a:cubicBezTo>
                    <a:cubicBezTo>
                      <a:pt x="34" y="75"/>
                      <a:pt x="32" y="77"/>
                      <a:pt x="32" y="79"/>
                    </a:cubicBezTo>
                    <a:cubicBezTo>
                      <a:pt x="31" y="78"/>
                      <a:pt x="31" y="78"/>
                      <a:pt x="31" y="78"/>
                    </a:cubicBezTo>
                    <a:cubicBezTo>
                      <a:pt x="31" y="80"/>
                      <a:pt x="28" y="78"/>
                      <a:pt x="29" y="81"/>
                    </a:cubicBezTo>
                    <a:cubicBezTo>
                      <a:pt x="30" y="83"/>
                      <a:pt x="30" y="83"/>
                      <a:pt x="30" y="83"/>
                    </a:cubicBezTo>
                    <a:cubicBezTo>
                      <a:pt x="29" y="82"/>
                      <a:pt x="29" y="82"/>
                      <a:pt x="28" y="81"/>
                    </a:cubicBezTo>
                    <a:cubicBezTo>
                      <a:pt x="29" y="82"/>
                      <a:pt x="28" y="82"/>
                      <a:pt x="28" y="83"/>
                    </a:cubicBezTo>
                    <a:cubicBezTo>
                      <a:pt x="28" y="83"/>
                      <a:pt x="28" y="83"/>
                      <a:pt x="28" y="82"/>
                    </a:cubicBezTo>
                    <a:cubicBezTo>
                      <a:pt x="27" y="83"/>
                      <a:pt x="28" y="84"/>
                      <a:pt x="27" y="84"/>
                    </a:cubicBezTo>
                    <a:cubicBezTo>
                      <a:pt x="27" y="84"/>
                      <a:pt x="27" y="84"/>
                      <a:pt x="27" y="84"/>
                    </a:cubicBezTo>
                    <a:cubicBezTo>
                      <a:pt x="23" y="84"/>
                      <a:pt x="19" y="85"/>
                      <a:pt x="20" y="88"/>
                    </a:cubicBezTo>
                    <a:cubicBezTo>
                      <a:pt x="19" y="89"/>
                      <a:pt x="18" y="87"/>
                      <a:pt x="18" y="88"/>
                    </a:cubicBezTo>
                    <a:cubicBezTo>
                      <a:pt x="18" y="91"/>
                      <a:pt x="13" y="90"/>
                      <a:pt x="14" y="94"/>
                    </a:cubicBezTo>
                    <a:cubicBezTo>
                      <a:pt x="14" y="96"/>
                      <a:pt x="16" y="99"/>
                      <a:pt x="16" y="99"/>
                    </a:cubicBezTo>
                    <a:cubicBezTo>
                      <a:pt x="18" y="96"/>
                      <a:pt x="22" y="94"/>
                      <a:pt x="26" y="94"/>
                    </a:cubicBezTo>
                    <a:cubicBezTo>
                      <a:pt x="27" y="93"/>
                      <a:pt x="28" y="91"/>
                      <a:pt x="29" y="91"/>
                    </a:cubicBezTo>
                    <a:cubicBezTo>
                      <a:pt x="33" y="87"/>
                      <a:pt x="38" y="87"/>
                      <a:pt x="42" y="83"/>
                    </a:cubicBezTo>
                    <a:cubicBezTo>
                      <a:pt x="41" y="83"/>
                      <a:pt x="41" y="82"/>
                      <a:pt x="41" y="82"/>
                    </a:cubicBezTo>
                    <a:cubicBezTo>
                      <a:pt x="41" y="82"/>
                      <a:pt x="41" y="82"/>
                      <a:pt x="41" y="82"/>
                    </a:cubicBezTo>
                    <a:cubicBezTo>
                      <a:pt x="41" y="81"/>
                      <a:pt x="41" y="81"/>
                      <a:pt x="41" y="81"/>
                    </a:cubicBezTo>
                    <a:cubicBezTo>
                      <a:pt x="41" y="81"/>
                      <a:pt x="42" y="82"/>
                      <a:pt x="42" y="83"/>
                    </a:cubicBezTo>
                    <a:cubicBezTo>
                      <a:pt x="43" y="82"/>
                      <a:pt x="45" y="80"/>
                      <a:pt x="47" y="80"/>
                    </a:cubicBezTo>
                    <a:cubicBezTo>
                      <a:pt x="46" y="78"/>
                      <a:pt x="47" y="79"/>
                      <a:pt x="47" y="78"/>
                    </a:cubicBezTo>
                    <a:cubicBezTo>
                      <a:pt x="47" y="78"/>
                      <a:pt x="47" y="78"/>
                      <a:pt x="47" y="78"/>
                    </a:cubicBezTo>
                    <a:cubicBezTo>
                      <a:pt x="48" y="77"/>
                      <a:pt x="48" y="77"/>
                      <a:pt x="50" y="78"/>
                    </a:cubicBezTo>
                    <a:cubicBezTo>
                      <a:pt x="55" y="77"/>
                      <a:pt x="59" y="73"/>
                      <a:pt x="64" y="72"/>
                    </a:cubicBezTo>
                    <a:cubicBezTo>
                      <a:pt x="69" y="69"/>
                      <a:pt x="73" y="66"/>
                      <a:pt x="78" y="64"/>
                    </a:cubicBezTo>
                    <a:cubicBezTo>
                      <a:pt x="78" y="61"/>
                      <a:pt x="80" y="62"/>
                      <a:pt x="80" y="59"/>
                    </a:cubicBezTo>
                    <a:cubicBezTo>
                      <a:pt x="80" y="60"/>
                      <a:pt x="80" y="60"/>
                      <a:pt x="80" y="60"/>
                    </a:cubicBezTo>
                    <a:cubicBezTo>
                      <a:pt x="80" y="59"/>
                      <a:pt x="81" y="60"/>
                      <a:pt x="82" y="60"/>
                    </a:cubicBezTo>
                    <a:cubicBezTo>
                      <a:pt x="82" y="60"/>
                      <a:pt x="82" y="60"/>
                      <a:pt x="82" y="60"/>
                    </a:cubicBezTo>
                    <a:cubicBezTo>
                      <a:pt x="82" y="60"/>
                      <a:pt x="82" y="60"/>
                      <a:pt x="82" y="60"/>
                    </a:cubicBezTo>
                    <a:cubicBezTo>
                      <a:pt x="82" y="60"/>
                      <a:pt x="82" y="60"/>
                      <a:pt x="82" y="60"/>
                    </a:cubicBezTo>
                    <a:close/>
                    <a:moveTo>
                      <a:pt x="73" y="52"/>
                    </a:moveTo>
                    <a:cubicBezTo>
                      <a:pt x="73" y="52"/>
                      <a:pt x="73" y="51"/>
                      <a:pt x="73" y="52"/>
                    </a:cubicBezTo>
                    <a:cubicBezTo>
                      <a:pt x="73" y="52"/>
                      <a:pt x="73" y="52"/>
                      <a:pt x="73" y="52"/>
                    </a:cubicBezTo>
                    <a:close/>
                    <a:moveTo>
                      <a:pt x="76" y="57"/>
                    </a:moveTo>
                    <a:cubicBezTo>
                      <a:pt x="76" y="57"/>
                      <a:pt x="76" y="57"/>
                      <a:pt x="76" y="57"/>
                    </a:cubicBezTo>
                    <a:cubicBezTo>
                      <a:pt x="76" y="57"/>
                      <a:pt x="76" y="57"/>
                      <a:pt x="76" y="57"/>
                    </a:cubicBezTo>
                    <a:cubicBezTo>
                      <a:pt x="76" y="57"/>
                      <a:pt x="76" y="57"/>
                      <a:pt x="76" y="57"/>
                    </a:cubicBezTo>
                    <a:close/>
                  </a:path>
                </a:pathLst>
              </a:custGeom>
              <a:solidFill>
                <a:schemeClr val="tx2"/>
              </a:solidFill>
              <a:ln w="9525">
                <a:noFill/>
                <a:round/>
                <a:headEnd/>
                <a:tailEnd/>
              </a:ln>
            </p:spPr>
            <p:txBody>
              <a:bodyPr/>
              <a:lstStyle/>
              <a:p>
                <a:endParaRPr lang="zh-CN" altLang="en-US">
                  <a:latin typeface="黑体" panose="02010609060101010101" pitchFamily="49" charset="-122"/>
                  <a:ea typeface="黑体" panose="02010609060101010101" pitchFamily="49" charset="-122"/>
                  <a:cs typeface="+mn-ea"/>
                  <a:sym typeface="+mn-lt"/>
                </a:endParaRPr>
              </a:p>
            </p:txBody>
          </p:sp>
        </p:grpSp>
        <p:pic>
          <p:nvPicPr>
            <p:cNvPr id="380" name="Picture 2"/>
            <p:cNvPicPr>
              <a:picLocks noChangeAspect="1" noChangeArrowheads="1"/>
            </p:cNvPicPr>
            <p:nvPr/>
          </p:nvPicPr>
          <p:blipFill>
            <a:blip r:embed="rId5" cstate="print"/>
            <a:srcRect/>
            <a:stretch>
              <a:fillRect/>
            </a:stretch>
          </p:blipFill>
          <p:spPr bwMode="auto">
            <a:xfrm>
              <a:off x="8140680" y="4557385"/>
              <a:ext cx="216024" cy="250957"/>
            </a:xfrm>
            <a:prstGeom prst="rect">
              <a:avLst/>
            </a:prstGeom>
            <a:noFill/>
            <a:ln w="9525">
              <a:noFill/>
              <a:miter lim="800000"/>
              <a:headEnd/>
              <a:tailEnd/>
            </a:ln>
          </p:spPr>
        </p:pic>
        <p:pic>
          <p:nvPicPr>
            <p:cNvPr id="381" name="Picture 17"/>
            <p:cNvPicPr>
              <a:picLocks noChangeAspect="1" noChangeArrowheads="1"/>
            </p:cNvPicPr>
            <p:nvPr/>
          </p:nvPicPr>
          <p:blipFill>
            <a:blip r:embed="rId9" cstate="print"/>
            <a:srcRect/>
            <a:stretch>
              <a:fillRect/>
            </a:stretch>
          </p:blipFill>
          <p:spPr bwMode="auto">
            <a:xfrm>
              <a:off x="7564616" y="5001602"/>
              <a:ext cx="162019" cy="190379"/>
            </a:xfrm>
            <a:prstGeom prst="rect">
              <a:avLst/>
            </a:prstGeom>
            <a:noFill/>
            <a:ln w="9525">
              <a:noFill/>
              <a:miter lim="800000"/>
              <a:headEnd/>
              <a:tailEnd/>
            </a:ln>
          </p:spPr>
        </p:pic>
        <p:sp>
          <p:nvSpPr>
            <p:cNvPr id="382" name="Shape 386"/>
            <p:cNvSpPr>
              <a:spLocks noChangeArrowheads="1"/>
            </p:cNvSpPr>
            <p:nvPr/>
          </p:nvSpPr>
          <p:spPr bwMode="auto">
            <a:xfrm>
              <a:off x="7492608" y="5306111"/>
              <a:ext cx="718145" cy="215444"/>
            </a:xfrm>
            <a:prstGeom prst="rect">
              <a:avLst/>
            </a:prstGeom>
            <a:noFill/>
            <a:ln w="9525">
              <a:noFill/>
              <a:miter lim="800000"/>
              <a:headEnd/>
              <a:tailEnd/>
            </a:ln>
          </p:spPr>
          <p:txBody>
            <a:bodyPr wrap="square" lIns="0" tIns="0" rIns="0" bIns="0" anchor="ctr">
              <a:spAutoFit/>
            </a:bodyPr>
            <a:lstStyle/>
            <a:p>
              <a:pPr algn="l" eaLnBrk="1" hangingPunct="1"/>
              <a:r>
                <a:rPr lang="zh-CN" altLang="en-US" sz="1400" dirty="0">
                  <a:latin typeface="黑体" panose="02010609060101010101" pitchFamily="49" charset="-122"/>
                  <a:ea typeface="黑体" panose="02010609060101010101" pitchFamily="49" charset="-122"/>
                  <a:cs typeface="+mn-ea"/>
                  <a:sym typeface="+mn-lt"/>
                </a:rPr>
                <a:t>禁止拉动</a:t>
              </a:r>
            </a:p>
          </p:txBody>
        </p:sp>
        <p:sp>
          <p:nvSpPr>
            <p:cNvPr id="394" name="Shape 448"/>
            <p:cNvSpPr>
              <a:spLocks/>
            </p:cNvSpPr>
            <p:nvPr/>
          </p:nvSpPr>
          <p:spPr bwMode="auto">
            <a:xfrm flipH="1">
              <a:off x="7639749" y="2792888"/>
              <a:ext cx="1113507" cy="792088"/>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2147483647 h 21600"/>
                <a:gd name="T8" fmla="*/ 0 60000 65536"/>
                <a:gd name="T9" fmla="*/ 5898240 60000 65536"/>
                <a:gd name="T10" fmla="*/ 11796480 60000 65536"/>
                <a:gd name="T11" fmla="*/ 1769472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extrusionOk="0">
                  <a:moveTo>
                    <a:pt x="0" y="21600"/>
                  </a:moveTo>
                  <a:cubicBezTo>
                    <a:pt x="7200" y="14400"/>
                    <a:pt x="14400" y="7200"/>
                    <a:pt x="21600" y="0"/>
                  </a:cubicBezTo>
                </a:path>
              </a:pathLst>
            </a:custGeom>
            <a:noFill/>
            <a:ln w="9525">
              <a:solidFill>
                <a:srgbClr val="A50D3D"/>
              </a:solidFill>
              <a:prstDash val="sysDot"/>
              <a:round/>
              <a:headEnd/>
              <a:tailEnd/>
            </a:ln>
          </p:spPr>
          <p:txBody>
            <a:bodyPr lIns="91434" tIns="45717" rIns="91434" bIns="45717"/>
            <a:lstStyle/>
            <a:p>
              <a:endParaRPr lang="zh-CN" altLang="en-US">
                <a:latin typeface="黑体" panose="02010609060101010101" pitchFamily="49" charset="-122"/>
                <a:ea typeface="黑体" panose="02010609060101010101" pitchFamily="49" charset="-122"/>
                <a:cs typeface="+mn-ea"/>
                <a:sym typeface="+mn-lt"/>
              </a:endParaRPr>
            </a:p>
          </p:txBody>
        </p:sp>
        <p:sp>
          <p:nvSpPr>
            <p:cNvPr id="4" name="右箭头 3"/>
            <p:cNvSpPr/>
            <p:nvPr/>
          </p:nvSpPr>
          <p:spPr>
            <a:xfrm>
              <a:off x="1845573" y="6042454"/>
              <a:ext cx="8470900" cy="293109"/>
            </a:xfrm>
            <a:prstGeom prst="rightArrow">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chemeClr val="tx1"/>
                  </a:solidFill>
                  <a:latin typeface="黑体" panose="02010609060101010101" pitchFamily="49" charset="-122"/>
                  <a:ea typeface="黑体" panose="02010609060101010101" pitchFamily="49" charset="-122"/>
                  <a:cs typeface="+mn-ea"/>
                  <a:sym typeface="+mn-lt"/>
                </a:rPr>
                <a:t>价值流</a:t>
              </a:r>
            </a:p>
          </p:txBody>
        </p:sp>
      </p:grpSp>
      <p:sp>
        <p:nvSpPr>
          <p:cNvPr id="6" name="矩形 5"/>
          <p:cNvSpPr/>
          <p:nvPr/>
        </p:nvSpPr>
        <p:spPr>
          <a:xfrm>
            <a:off x="9158400" y="6101949"/>
            <a:ext cx="2031325" cy="338554"/>
          </a:xfrm>
          <a:prstGeom prst="rect">
            <a:avLst/>
          </a:prstGeom>
        </p:spPr>
        <p:txBody>
          <a:bodyPr wrap="none">
            <a:spAutoFit/>
          </a:bodyPr>
          <a:lstStyle/>
          <a:p>
            <a:r>
              <a:rPr lang="zh-CN" altLang="en-US" sz="1600" dirty="0">
                <a:solidFill>
                  <a:srgbClr val="333333"/>
                </a:solidFill>
                <a:latin typeface="Microsoft YaHei" panose="020B0503020204020204" pitchFamily="34" charset="-122"/>
                <a:ea typeface="Microsoft YaHei" panose="020B0503020204020204" pitchFamily="34" charset="-122"/>
              </a:rPr>
              <a:t>优先级高的紧急任务</a:t>
            </a:r>
            <a:endParaRPr lang="zh-CN" altLang="en-US" sz="1600" dirty="0"/>
          </a:p>
        </p:txBody>
      </p:sp>
    </p:spTree>
    <p:extLst>
      <p:ext uri="{BB962C8B-B14F-4D97-AF65-F5344CB8AC3E}">
        <p14:creationId xmlns:p14="http://schemas.microsoft.com/office/powerpoint/2010/main" val="3250614612"/>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占位符 9"/>
          <p:cNvSpPr>
            <a:spLocks noGrp="1"/>
          </p:cNvSpPr>
          <p:nvPr>
            <p:ph type="body" sz="quarter" idx="10"/>
          </p:nvPr>
        </p:nvSpPr>
        <p:spPr/>
        <p:txBody>
          <a:bodyPr/>
          <a:lstStyle/>
          <a:p>
            <a:r>
              <a:rPr lang="zh-CN" altLang="en-US" dirty="0">
                <a:solidFill>
                  <a:schemeClr val="bg1">
                    <a:lumMod val="50000"/>
                  </a:schemeClr>
                </a:solidFill>
                <a:cs typeface="+mn-ea"/>
                <a:sym typeface="+mn-lt"/>
              </a:rPr>
              <a:t>软件产业和交付模式发展趋势</a:t>
            </a:r>
            <a:endParaRPr lang="en-US" altLang="zh-CN" dirty="0">
              <a:solidFill>
                <a:schemeClr val="bg1">
                  <a:lumMod val="50000"/>
                </a:schemeClr>
              </a:solidFill>
              <a:cs typeface="+mn-ea"/>
              <a:sym typeface="+mn-lt"/>
            </a:endParaRPr>
          </a:p>
          <a:p>
            <a:r>
              <a:rPr lang="zh-CN" altLang="en-US" b="1" dirty="0">
                <a:cs typeface="+mn-ea"/>
                <a:sym typeface="+mn-lt"/>
              </a:rPr>
              <a:t>敏捷软件开发及</a:t>
            </a:r>
            <a:r>
              <a:rPr lang="en-US" altLang="zh-CN" b="1" dirty="0" err="1">
                <a:cs typeface="+mn-ea"/>
                <a:sym typeface="+mn-lt"/>
              </a:rPr>
              <a:t>DevOps</a:t>
            </a:r>
            <a:r>
              <a:rPr lang="zh-CN" altLang="en-US" b="1" dirty="0">
                <a:cs typeface="+mn-ea"/>
                <a:sym typeface="+mn-lt"/>
              </a:rPr>
              <a:t>思想</a:t>
            </a:r>
          </a:p>
          <a:p>
            <a:pPr lvl="1">
              <a:buSzPct val="60000"/>
              <a:buFont typeface="Wingdings" panose="05000000000000000000" pitchFamily="2" charset="2"/>
              <a:buChar char="p"/>
            </a:pPr>
            <a:r>
              <a:rPr lang="en-US" altLang="zh-CN" dirty="0">
                <a:solidFill>
                  <a:schemeClr val="bg1">
                    <a:lumMod val="50000"/>
                  </a:schemeClr>
                </a:solidFill>
                <a:cs typeface="+mn-ea"/>
                <a:sym typeface="+mn-lt"/>
              </a:rPr>
              <a:t>Scrum</a:t>
            </a:r>
          </a:p>
          <a:p>
            <a:pPr lvl="1">
              <a:buSzPct val="60000"/>
              <a:buFont typeface="Wingdings" panose="05000000000000000000" pitchFamily="2" charset="2"/>
              <a:buChar char="n"/>
            </a:pPr>
            <a:r>
              <a:rPr lang="en-US" altLang="zh-CN" dirty="0">
                <a:cs typeface="+mn-ea"/>
                <a:sym typeface="+mn-lt"/>
              </a:rPr>
              <a:t>DevOps</a:t>
            </a:r>
          </a:p>
          <a:p>
            <a:pPr lvl="1">
              <a:buSzPct val="60000"/>
              <a:buFont typeface="Wingdings" panose="05000000000000000000" pitchFamily="2" charset="2"/>
              <a:buChar char="p"/>
            </a:pPr>
            <a:r>
              <a:rPr lang="zh-CN" altLang="en-US" dirty="0">
                <a:solidFill>
                  <a:schemeClr val="bg1">
                    <a:lumMod val="50000"/>
                  </a:schemeClr>
                </a:solidFill>
                <a:cs typeface="+mn-ea"/>
                <a:sym typeface="+mn-lt"/>
              </a:rPr>
              <a:t>敏捷和</a:t>
            </a:r>
            <a:r>
              <a:rPr lang="en-US" altLang="zh-CN" dirty="0" err="1">
                <a:solidFill>
                  <a:schemeClr val="bg1">
                    <a:lumMod val="50000"/>
                  </a:schemeClr>
                </a:solidFill>
                <a:cs typeface="+mn-ea"/>
                <a:sym typeface="+mn-lt"/>
              </a:rPr>
              <a:t>DevOps</a:t>
            </a:r>
            <a:r>
              <a:rPr lang="zh-CN" altLang="en-US" dirty="0">
                <a:solidFill>
                  <a:schemeClr val="bg1">
                    <a:lumMod val="50000"/>
                  </a:schemeClr>
                </a:solidFill>
                <a:cs typeface="+mn-ea"/>
                <a:sym typeface="+mn-lt"/>
              </a:rPr>
              <a:t>关系</a:t>
            </a:r>
            <a:endParaRPr lang="en-US" altLang="zh-CN" dirty="0">
              <a:solidFill>
                <a:schemeClr val="bg1">
                  <a:lumMod val="50000"/>
                </a:schemeClr>
              </a:solidFill>
              <a:cs typeface="+mn-ea"/>
              <a:sym typeface="+mn-lt"/>
            </a:endParaRPr>
          </a:p>
          <a:p>
            <a:r>
              <a:rPr lang="zh-CN" altLang="en-US" dirty="0">
                <a:solidFill>
                  <a:schemeClr val="bg1">
                    <a:lumMod val="50000"/>
                  </a:schemeClr>
                </a:solidFill>
                <a:cs typeface="+mn-ea"/>
                <a:sym typeface="+mn-lt"/>
              </a:rPr>
              <a:t>华为云</a:t>
            </a:r>
            <a:r>
              <a:rPr lang="en-US" altLang="zh-CN" dirty="0" err="1">
                <a:solidFill>
                  <a:schemeClr val="bg1">
                    <a:lumMod val="50000"/>
                  </a:schemeClr>
                </a:solidFill>
                <a:cs typeface="+mn-ea"/>
                <a:sym typeface="+mn-lt"/>
              </a:rPr>
              <a:t>DevCloud</a:t>
            </a:r>
            <a:r>
              <a:rPr lang="en-US" altLang="zh-CN" dirty="0">
                <a:solidFill>
                  <a:schemeClr val="bg1">
                    <a:lumMod val="50000"/>
                  </a:schemeClr>
                </a:solidFill>
                <a:cs typeface="+mn-ea"/>
                <a:sym typeface="+mn-lt"/>
              </a:rPr>
              <a:t> HE2E </a:t>
            </a:r>
            <a:r>
              <a:rPr lang="en-US" altLang="zh-CN" dirty="0" err="1">
                <a:solidFill>
                  <a:schemeClr val="bg1">
                    <a:lumMod val="50000"/>
                  </a:schemeClr>
                </a:solidFill>
                <a:cs typeface="+mn-ea"/>
                <a:sym typeface="+mn-lt"/>
              </a:rPr>
              <a:t>DevOps</a:t>
            </a:r>
            <a:r>
              <a:rPr lang="zh-CN" altLang="en-US" dirty="0">
                <a:solidFill>
                  <a:schemeClr val="bg1">
                    <a:lumMod val="50000"/>
                  </a:schemeClr>
                </a:solidFill>
                <a:cs typeface="+mn-ea"/>
                <a:sym typeface="+mn-lt"/>
              </a:rPr>
              <a:t>框架及其主要服务</a:t>
            </a:r>
            <a:endParaRPr lang="en-US" altLang="zh-CN" dirty="0">
              <a:solidFill>
                <a:schemeClr val="bg1">
                  <a:lumMod val="50000"/>
                </a:schemeClr>
              </a:solidFill>
              <a:cs typeface="+mn-ea"/>
              <a:sym typeface="+mn-lt"/>
            </a:endParaRPr>
          </a:p>
        </p:txBody>
      </p:sp>
    </p:spTree>
    <p:extLst>
      <p:ext uri="{BB962C8B-B14F-4D97-AF65-F5344CB8AC3E}">
        <p14:creationId xmlns:p14="http://schemas.microsoft.com/office/powerpoint/2010/main" val="18783650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680284" y="1060718"/>
            <a:ext cx="10985459" cy="3201517"/>
          </a:xfrm>
          <a:prstGeom prst="rect">
            <a:avLst/>
          </a:prstGeom>
        </p:spPr>
        <p:txBody>
          <a:bodyPr wrap="square">
            <a:spAutoFit/>
          </a:bodyPr>
          <a:lstStyle/>
          <a:p>
            <a:pPr marL="342900" indent="-342900">
              <a:buFont typeface="Arial" panose="020B0604020202020204" pitchFamily="34" charset="0"/>
              <a:buChar char="•"/>
            </a:pPr>
            <a:r>
              <a:rPr lang="zh-CN" altLang="en-US" sz="2000" dirty="0">
                <a:solidFill>
                  <a:prstClr val="black"/>
                </a:solidFill>
                <a:latin typeface="黑体" panose="02010609060101010101" pitchFamily="49" charset="-122"/>
                <a:ea typeface="黑体" panose="02010609060101010101" pitchFamily="49" charset="-122"/>
                <a:cs typeface="+mn-ea"/>
              </a:rPr>
              <a:t>一个软件从零开始到最终交付，大概包括以下几个阶段：规划、编码、构建、测试、</a:t>
            </a:r>
            <a:r>
              <a:rPr lang="zh-CN" altLang="en-US" sz="2000" dirty="0">
                <a:solidFill>
                  <a:srgbClr val="C00000"/>
                </a:solidFill>
                <a:latin typeface="黑体" panose="02010609060101010101" pitchFamily="49" charset="-122"/>
                <a:ea typeface="黑体" panose="02010609060101010101" pitchFamily="49" charset="-122"/>
                <a:cs typeface="+mn-ea"/>
              </a:rPr>
              <a:t>发布、部署和维护。</a:t>
            </a:r>
            <a:endParaRPr lang="en-US" altLang="zh-CN" sz="2000" dirty="0">
              <a:solidFill>
                <a:srgbClr val="C00000"/>
              </a:solidFill>
              <a:latin typeface="黑体" panose="02010609060101010101" pitchFamily="49" charset="-122"/>
              <a:ea typeface="黑体" panose="02010609060101010101" pitchFamily="49" charset="-122"/>
              <a:cs typeface="+mn-ea"/>
            </a:endParaRPr>
          </a:p>
          <a:p>
            <a:pPr marL="342900" indent="-342900">
              <a:buFont typeface="Arial" panose="020B0604020202020204" pitchFamily="34" charset="0"/>
              <a:buChar char="•"/>
            </a:pPr>
            <a:endParaRPr lang="en-US" altLang="zh-CN" sz="2000" dirty="0">
              <a:solidFill>
                <a:srgbClr val="C00000"/>
              </a:solidFill>
              <a:latin typeface="黑体" panose="02010609060101010101" pitchFamily="49" charset="-122"/>
              <a:ea typeface="黑体" panose="02010609060101010101" pitchFamily="49" charset="-122"/>
              <a:cs typeface="+mn-ea"/>
            </a:endParaRPr>
          </a:p>
          <a:p>
            <a:pPr marL="342900" indent="-342900">
              <a:buFont typeface="Arial" panose="020B0604020202020204" pitchFamily="34" charset="0"/>
              <a:buChar char="•"/>
            </a:pPr>
            <a:r>
              <a:rPr lang="zh-CN" altLang="en-US" sz="2000" dirty="0">
                <a:solidFill>
                  <a:prstClr val="black"/>
                </a:solidFill>
                <a:latin typeface="黑体" panose="02010609060101010101" pitchFamily="49" charset="-122"/>
                <a:ea typeface="黑体" panose="02010609060101010101" pitchFamily="49" charset="-122"/>
                <a:cs typeface="+mn-ea"/>
              </a:rPr>
              <a:t>敏捷开发对上述过程的冲击</a:t>
            </a:r>
            <a:endParaRPr lang="en-US" altLang="zh-CN" sz="2000" dirty="0">
              <a:solidFill>
                <a:prstClr val="black"/>
              </a:solidFill>
              <a:latin typeface="黑体" panose="02010609060101010101" pitchFamily="49" charset="-122"/>
              <a:ea typeface="黑体" panose="02010609060101010101" pitchFamily="49" charset="-122"/>
              <a:cs typeface="+mn-ea"/>
            </a:endParaRPr>
          </a:p>
          <a:p>
            <a:pPr marL="654938" lvl="1" indent="-251899" defTabSz="914034" fontAlgn="ctr">
              <a:lnSpc>
                <a:spcPct val="140000"/>
              </a:lnSpc>
              <a:spcBef>
                <a:spcPts val="720"/>
              </a:spcBef>
              <a:buSzPct val="50000"/>
              <a:buFont typeface="Wingdings" panose="05000000000000000000" pitchFamily="2" charset="2"/>
              <a:buChar char="p"/>
            </a:pPr>
            <a:r>
              <a:rPr lang="zh-CN" altLang="en-US" sz="1799" b="1" dirty="0">
                <a:solidFill>
                  <a:schemeClr val="tx1">
                    <a:lumMod val="95000"/>
                    <a:lumOff val="5000"/>
                  </a:schemeClr>
                </a:solidFill>
                <a:latin typeface="黑体" panose="02010609060101010101" pitchFamily="49" charset="-122"/>
                <a:ea typeface="黑体" panose="02010609060101010101" pitchFamily="49" charset="-122"/>
                <a:cs typeface="+mn-ea"/>
              </a:rPr>
              <a:t>敏捷开发提升了软件开发的效率和版本更新的速度，但效果仅限于开发环节，</a:t>
            </a:r>
            <a:r>
              <a:rPr lang="zh-CN" altLang="en-US" sz="1799" b="1" dirty="0">
                <a:solidFill>
                  <a:srgbClr val="C00000"/>
                </a:solidFill>
                <a:latin typeface="黑体" panose="02010609060101010101" pitchFamily="49" charset="-122"/>
                <a:ea typeface="黑体" panose="02010609060101010101" pitchFamily="49" charset="-122"/>
                <a:cs typeface="+mn-ea"/>
              </a:rPr>
              <a:t>运维成为了新的瓶颈</a:t>
            </a:r>
            <a:r>
              <a:rPr lang="zh-CN" altLang="en-US" sz="1799" b="1" dirty="0">
                <a:solidFill>
                  <a:schemeClr val="tx1">
                    <a:lumMod val="95000"/>
                    <a:lumOff val="5000"/>
                  </a:schemeClr>
                </a:solidFill>
                <a:latin typeface="黑体" panose="02010609060101010101" pitchFamily="49" charset="-122"/>
                <a:ea typeface="黑体" panose="02010609060101010101" pitchFamily="49" charset="-122"/>
                <a:cs typeface="+mn-ea"/>
              </a:rPr>
              <a:t>。</a:t>
            </a:r>
            <a:endParaRPr lang="en-US" altLang="zh-CN" sz="1799" b="1" dirty="0">
              <a:solidFill>
                <a:schemeClr val="tx1">
                  <a:lumMod val="95000"/>
                  <a:lumOff val="5000"/>
                </a:schemeClr>
              </a:solidFill>
              <a:latin typeface="黑体" panose="02010609060101010101" pitchFamily="49" charset="-122"/>
              <a:ea typeface="黑体" panose="02010609060101010101" pitchFamily="49" charset="-122"/>
              <a:cs typeface="+mn-ea"/>
            </a:endParaRPr>
          </a:p>
          <a:p>
            <a:pPr marL="654938" lvl="1" indent="-251899" defTabSz="914034" fontAlgn="ctr">
              <a:lnSpc>
                <a:spcPct val="140000"/>
              </a:lnSpc>
              <a:spcBef>
                <a:spcPts val="720"/>
              </a:spcBef>
              <a:buSzPct val="50000"/>
              <a:buFont typeface="Wingdings" panose="05000000000000000000" pitchFamily="2" charset="2"/>
              <a:buChar char="p"/>
            </a:pPr>
            <a:r>
              <a:rPr lang="zh-CN" altLang="en-US" sz="1799" b="1" dirty="0">
                <a:solidFill>
                  <a:schemeClr val="tx1">
                    <a:lumMod val="95000"/>
                    <a:lumOff val="5000"/>
                  </a:schemeClr>
                </a:solidFill>
                <a:latin typeface="黑体" panose="02010609060101010101" pitchFamily="49" charset="-122"/>
                <a:ea typeface="黑体" panose="02010609060101010101" pitchFamily="49" charset="-122"/>
                <a:cs typeface="+mn-ea"/>
              </a:rPr>
              <a:t>运维团队的座右铭，是“稳定压倒一切”，因此排斥改变。</a:t>
            </a:r>
          </a:p>
          <a:p>
            <a:endParaRPr lang="en-US" altLang="zh-CN" sz="2000" dirty="0">
              <a:solidFill>
                <a:srgbClr val="C00000"/>
              </a:solidFill>
              <a:latin typeface="黑体" panose="02010609060101010101" pitchFamily="49" charset="-122"/>
              <a:ea typeface="黑体" panose="02010609060101010101" pitchFamily="49" charset="-122"/>
              <a:cs typeface="+mn-ea"/>
            </a:endParaRPr>
          </a:p>
          <a:p>
            <a:endParaRPr lang="en-US" altLang="zh-CN" sz="2000" dirty="0">
              <a:solidFill>
                <a:srgbClr val="C00000"/>
              </a:solidFill>
              <a:latin typeface="黑体" panose="02010609060101010101" pitchFamily="49" charset="-122"/>
              <a:ea typeface="黑体" panose="02010609060101010101" pitchFamily="49" charset="-122"/>
              <a:cs typeface="+mn-ea"/>
            </a:endParaRPr>
          </a:p>
          <a:p>
            <a:endParaRPr lang="zh-CN" altLang="en-US" sz="2000" dirty="0">
              <a:solidFill>
                <a:srgbClr val="C00000"/>
              </a:solidFill>
              <a:latin typeface="黑体" panose="02010609060101010101" pitchFamily="49" charset="-122"/>
              <a:ea typeface="黑体" panose="02010609060101010101" pitchFamily="49" charset="-122"/>
              <a:cs typeface="+mn-ea"/>
            </a:endParaRPr>
          </a:p>
        </p:txBody>
      </p:sp>
      <p:sp>
        <p:nvSpPr>
          <p:cNvPr id="10" name="标题 8"/>
          <p:cNvSpPr>
            <a:spLocks noGrp="1"/>
          </p:cNvSpPr>
          <p:nvPr>
            <p:ph type="title"/>
          </p:nvPr>
        </p:nvSpPr>
        <p:spPr>
          <a:xfrm>
            <a:off x="731838" y="447468"/>
            <a:ext cx="10728325" cy="485982"/>
          </a:xfrm>
        </p:spPr>
        <p:txBody>
          <a:bodyPr>
            <a:normAutofit/>
          </a:bodyPr>
          <a:lstStyle/>
          <a:p>
            <a:r>
              <a:rPr lang="zh-CN" altLang="en-US" dirty="0">
                <a:cs typeface="+mn-ea"/>
                <a:sym typeface="+mn-lt"/>
              </a:rPr>
              <a:t>敏捷开发带来的改变</a:t>
            </a:r>
          </a:p>
        </p:txBody>
      </p:sp>
      <p:grpSp>
        <p:nvGrpSpPr>
          <p:cNvPr id="2" name="组合 1"/>
          <p:cNvGrpSpPr/>
          <p:nvPr/>
        </p:nvGrpSpPr>
        <p:grpSpPr>
          <a:xfrm>
            <a:off x="1878951" y="3550919"/>
            <a:ext cx="8105775" cy="2851629"/>
            <a:chOff x="1957387" y="3865244"/>
            <a:chExt cx="8105775" cy="2851629"/>
          </a:xfrm>
        </p:grpSpPr>
        <p:pic>
          <p:nvPicPr>
            <p:cNvPr id="7" name="图片 6"/>
            <p:cNvPicPr>
              <a:picLocks noChangeAspect="1"/>
            </p:cNvPicPr>
            <p:nvPr/>
          </p:nvPicPr>
          <p:blipFill>
            <a:blip r:embed="rId3"/>
            <a:stretch>
              <a:fillRect/>
            </a:stretch>
          </p:blipFill>
          <p:spPr>
            <a:xfrm>
              <a:off x="1957387" y="4059398"/>
              <a:ext cx="8105775" cy="2657475"/>
            </a:xfrm>
            <a:prstGeom prst="rect">
              <a:avLst/>
            </a:prstGeom>
          </p:spPr>
        </p:pic>
        <p:sp>
          <p:nvSpPr>
            <p:cNvPr id="8" name="矩形 7"/>
            <p:cNvSpPr/>
            <p:nvPr/>
          </p:nvSpPr>
          <p:spPr>
            <a:xfrm>
              <a:off x="6249849" y="3865244"/>
              <a:ext cx="3299791" cy="1202634"/>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grpSp>
    </p:spTree>
    <p:extLst>
      <p:ext uri="{BB962C8B-B14F-4D97-AF65-F5344CB8AC3E}">
        <p14:creationId xmlns:p14="http://schemas.microsoft.com/office/powerpoint/2010/main" val="9430168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p:txBody>
          <a:bodyPr>
            <a:normAutofit/>
          </a:bodyPr>
          <a:lstStyle/>
          <a:p>
            <a:r>
              <a:rPr lang="en-US" altLang="zh-CN" dirty="0" err="1">
                <a:cs typeface="+mn-ea"/>
                <a:sym typeface="+mn-lt"/>
              </a:rPr>
              <a:t>DevOps</a:t>
            </a:r>
            <a:r>
              <a:rPr lang="zh-CN" altLang="en-US" dirty="0">
                <a:cs typeface="+mn-ea"/>
                <a:sym typeface="+mn-lt"/>
              </a:rPr>
              <a:t>是什么</a:t>
            </a:r>
          </a:p>
        </p:txBody>
      </p:sp>
      <p:sp>
        <p:nvSpPr>
          <p:cNvPr id="5" name="圆角矩形 4"/>
          <p:cNvSpPr/>
          <p:nvPr/>
        </p:nvSpPr>
        <p:spPr>
          <a:xfrm>
            <a:off x="690606" y="1201727"/>
            <a:ext cx="6355576" cy="128083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1" defTabSz="399890">
              <a:lnSpc>
                <a:spcPct val="90000"/>
              </a:lnSpc>
              <a:spcBef>
                <a:spcPct val="0"/>
              </a:spcBef>
              <a:spcAft>
                <a:spcPct val="15000"/>
              </a:spcAft>
            </a:pPr>
            <a:r>
              <a:rPr lang="en-US" altLang="zh-CN" sz="1600" dirty="0">
                <a:solidFill>
                  <a:prstClr val="black"/>
                </a:solidFill>
                <a:latin typeface="黑体" panose="02010609060101010101" pitchFamily="49" charset="-122"/>
                <a:ea typeface="黑体" panose="02010609060101010101" pitchFamily="49" charset="-122"/>
                <a:cs typeface="+mn-ea"/>
                <a:sym typeface="+mn-lt"/>
              </a:rPr>
              <a:t>DevOps</a:t>
            </a:r>
            <a:r>
              <a:rPr lang="zh-CN" altLang="en-US" sz="1600" dirty="0">
                <a:solidFill>
                  <a:prstClr val="black"/>
                </a:solidFill>
                <a:latin typeface="黑体" panose="02010609060101010101" pitchFamily="49" charset="-122"/>
                <a:ea typeface="黑体" panose="02010609060101010101" pitchFamily="49" charset="-122"/>
                <a:cs typeface="+mn-ea"/>
                <a:sym typeface="+mn-lt"/>
              </a:rPr>
              <a:t>（</a:t>
            </a:r>
            <a:r>
              <a:rPr lang="en-US" altLang="zh-CN" sz="1600" dirty="0">
                <a:solidFill>
                  <a:prstClr val="black"/>
                </a:solidFill>
                <a:latin typeface="黑体" panose="02010609060101010101" pitchFamily="49" charset="-122"/>
                <a:ea typeface="黑体" panose="02010609060101010101" pitchFamily="49" charset="-122"/>
                <a:cs typeface="+mn-ea"/>
                <a:sym typeface="+mn-lt"/>
              </a:rPr>
              <a:t>Development</a:t>
            </a:r>
            <a:r>
              <a:rPr lang="zh-CN" altLang="en-US" sz="1600" dirty="0">
                <a:solidFill>
                  <a:prstClr val="black"/>
                </a:solidFill>
                <a:latin typeface="黑体" panose="02010609060101010101" pitchFamily="49" charset="-122"/>
                <a:ea typeface="黑体" panose="02010609060101010101" pitchFamily="49" charset="-122"/>
                <a:cs typeface="+mn-ea"/>
                <a:sym typeface="+mn-lt"/>
              </a:rPr>
              <a:t>和</a:t>
            </a:r>
            <a:r>
              <a:rPr lang="en-US" altLang="zh-CN" sz="1600" dirty="0">
                <a:solidFill>
                  <a:prstClr val="black"/>
                </a:solidFill>
                <a:latin typeface="黑体" panose="02010609060101010101" pitchFamily="49" charset="-122"/>
                <a:ea typeface="黑体" panose="02010609060101010101" pitchFamily="49" charset="-122"/>
                <a:cs typeface="+mn-ea"/>
                <a:sym typeface="+mn-lt"/>
              </a:rPr>
              <a:t>Operations</a:t>
            </a:r>
            <a:r>
              <a:rPr lang="zh-CN" altLang="en-US" sz="1600" dirty="0">
                <a:solidFill>
                  <a:prstClr val="black"/>
                </a:solidFill>
                <a:latin typeface="黑体" panose="02010609060101010101" pitchFamily="49" charset="-122"/>
                <a:ea typeface="黑体" panose="02010609060101010101" pitchFamily="49" charset="-122"/>
                <a:cs typeface="+mn-ea"/>
                <a:sym typeface="+mn-lt"/>
              </a:rPr>
              <a:t>的组合），是一组过程、方法与系统的统称，用于促进软件</a:t>
            </a:r>
            <a:r>
              <a:rPr lang="zh-CN" altLang="en-US" sz="1600" dirty="0">
                <a:solidFill>
                  <a:srgbClr val="C00000"/>
                </a:solidFill>
                <a:latin typeface="黑体" panose="02010609060101010101" pitchFamily="49" charset="-122"/>
                <a:ea typeface="黑体" panose="02010609060101010101" pitchFamily="49" charset="-122"/>
                <a:cs typeface="+mn-ea"/>
                <a:sym typeface="+mn-lt"/>
              </a:rPr>
              <a:t>开发</a:t>
            </a:r>
            <a:r>
              <a:rPr lang="zh-CN" altLang="en-US" sz="1600" dirty="0">
                <a:solidFill>
                  <a:prstClr val="black"/>
                </a:solidFill>
                <a:latin typeface="黑体" panose="02010609060101010101" pitchFamily="49" charset="-122"/>
                <a:ea typeface="黑体" panose="02010609060101010101" pitchFamily="49" charset="-122"/>
                <a:cs typeface="+mn-ea"/>
                <a:sym typeface="+mn-lt"/>
              </a:rPr>
              <a:t>、</a:t>
            </a:r>
            <a:r>
              <a:rPr lang="zh-CN" altLang="en-US" sz="1600" dirty="0">
                <a:solidFill>
                  <a:srgbClr val="C00000"/>
                </a:solidFill>
                <a:latin typeface="黑体" panose="02010609060101010101" pitchFamily="49" charset="-122"/>
                <a:ea typeface="黑体" panose="02010609060101010101" pitchFamily="49" charset="-122"/>
                <a:cs typeface="+mn-ea"/>
                <a:sym typeface="+mn-lt"/>
              </a:rPr>
              <a:t>运维</a:t>
            </a:r>
            <a:r>
              <a:rPr lang="zh-CN" altLang="en-US" sz="1600" dirty="0">
                <a:solidFill>
                  <a:prstClr val="black"/>
                </a:solidFill>
                <a:latin typeface="黑体" panose="02010609060101010101" pitchFamily="49" charset="-122"/>
                <a:ea typeface="黑体" panose="02010609060101010101" pitchFamily="49" charset="-122"/>
                <a:cs typeface="+mn-ea"/>
                <a:sym typeface="+mn-lt"/>
              </a:rPr>
              <a:t>和</a:t>
            </a:r>
            <a:r>
              <a:rPr lang="zh-CN" altLang="en-US" sz="1600" dirty="0">
                <a:solidFill>
                  <a:srgbClr val="C00000"/>
                </a:solidFill>
                <a:latin typeface="黑体" panose="02010609060101010101" pitchFamily="49" charset="-122"/>
                <a:ea typeface="黑体" panose="02010609060101010101" pitchFamily="49" charset="-122"/>
                <a:cs typeface="+mn-ea"/>
                <a:sym typeface="+mn-lt"/>
              </a:rPr>
              <a:t>质量保障</a:t>
            </a:r>
            <a:r>
              <a:rPr lang="zh-CN" altLang="en-US" sz="1600" dirty="0">
                <a:solidFill>
                  <a:prstClr val="black"/>
                </a:solidFill>
                <a:latin typeface="黑体" panose="02010609060101010101" pitchFamily="49" charset="-122"/>
                <a:ea typeface="黑体" panose="02010609060101010101" pitchFamily="49" charset="-122"/>
                <a:cs typeface="+mn-ea"/>
                <a:sym typeface="+mn-lt"/>
              </a:rPr>
              <a:t>部门之间的沟通、协作与整合。</a:t>
            </a:r>
            <a:endParaRPr lang="en-US" altLang="zh-CN" sz="1600" dirty="0">
              <a:solidFill>
                <a:prstClr val="black"/>
              </a:solidFill>
              <a:latin typeface="黑体" panose="02010609060101010101" pitchFamily="49" charset="-122"/>
              <a:ea typeface="黑体" panose="02010609060101010101" pitchFamily="49" charset="-122"/>
              <a:cs typeface="+mn-ea"/>
              <a:sym typeface="+mn-lt"/>
            </a:endParaRPr>
          </a:p>
          <a:p>
            <a:pPr marL="0" lvl="1" defTabSz="399890">
              <a:lnSpc>
                <a:spcPct val="90000"/>
              </a:lnSpc>
              <a:spcBef>
                <a:spcPct val="0"/>
              </a:spcBef>
              <a:spcAft>
                <a:spcPct val="15000"/>
              </a:spcAft>
            </a:pPr>
            <a:r>
              <a:rPr lang="zh-CN" altLang="en-US" sz="1600" dirty="0">
                <a:solidFill>
                  <a:prstClr val="black"/>
                </a:solidFill>
                <a:latin typeface="黑体" panose="02010609060101010101" pitchFamily="49" charset="-122"/>
                <a:ea typeface="黑体" panose="02010609060101010101" pitchFamily="49" charset="-122"/>
                <a:cs typeface="+mn-ea"/>
                <a:sym typeface="+mn-lt"/>
              </a:rPr>
              <a:t>透过</a:t>
            </a:r>
            <a:r>
              <a:rPr lang="zh-CN" altLang="en-US" sz="1600" dirty="0">
                <a:solidFill>
                  <a:srgbClr val="C00000"/>
                </a:solidFill>
                <a:latin typeface="黑体" panose="02010609060101010101" pitchFamily="49" charset="-122"/>
                <a:ea typeface="黑体" panose="02010609060101010101" pitchFamily="49" charset="-122"/>
                <a:cs typeface="+mn-ea"/>
                <a:sym typeface="+mn-lt"/>
              </a:rPr>
              <a:t>自动化“软件交付”和“架构变更”</a:t>
            </a:r>
            <a:r>
              <a:rPr lang="zh-CN" altLang="en-US" sz="1600" dirty="0">
                <a:solidFill>
                  <a:prstClr val="black"/>
                </a:solidFill>
                <a:latin typeface="黑体" panose="02010609060101010101" pitchFamily="49" charset="-122"/>
                <a:ea typeface="黑体" panose="02010609060101010101" pitchFamily="49" charset="-122"/>
                <a:cs typeface="+mn-ea"/>
                <a:sym typeface="+mn-lt"/>
              </a:rPr>
              <a:t>的流程，来使得构建、测试、发布软件能够更加地</a:t>
            </a:r>
            <a:r>
              <a:rPr lang="zh-CN" altLang="en-US" sz="1600" dirty="0">
                <a:solidFill>
                  <a:srgbClr val="C00000"/>
                </a:solidFill>
                <a:latin typeface="黑体" panose="02010609060101010101" pitchFamily="49" charset="-122"/>
                <a:ea typeface="黑体" panose="02010609060101010101" pitchFamily="49" charset="-122"/>
                <a:cs typeface="+mn-ea"/>
                <a:sym typeface="+mn-lt"/>
              </a:rPr>
              <a:t>快捷、频繁和可靠</a:t>
            </a:r>
            <a:r>
              <a:rPr lang="zh-CN" altLang="en-US" sz="1600" dirty="0">
                <a:solidFill>
                  <a:prstClr val="black"/>
                </a:solidFill>
                <a:latin typeface="黑体" panose="02010609060101010101" pitchFamily="49" charset="-122"/>
                <a:ea typeface="黑体" panose="02010609060101010101" pitchFamily="49" charset="-122"/>
                <a:cs typeface="+mn-ea"/>
                <a:sym typeface="+mn-lt"/>
              </a:rPr>
              <a:t>。</a:t>
            </a:r>
            <a:endParaRPr lang="zh-CN" altLang="en-US" sz="3600" dirty="0">
              <a:latin typeface="黑体" panose="02010609060101010101" pitchFamily="49" charset="-122"/>
              <a:ea typeface="黑体" panose="02010609060101010101" pitchFamily="49" charset="-122"/>
              <a:cs typeface="+mn-ea"/>
              <a:sym typeface="+mn-lt"/>
            </a:endParaRPr>
          </a:p>
        </p:txBody>
      </p:sp>
      <p:pic>
        <p:nvPicPr>
          <p:cNvPr id="1026" name="Picture 2">
            <a:extLst>
              <a:ext uri="{FF2B5EF4-FFF2-40B4-BE49-F238E27FC236}">
                <a16:creationId xmlns:a16="http://schemas.microsoft.com/office/drawing/2014/main" id="{EA9D67FE-5BCF-490F-BFE5-BCC44B9EDE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64864" y="1088915"/>
            <a:ext cx="3041773" cy="5220684"/>
          </a:xfrm>
          <a:prstGeom prst="rect">
            <a:avLst/>
          </a:prstGeom>
          <a:noFill/>
          <a:extLst>
            <a:ext uri="{909E8E84-426E-40DD-AFC4-6F175D3DCCD1}">
              <a14:hiddenFill xmlns:a14="http://schemas.microsoft.com/office/drawing/2010/main">
                <a:solidFill>
                  <a:srgbClr val="FFFFFF"/>
                </a:solidFill>
              </a14:hiddenFill>
            </a:ext>
          </a:extLst>
        </p:spPr>
      </p:pic>
      <p:pic>
        <p:nvPicPr>
          <p:cNvPr id="2" name="图片 1"/>
          <p:cNvPicPr>
            <a:picLocks noChangeAspect="1"/>
          </p:cNvPicPr>
          <p:nvPr/>
        </p:nvPicPr>
        <p:blipFill>
          <a:blip r:embed="rId4"/>
          <a:stretch>
            <a:fillRect/>
          </a:stretch>
        </p:blipFill>
        <p:spPr>
          <a:xfrm>
            <a:off x="805244" y="2750834"/>
            <a:ext cx="6126299" cy="3472510"/>
          </a:xfrm>
          <a:prstGeom prst="rect">
            <a:avLst/>
          </a:prstGeom>
        </p:spPr>
      </p:pic>
    </p:spTree>
    <p:extLst>
      <p:ext uri="{BB962C8B-B14F-4D97-AF65-F5344CB8AC3E}">
        <p14:creationId xmlns:p14="http://schemas.microsoft.com/office/powerpoint/2010/main" val="33298555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0"/>
          </p:nvPr>
        </p:nvSpPr>
        <p:spPr/>
        <p:txBody>
          <a:bodyPr/>
          <a:lstStyle/>
          <a:p>
            <a:r>
              <a:rPr lang="zh-CN" altLang="en-US" dirty="0">
                <a:cs typeface="+mn-ea"/>
                <a:sym typeface="+mn-lt"/>
              </a:rPr>
              <a:t>随着软件</a:t>
            </a:r>
            <a:r>
              <a:rPr lang="zh-CN" altLang="en-US" dirty="0">
                <a:solidFill>
                  <a:srgbClr val="FF0000"/>
                </a:solidFill>
                <a:cs typeface="+mn-ea"/>
                <a:sym typeface="+mn-lt"/>
              </a:rPr>
              <a:t>服务化</a:t>
            </a:r>
            <a:r>
              <a:rPr lang="zh-CN" altLang="en-US" dirty="0">
                <a:cs typeface="+mn-ea"/>
                <a:sym typeface="+mn-lt"/>
              </a:rPr>
              <a:t>、</a:t>
            </a:r>
            <a:r>
              <a:rPr lang="zh-CN" altLang="en-US" dirty="0">
                <a:solidFill>
                  <a:srgbClr val="FF0000"/>
                </a:solidFill>
                <a:cs typeface="+mn-ea"/>
                <a:sym typeface="+mn-lt"/>
              </a:rPr>
              <a:t>云化</a:t>
            </a:r>
            <a:r>
              <a:rPr lang="zh-CN" altLang="en-US" dirty="0">
                <a:cs typeface="+mn-ea"/>
                <a:sym typeface="+mn-lt"/>
              </a:rPr>
              <a:t>的发展趋势，对软件企业的商业模式、系统架构、研发模式都提出了新的要求和挑战，企业需要</a:t>
            </a:r>
            <a:r>
              <a:rPr lang="zh-CN" altLang="zh-CN" dirty="0">
                <a:cs typeface="+mn-ea"/>
                <a:sym typeface="+mn-lt"/>
              </a:rPr>
              <a:t>具备</a:t>
            </a:r>
            <a:r>
              <a:rPr lang="zh-CN" altLang="zh-CN" dirty="0">
                <a:solidFill>
                  <a:srgbClr val="FF0000"/>
                </a:solidFill>
                <a:cs typeface="+mn-ea"/>
                <a:sym typeface="+mn-lt"/>
              </a:rPr>
              <a:t>快速</a:t>
            </a:r>
            <a:r>
              <a:rPr lang="zh-CN" altLang="en-US" dirty="0">
                <a:solidFill>
                  <a:srgbClr val="FF0000"/>
                </a:solidFill>
                <a:cs typeface="+mn-ea"/>
                <a:sym typeface="+mn-lt"/>
              </a:rPr>
              <a:t>、</a:t>
            </a:r>
            <a:r>
              <a:rPr lang="zh-CN" altLang="zh-CN" dirty="0">
                <a:solidFill>
                  <a:srgbClr val="FF0000"/>
                </a:solidFill>
                <a:cs typeface="+mn-ea"/>
                <a:sym typeface="+mn-lt"/>
              </a:rPr>
              <a:t>持续</a:t>
            </a:r>
            <a:r>
              <a:rPr lang="zh-CN" altLang="zh-CN" dirty="0">
                <a:solidFill>
                  <a:schemeClr val="tx1">
                    <a:lumMod val="95000"/>
                    <a:lumOff val="5000"/>
                  </a:schemeClr>
                </a:solidFill>
                <a:cs typeface="+mn-ea"/>
                <a:sym typeface="+mn-lt"/>
              </a:rPr>
              <a:t>的创新和</a:t>
            </a:r>
            <a:r>
              <a:rPr lang="zh-CN" altLang="zh-CN" dirty="0">
                <a:solidFill>
                  <a:srgbClr val="FF0000"/>
                </a:solidFill>
                <a:cs typeface="+mn-ea"/>
                <a:sym typeface="+mn-lt"/>
              </a:rPr>
              <a:t>交付</a:t>
            </a:r>
            <a:r>
              <a:rPr lang="zh-CN" altLang="zh-CN" dirty="0">
                <a:solidFill>
                  <a:schemeClr val="tx1">
                    <a:lumMod val="95000"/>
                    <a:lumOff val="5000"/>
                  </a:schemeClr>
                </a:solidFill>
                <a:cs typeface="+mn-ea"/>
                <a:sym typeface="+mn-lt"/>
              </a:rPr>
              <a:t>能力</a:t>
            </a:r>
            <a:r>
              <a:rPr lang="zh-CN" altLang="en-US" dirty="0">
                <a:cs typeface="+mn-ea"/>
                <a:sym typeface="+mn-lt"/>
              </a:rPr>
              <a:t>。为应对这种挑战，</a:t>
            </a:r>
            <a:r>
              <a:rPr lang="zh-CN" altLang="en-US" dirty="0">
                <a:solidFill>
                  <a:srgbClr val="FF0000"/>
                </a:solidFill>
                <a:cs typeface="+mn-ea"/>
                <a:sym typeface="+mn-lt"/>
              </a:rPr>
              <a:t>敏捷</a:t>
            </a:r>
            <a:r>
              <a:rPr lang="zh-CN" altLang="en-US" dirty="0">
                <a:cs typeface="+mn-ea"/>
                <a:sym typeface="+mn-lt"/>
              </a:rPr>
              <a:t>的软件</a:t>
            </a:r>
            <a:r>
              <a:rPr lang="zh-CN" altLang="en-US" dirty="0">
                <a:solidFill>
                  <a:srgbClr val="FF0000"/>
                </a:solidFill>
                <a:cs typeface="+mn-ea"/>
                <a:sym typeface="+mn-lt"/>
              </a:rPr>
              <a:t>开发</a:t>
            </a:r>
            <a:r>
              <a:rPr lang="zh-CN" altLang="en-US" dirty="0">
                <a:cs typeface="+mn-ea"/>
                <a:sym typeface="+mn-lt"/>
              </a:rPr>
              <a:t>方法和</a:t>
            </a:r>
            <a:r>
              <a:rPr lang="en-US" altLang="zh-CN" dirty="0" err="1">
                <a:solidFill>
                  <a:srgbClr val="FF0000"/>
                </a:solidFill>
                <a:cs typeface="+mn-ea"/>
                <a:sym typeface="+mn-lt"/>
              </a:rPr>
              <a:t>DevOps</a:t>
            </a:r>
            <a:r>
              <a:rPr lang="zh-CN" altLang="en-US" dirty="0">
                <a:cs typeface="+mn-ea"/>
                <a:sym typeface="+mn-lt"/>
              </a:rPr>
              <a:t>开发理念逐渐得到采纳。</a:t>
            </a:r>
          </a:p>
        </p:txBody>
      </p:sp>
    </p:spTree>
    <p:extLst>
      <p:ext uri="{BB962C8B-B14F-4D97-AF65-F5344CB8AC3E}">
        <p14:creationId xmlns:p14="http://schemas.microsoft.com/office/powerpoint/2010/main" val="8411236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p:txBody>
          <a:bodyPr>
            <a:normAutofit/>
          </a:bodyPr>
          <a:lstStyle/>
          <a:p>
            <a:r>
              <a:rPr lang="en-US" altLang="zh-CN" dirty="0" err="1">
                <a:cs typeface="+mn-ea"/>
                <a:sym typeface="+mn-lt"/>
              </a:rPr>
              <a:t>DevOps</a:t>
            </a:r>
            <a:r>
              <a:rPr lang="zh-CN" altLang="en-US" dirty="0">
                <a:cs typeface="+mn-ea"/>
                <a:sym typeface="+mn-lt"/>
              </a:rPr>
              <a:t>收益与价值</a:t>
            </a:r>
          </a:p>
        </p:txBody>
      </p:sp>
      <p:sp>
        <p:nvSpPr>
          <p:cNvPr id="5" name="文本占位符 4"/>
          <p:cNvSpPr txBox="1">
            <a:spLocks/>
          </p:cNvSpPr>
          <p:nvPr/>
        </p:nvSpPr>
        <p:spPr>
          <a:xfrm>
            <a:off x="731838" y="1248408"/>
            <a:ext cx="10728325" cy="4678173"/>
          </a:xfrm>
          <a:prstGeom prst="rect">
            <a:avLst/>
          </a:prstGeom>
        </p:spPr>
        <p:txBody>
          <a:bodyPr/>
          <a:lstStyle>
            <a:lvl1pPr marL="302279" indent="-302279" algn="l" defTabSz="914034" rtl="0" eaLnBrk="1" fontAlgn="ctr" latinLnBrk="0" hangingPunct="1">
              <a:lnSpc>
                <a:spcPct val="140000"/>
              </a:lnSpc>
              <a:spcBef>
                <a:spcPts val="792"/>
              </a:spcBef>
              <a:buSzPct val="50000"/>
              <a:buFont typeface="Wingdings" panose="05000000000000000000" pitchFamily="2" charset="2"/>
              <a:buChar char="l"/>
              <a:defRPr sz="2199" kern="1200">
                <a:solidFill>
                  <a:schemeClr val="tx1"/>
                </a:solidFill>
                <a:latin typeface="Huawei Sans" panose="020C0503030203020204" pitchFamily="34" charset="0"/>
                <a:ea typeface="方正兰亭黑简体" panose="02000000000000000000" pitchFamily="2" charset="-122"/>
                <a:cs typeface="+mn-cs"/>
              </a:defRPr>
            </a:lvl1pPr>
            <a:lvl2pPr marL="654938" indent="-251899" algn="l" defTabSz="914034" rtl="0" eaLnBrk="1" fontAlgn="ctr" latinLnBrk="0" hangingPunct="1">
              <a:lnSpc>
                <a:spcPct val="140000"/>
              </a:lnSpc>
              <a:spcBef>
                <a:spcPts val="720"/>
              </a:spcBef>
              <a:buClrTx/>
              <a:buSzPct val="50000"/>
              <a:buFont typeface="Wingdings" panose="05000000000000000000" pitchFamily="2" charset="2"/>
              <a:buChar char="p"/>
              <a:defRPr sz="1999" kern="1200">
                <a:solidFill>
                  <a:schemeClr val="tx1"/>
                </a:solidFill>
                <a:latin typeface="Huawei Sans" panose="020C0503030203020204" pitchFamily="34" charset="0"/>
                <a:ea typeface="方正兰亭黑简体" panose="02000000000000000000" pitchFamily="2" charset="-122"/>
                <a:cs typeface="+mn-cs"/>
              </a:defRPr>
            </a:lvl2pPr>
            <a:lvl3pPr marL="1003998" indent="-201519" algn="l" defTabSz="914034" rtl="0" eaLnBrk="1" fontAlgn="ctr" latinLnBrk="0" hangingPunct="1">
              <a:lnSpc>
                <a:spcPct val="140000"/>
              </a:lnSpc>
              <a:spcBef>
                <a:spcPts val="648"/>
              </a:spcBef>
              <a:buClrTx/>
              <a:buSzPct val="50000"/>
              <a:buFont typeface="Wingdings" panose="05000000000000000000" pitchFamily="2" charset="2"/>
              <a:buChar char="n"/>
              <a:defRPr sz="1799" kern="1200">
                <a:solidFill>
                  <a:schemeClr val="tx1"/>
                </a:solidFill>
                <a:latin typeface="Huawei Sans" panose="020C0503030203020204" pitchFamily="34" charset="0"/>
                <a:ea typeface="方正兰亭黑简体" panose="02000000000000000000" pitchFamily="2" charset="-122"/>
                <a:cs typeface="+mn-cs"/>
              </a:defRPr>
            </a:lvl3pPr>
            <a:lvl4pPr marL="1399840" indent="-197921" algn="l" defTabSz="914034" rtl="0" eaLnBrk="1" fontAlgn="ctr" latinLnBrk="0" hangingPunct="1">
              <a:lnSpc>
                <a:spcPct val="140000"/>
              </a:lnSpc>
              <a:spcBef>
                <a:spcPts val="576"/>
              </a:spcBef>
              <a:buFont typeface="Huawei Sans" panose="020C0503030203020204" pitchFamily="34" charset="0"/>
              <a:buChar char="−"/>
              <a:defRPr sz="1599" kern="1200">
                <a:solidFill>
                  <a:schemeClr val="tx1"/>
                </a:solidFill>
                <a:latin typeface="Huawei Sans" panose="020C0503030203020204" pitchFamily="34" charset="0"/>
                <a:ea typeface="方正兰亭黑简体" panose="02000000000000000000" pitchFamily="2" charset="-122"/>
                <a:cs typeface="+mn-cs"/>
              </a:defRPr>
            </a:lvl4pPr>
            <a:lvl5pPr marL="1802879" indent="-201519" algn="l" defTabSz="914034" rtl="0" eaLnBrk="1" fontAlgn="ctr" latinLnBrk="0" hangingPunct="1">
              <a:lnSpc>
                <a:spcPct val="140000"/>
              </a:lnSpc>
              <a:spcBef>
                <a:spcPts val="576"/>
              </a:spcBef>
              <a:buFont typeface="Huawei Sans" panose="020C0503030203020204" pitchFamily="34" charset="0"/>
              <a:buChar char="~"/>
              <a:defRPr sz="1399" kern="1200">
                <a:solidFill>
                  <a:schemeClr val="tx1"/>
                </a:solidFill>
                <a:latin typeface="Huawei Sans" panose="020C0503030203020204" pitchFamily="34" charset="0"/>
                <a:ea typeface="方正兰亭黑简体" panose="02000000000000000000" pitchFamily="2" charset="-122"/>
                <a:cs typeface="+mn-cs"/>
              </a:defRPr>
            </a:lvl5pPr>
            <a:lvl6pPr marL="2513594"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611"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628"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4646"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r>
              <a:rPr lang="en-US" altLang="zh-CN" sz="1999" dirty="0">
                <a:latin typeface="黑体" panose="02010609060101010101" pitchFamily="49" charset="-122"/>
                <a:ea typeface="黑体" panose="02010609060101010101" pitchFamily="49" charset="-122"/>
                <a:cs typeface="+mn-ea"/>
                <a:sym typeface="+mn-lt"/>
              </a:rPr>
              <a:t>《2019 DevOps </a:t>
            </a:r>
            <a:r>
              <a:rPr lang="zh-CN" altLang="en-US" sz="1999" dirty="0">
                <a:latin typeface="黑体" panose="02010609060101010101" pitchFamily="49" charset="-122"/>
                <a:ea typeface="黑体" panose="02010609060101010101" pitchFamily="49" charset="-122"/>
                <a:cs typeface="+mn-ea"/>
                <a:sym typeface="+mn-lt"/>
              </a:rPr>
              <a:t>状态报告</a:t>
            </a:r>
            <a:r>
              <a:rPr lang="en-US" altLang="zh-CN" sz="1999" dirty="0">
                <a:latin typeface="黑体" panose="02010609060101010101" pitchFamily="49" charset="-122"/>
                <a:ea typeface="黑体" panose="02010609060101010101" pitchFamily="49" charset="-122"/>
                <a:cs typeface="+mn-ea"/>
                <a:sym typeface="+mn-lt"/>
              </a:rPr>
              <a:t>》</a:t>
            </a:r>
          </a:p>
          <a:p>
            <a:r>
              <a:rPr lang="en-US" altLang="zh-CN" sz="1999" dirty="0" err="1">
                <a:latin typeface="黑体" panose="02010609060101010101" pitchFamily="49" charset="-122"/>
                <a:ea typeface="黑体" panose="02010609060101010101" pitchFamily="49" charset="-122"/>
                <a:cs typeface="+mn-ea"/>
                <a:sym typeface="+mn-lt"/>
              </a:rPr>
              <a:t>DevOps</a:t>
            </a:r>
            <a:r>
              <a:rPr lang="zh-CN" altLang="en-US" sz="1999" dirty="0">
                <a:latin typeface="黑体" panose="02010609060101010101" pitchFamily="49" charset="-122"/>
                <a:ea typeface="黑体" panose="02010609060101010101" pitchFamily="49" charset="-122"/>
                <a:cs typeface="+mn-ea"/>
                <a:sym typeface="+mn-lt"/>
              </a:rPr>
              <a:t> </a:t>
            </a:r>
            <a:r>
              <a:rPr lang="en-US" altLang="zh-CN" sz="1999" dirty="0" err="1">
                <a:latin typeface="黑体" panose="02010609060101010101" pitchFamily="49" charset="-122"/>
                <a:ea typeface="黑体" panose="02010609060101010101" pitchFamily="49" charset="-122"/>
                <a:cs typeface="+mn-ea"/>
                <a:sym typeface="+mn-lt"/>
              </a:rPr>
              <a:t>Eilite</a:t>
            </a:r>
            <a:r>
              <a:rPr lang="zh-CN" altLang="en-US" sz="1999" dirty="0">
                <a:latin typeface="黑体" panose="02010609060101010101" pitchFamily="49" charset="-122"/>
                <a:ea typeface="黑体" panose="02010609060101010101" pitchFamily="49" charset="-122"/>
                <a:cs typeface="+mn-ea"/>
                <a:sym typeface="+mn-lt"/>
              </a:rPr>
              <a:t>组织 </a:t>
            </a:r>
            <a:r>
              <a:rPr lang="en-US" altLang="zh-CN" sz="1999" dirty="0">
                <a:latin typeface="黑体" panose="02010609060101010101" pitchFamily="49" charset="-122"/>
                <a:ea typeface="黑体" panose="02010609060101010101" pitchFamily="49" charset="-122"/>
                <a:cs typeface="+mn-ea"/>
                <a:sym typeface="+mn-lt"/>
              </a:rPr>
              <a:t>VS </a:t>
            </a:r>
            <a:r>
              <a:rPr lang="en-US" altLang="zh-CN" sz="1999" dirty="0" err="1">
                <a:latin typeface="黑体" panose="02010609060101010101" pitchFamily="49" charset="-122"/>
                <a:ea typeface="黑体" panose="02010609060101010101" pitchFamily="49" charset="-122"/>
                <a:cs typeface="+mn-ea"/>
                <a:sym typeface="+mn-lt"/>
              </a:rPr>
              <a:t>DevOps</a:t>
            </a:r>
            <a:r>
              <a:rPr lang="en-US" altLang="zh-CN" sz="1999" dirty="0">
                <a:latin typeface="黑体" panose="02010609060101010101" pitchFamily="49" charset="-122"/>
                <a:ea typeface="黑体" panose="02010609060101010101" pitchFamily="49" charset="-122"/>
                <a:cs typeface="+mn-ea"/>
                <a:sym typeface="+mn-lt"/>
              </a:rPr>
              <a:t> Low</a:t>
            </a:r>
            <a:r>
              <a:rPr lang="zh-CN" altLang="en-US" sz="1999" dirty="0">
                <a:latin typeface="黑体" panose="02010609060101010101" pitchFamily="49" charset="-122"/>
                <a:ea typeface="黑体" panose="02010609060101010101" pitchFamily="49" charset="-122"/>
                <a:cs typeface="+mn-ea"/>
                <a:sym typeface="+mn-lt"/>
              </a:rPr>
              <a:t>组织</a:t>
            </a:r>
            <a:endParaRPr lang="en-US" altLang="zh-CN" sz="1999" dirty="0">
              <a:latin typeface="黑体" panose="02010609060101010101" pitchFamily="49" charset="-122"/>
              <a:ea typeface="黑体" panose="02010609060101010101" pitchFamily="49" charset="-122"/>
              <a:cs typeface="+mn-ea"/>
              <a:sym typeface="+mn-lt"/>
            </a:endParaRPr>
          </a:p>
          <a:p>
            <a:pPr lvl="1"/>
            <a:r>
              <a:rPr lang="en-US" altLang="zh-CN" sz="1799" b="1" dirty="0">
                <a:solidFill>
                  <a:srgbClr val="C7000B"/>
                </a:solidFill>
                <a:latin typeface="黑体" panose="02010609060101010101" pitchFamily="49" charset="-122"/>
                <a:ea typeface="黑体" panose="02010609060101010101" pitchFamily="49" charset="-122"/>
                <a:cs typeface="+mn-ea"/>
                <a:sym typeface="+mn-lt"/>
              </a:rPr>
              <a:t>208</a:t>
            </a:r>
            <a:r>
              <a:rPr lang="zh-CN" altLang="en-US" sz="1799" dirty="0">
                <a:latin typeface="黑体" panose="02010609060101010101" pitchFamily="49" charset="-122"/>
                <a:ea typeface="黑体" panose="02010609060101010101" pitchFamily="49" charset="-122"/>
                <a:cs typeface="+mn-ea"/>
                <a:sym typeface="+mn-lt"/>
              </a:rPr>
              <a:t>倍的代码部署频率；</a:t>
            </a:r>
            <a:endParaRPr lang="en-US" altLang="zh-CN" sz="1799" dirty="0">
              <a:latin typeface="黑体" panose="02010609060101010101" pitchFamily="49" charset="-122"/>
              <a:ea typeface="黑体" panose="02010609060101010101" pitchFamily="49" charset="-122"/>
              <a:cs typeface="+mn-ea"/>
              <a:sym typeface="+mn-lt"/>
            </a:endParaRPr>
          </a:p>
          <a:p>
            <a:pPr lvl="1"/>
            <a:r>
              <a:rPr lang="en-US" altLang="zh-CN" sz="1799" b="1" dirty="0">
                <a:solidFill>
                  <a:srgbClr val="C7000B"/>
                </a:solidFill>
                <a:latin typeface="黑体" panose="02010609060101010101" pitchFamily="49" charset="-122"/>
                <a:ea typeface="黑体" panose="02010609060101010101" pitchFamily="49" charset="-122"/>
                <a:cs typeface="+mn-ea"/>
                <a:sym typeface="+mn-lt"/>
              </a:rPr>
              <a:t>106</a:t>
            </a:r>
            <a:r>
              <a:rPr lang="zh-CN" altLang="en-US" sz="1799" dirty="0">
                <a:latin typeface="黑体" panose="02010609060101010101" pitchFamily="49" charset="-122"/>
                <a:ea typeface="黑体" panose="02010609060101010101" pitchFamily="49" charset="-122"/>
                <a:cs typeface="+mn-ea"/>
                <a:sym typeface="+mn-lt"/>
              </a:rPr>
              <a:t>倍的代码到部署时间效率；</a:t>
            </a:r>
            <a:endParaRPr lang="en-US" altLang="zh-CN" sz="1799" dirty="0">
              <a:latin typeface="黑体" panose="02010609060101010101" pitchFamily="49" charset="-122"/>
              <a:ea typeface="黑体" panose="02010609060101010101" pitchFamily="49" charset="-122"/>
              <a:cs typeface="+mn-ea"/>
              <a:sym typeface="+mn-lt"/>
            </a:endParaRPr>
          </a:p>
          <a:p>
            <a:pPr lvl="1"/>
            <a:r>
              <a:rPr lang="en-US" altLang="zh-CN" sz="1799" b="1" dirty="0">
                <a:solidFill>
                  <a:srgbClr val="C7000B"/>
                </a:solidFill>
                <a:latin typeface="黑体" panose="02010609060101010101" pitchFamily="49" charset="-122"/>
                <a:ea typeface="黑体" panose="02010609060101010101" pitchFamily="49" charset="-122"/>
                <a:cs typeface="+mn-ea"/>
                <a:sym typeface="+mn-lt"/>
              </a:rPr>
              <a:t>1/2604</a:t>
            </a:r>
            <a:r>
              <a:rPr lang="zh-CN" altLang="en-US" sz="1799" dirty="0">
                <a:latin typeface="黑体" panose="02010609060101010101" pitchFamily="49" charset="-122"/>
                <a:ea typeface="黑体" panose="02010609060101010101" pitchFamily="49" charset="-122"/>
                <a:cs typeface="+mn-ea"/>
                <a:sym typeface="+mn-lt"/>
              </a:rPr>
              <a:t>的故障恢复时间；</a:t>
            </a:r>
            <a:endParaRPr lang="en-US" altLang="zh-CN" sz="1799" dirty="0">
              <a:latin typeface="黑体" panose="02010609060101010101" pitchFamily="49" charset="-122"/>
              <a:ea typeface="黑体" panose="02010609060101010101" pitchFamily="49" charset="-122"/>
              <a:cs typeface="+mn-ea"/>
              <a:sym typeface="+mn-lt"/>
            </a:endParaRPr>
          </a:p>
          <a:p>
            <a:pPr lvl="1"/>
            <a:r>
              <a:rPr lang="en-US" altLang="zh-CN" sz="1799" b="1" dirty="0">
                <a:solidFill>
                  <a:srgbClr val="C7000B"/>
                </a:solidFill>
                <a:latin typeface="黑体" panose="02010609060101010101" pitchFamily="49" charset="-122"/>
                <a:ea typeface="黑体" panose="02010609060101010101" pitchFamily="49" charset="-122"/>
                <a:cs typeface="+mn-ea"/>
                <a:sym typeface="+mn-lt"/>
              </a:rPr>
              <a:t>1/7</a:t>
            </a:r>
            <a:r>
              <a:rPr lang="zh-CN" altLang="en-US" sz="1799" dirty="0">
                <a:latin typeface="黑体" panose="02010609060101010101" pitchFamily="49" charset="-122"/>
                <a:ea typeface="黑体" panose="02010609060101010101" pitchFamily="49" charset="-122"/>
                <a:cs typeface="+mn-ea"/>
                <a:sym typeface="+mn-lt"/>
              </a:rPr>
              <a:t>的变更失败率。</a:t>
            </a:r>
            <a:endParaRPr lang="en-US" altLang="zh-CN" sz="1799" dirty="0">
              <a:latin typeface="黑体" panose="02010609060101010101" pitchFamily="49" charset="-122"/>
              <a:ea typeface="黑体" panose="02010609060101010101" pitchFamily="49" charset="-122"/>
              <a:cs typeface="+mn-ea"/>
              <a:sym typeface="+mn-lt"/>
            </a:endParaRPr>
          </a:p>
          <a:p>
            <a:pPr lvl="1"/>
            <a:endParaRPr lang="zh-CN" altLang="en-US" sz="1799" dirty="0">
              <a:latin typeface="黑体" panose="02010609060101010101" pitchFamily="49" charset="-122"/>
              <a:ea typeface="黑体" panose="02010609060101010101" pitchFamily="49" charset="-122"/>
              <a:cs typeface="+mn-ea"/>
              <a:sym typeface="+mn-lt"/>
            </a:endParaRPr>
          </a:p>
        </p:txBody>
      </p:sp>
      <p:grpSp>
        <p:nvGrpSpPr>
          <p:cNvPr id="13" name="组合 12"/>
          <p:cNvGrpSpPr/>
          <p:nvPr/>
        </p:nvGrpSpPr>
        <p:grpSpPr>
          <a:xfrm>
            <a:off x="5794218" y="1193200"/>
            <a:ext cx="5648188" cy="4537780"/>
            <a:chOff x="5688701" y="1193200"/>
            <a:chExt cx="5753705" cy="4537780"/>
          </a:xfrm>
        </p:grpSpPr>
        <p:pic>
          <p:nvPicPr>
            <p:cNvPr id="10" name="图片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88701" y="1193200"/>
              <a:ext cx="5753705" cy="4537780"/>
            </a:xfrm>
            <a:prstGeom prst="rect">
              <a:avLst/>
            </a:prstGeom>
          </p:spPr>
        </p:pic>
        <p:sp>
          <p:nvSpPr>
            <p:cNvPr id="3" name="文本框 2"/>
            <p:cNvSpPr txBox="1"/>
            <p:nvPr/>
          </p:nvSpPr>
          <p:spPr>
            <a:xfrm>
              <a:off x="5858634" y="1275216"/>
              <a:ext cx="2095400" cy="369332"/>
            </a:xfrm>
            <a:prstGeom prst="rect">
              <a:avLst/>
            </a:prstGeom>
            <a:noFill/>
          </p:spPr>
          <p:txBody>
            <a:bodyPr wrap="none" rtlCol="0">
              <a:spAutoFit/>
            </a:bodyPr>
            <a:lstStyle/>
            <a:p>
              <a:r>
                <a:rPr lang="en-US" altLang="zh-CN" b="1" dirty="0">
                  <a:latin typeface="黑体" panose="02010609060101010101" pitchFamily="49" charset="-122"/>
                  <a:ea typeface="黑体" panose="02010609060101010101" pitchFamily="49" charset="-122"/>
                  <a:cs typeface="+mn-ea"/>
                  <a:sym typeface="+mn-lt"/>
                </a:rPr>
                <a:t>ELITE PERFORMERS</a:t>
              </a:r>
              <a:endParaRPr lang="zh-CN" altLang="en-US" b="1" dirty="0">
                <a:latin typeface="黑体" panose="02010609060101010101" pitchFamily="49" charset="-122"/>
                <a:ea typeface="黑体" panose="02010609060101010101" pitchFamily="49" charset="-122"/>
                <a:cs typeface="+mn-ea"/>
                <a:sym typeface="+mn-lt"/>
              </a:endParaRPr>
            </a:p>
          </p:txBody>
        </p:sp>
        <p:sp>
          <p:nvSpPr>
            <p:cNvPr id="4" name="文本框 3"/>
            <p:cNvSpPr txBox="1"/>
            <p:nvPr/>
          </p:nvSpPr>
          <p:spPr>
            <a:xfrm>
              <a:off x="5858634" y="1615447"/>
              <a:ext cx="3636905" cy="461665"/>
            </a:xfrm>
            <a:prstGeom prst="rect">
              <a:avLst/>
            </a:prstGeom>
            <a:noFill/>
          </p:spPr>
          <p:txBody>
            <a:bodyPr wrap="none" rtlCol="0">
              <a:spAutoFit/>
            </a:bodyPr>
            <a:lstStyle/>
            <a:p>
              <a:r>
                <a:rPr lang="en-US" altLang="zh-CN" sz="1200" dirty="0">
                  <a:latin typeface="黑体" panose="02010609060101010101" pitchFamily="49" charset="-122"/>
                  <a:ea typeface="黑体" panose="02010609060101010101" pitchFamily="49" charset="-122"/>
                  <a:cs typeface="+mn-ea"/>
                  <a:sym typeface="+mn-lt"/>
                </a:rPr>
                <a:t>Comparing the elite group </a:t>
              </a:r>
              <a:r>
                <a:rPr lang="en-US" altLang="zh-CN" sz="1200" dirty="0" err="1">
                  <a:latin typeface="黑体" panose="02010609060101010101" pitchFamily="49" charset="-122"/>
                  <a:ea typeface="黑体" panose="02010609060101010101" pitchFamily="49" charset="-122"/>
                  <a:cs typeface="+mn-ea"/>
                  <a:sym typeface="+mn-lt"/>
                </a:rPr>
                <a:t>agsinst</a:t>
              </a:r>
              <a:r>
                <a:rPr lang="en-US" altLang="zh-CN" sz="1200" dirty="0">
                  <a:latin typeface="黑体" panose="02010609060101010101" pitchFamily="49" charset="-122"/>
                  <a:ea typeface="黑体" panose="02010609060101010101" pitchFamily="49" charset="-122"/>
                  <a:cs typeface="+mn-ea"/>
                  <a:sym typeface="+mn-lt"/>
                </a:rPr>
                <a:t> the low</a:t>
              </a:r>
            </a:p>
            <a:p>
              <a:r>
                <a:rPr lang="en-US" altLang="zh-CN" sz="1200" dirty="0" err="1">
                  <a:latin typeface="黑体" panose="02010609060101010101" pitchFamily="49" charset="-122"/>
                  <a:ea typeface="黑体" panose="02010609060101010101" pitchFamily="49" charset="-122"/>
                  <a:cs typeface="+mn-ea"/>
                  <a:sym typeface="+mn-lt"/>
                </a:rPr>
                <a:t>Performers,we</a:t>
              </a:r>
              <a:r>
                <a:rPr lang="en-US" altLang="zh-CN" sz="1200" dirty="0">
                  <a:latin typeface="黑体" panose="02010609060101010101" pitchFamily="49" charset="-122"/>
                  <a:ea typeface="黑体" panose="02010609060101010101" pitchFamily="49" charset="-122"/>
                  <a:cs typeface="+mn-ea"/>
                  <a:sym typeface="+mn-lt"/>
                </a:rPr>
                <a:t> find elite performers have……</a:t>
              </a:r>
              <a:endParaRPr lang="zh-CN" altLang="en-US" sz="1200" dirty="0">
                <a:latin typeface="黑体" panose="02010609060101010101" pitchFamily="49" charset="-122"/>
                <a:ea typeface="黑体" panose="02010609060101010101" pitchFamily="49" charset="-122"/>
                <a:cs typeface="+mn-ea"/>
                <a:sym typeface="+mn-lt"/>
              </a:endParaRPr>
            </a:p>
          </p:txBody>
        </p:sp>
        <p:sp>
          <p:nvSpPr>
            <p:cNvPr id="7" name="文本框 6"/>
            <p:cNvSpPr txBox="1"/>
            <p:nvPr/>
          </p:nvSpPr>
          <p:spPr>
            <a:xfrm>
              <a:off x="8663319" y="2237425"/>
              <a:ext cx="1471614" cy="1354217"/>
            </a:xfrm>
            <a:prstGeom prst="rect">
              <a:avLst/>
            </a:prstGeom>
            <a:noFill/>
          </p:spPr>
          <p:txBody>
            <a:bodyPr wrap="none" rtlCol="0">
              <a:spAutoFit/>
            </a:bodyPr>
            <a:lstStyle/>
            <a:p>
              <a:pPr algn="ctr"/>
              <a:r>
                <a:rPr lang="en-US" altLang="zh-CN" sz="4400" b="1" dirty="0">
                  <a:solidFill>
                    <a:srgbClr val="8DC640"/>
                  </a:solidFill>
                  <a:latin typeface="黑体" panose="02010609060101010101" pitchFamily="49" charset="-122"/>
                  <a:ea typeface="黑体" panose="02010609060101010101" pitchFamily="49" charset="-122"/>
                  <a:cs typeface="+mn-ea"/>
                  <a:sym typeface="+mn-lt"/>
                </a:rPr>
                <a:t>106</a:t>
              </a:r>
            </a:p>
            <a:p>
              <a:pPr algn="ctr"/>
              <a:r>
                <a:rPr lang="en-US" altLang="zh-CN" sz="1400" b="1" dirty="0">
                  <a:solidFill>
                    <a:srgbClr val="8DC640"/>
                  </a:solidFill>
                  <a:latin typeface="黑体" panose="02010609060101010101" pitchFamily="49" charset="-122"/>
                  <a:ea typeface="黑体" panose="02010609060101010101" pitchFamily="49" charset="-122"/>
                  <a:cs typeface="+mn-ea"/>
                  <a:sym typeface="+mn-lt"/>
                </a:rPr>
                <a:t>TIMES FASTER</a:t>
              </a:r>
            </a:p>
            <a:p>
              <a:pPr algn="ctr"/>
              <a:r>
                <a:rPr lang="en-US" altLang="zh-CN" sz="1200" dirty="0">
                  <a:latin typeface="黑体" panose="02010609060101010101" pitchFamily="49" charset="-122"/>
                  <a:ea typeface="黑体" panose="02010609060101010101" pitchFamily="49" charset="-122"/>
                  <a:cs typeface="+mn-ea"/>
                  <a:sym typeface="+mn-lt"/>
                </a:rPr>
                <a:t>Lead time from</a:t>
              </a:r>
            </a:p>
            <a:p>
              <a:pPr algn="ctr"/>
              <a:r>
                <a:rPr lang="en-US" altLang="zh-CN" sz="1200" dirty="0">
                  <a:latin typeface="黑体" panose="02010609060101010101" pitchFamily="49" charset="-122"/>
                  <a:ea typeface="黑体" panose="02010609060101010101" pitchFamily="49" charset="-122"/>
                  <a:cs typeface="+mn-ea"/>
                  <a:sym typeface="+mn-lt"/>
                </a:rPr>
                <a:t>Commit to deploy</a:t>
              </a:r>
              <a:endParaRPr lang="zh-CN" altLang="en-US" sz="1200" dirty="0">
                <a:latin typeface="黑体" panose="02010609060101010101" pitchFamily="49" charset="-122"/>
                <a:ea typeface="黑体" panose="02010609060101010101" pitchFamily="49" charset="-122"/>
                <a:cs typeface="+mn-ea"/>
                <a:sym typeface="+mn-lt"/>
              </a:endParaRPr>
            </a:p>
          </p:txBody>
        </p:sp>
        <p:sp>
          <p:nvSpPr>
            <p:cNvPr id="11" name="文本框 10"/>
            <p:cNvSpPr txBox="1"/>
            <p:nvPr/>
          </p:nvSpPr>
          <p:spPr>
            <a:xfrm>
              <a:off x="7118293" y="2248026"/>
              <a:ext cx="1334446" cy="1354217"/>
            </a:xfrm>
            <a:prstGeom prst="rect">
              <a:avLst/>
            </a:prstGeom>
            <a:noFill/>
          </p:spPr>
          <p:txBody>
            <a:bodyPr wrap="none" rtlCol="0">
              <a:spAutoFit/>
            </a:bodyPr>
            <a:lstStyle/>
            <a:p>
              <a:pPr algn="ctr"/>
              <a:r>
                <a:rPr lang="en-US" altLang="zh-CN" sz="4400" b="1" dirty="0">
                  <a:solidFill>
                    <a:srgbClr val="8DC640"/>
                  </a:solidFill>
                  <a:latin typeface="黑体" panose="02010609060101010101" pitchFamily="49" charset="-122"/>
                  <a:ea typeface="黑体" panose="02010609060101010101" pitchFamily="49" charset="-122"/>
                  <a:cs typeface="+mn-ea"/>
                  <a:sym typeface="+mn-lt"/>
                </a:rPr>
                <a:t>208</a:t>
              </a:r>
            </a:p>
            <a:p>
              <a:pPr algn="ctr"/>
              <a:r>
                <a:rPr lang="en-US" altLang="zh-CN" sz="1400" b="1" dirty="0">
                  <a:solidFill>
                    <a:srgbClr val="8DC640"/>
                  </a:solidFill>
                  <a:latin typeface="黑体" panose="02010609060101010101" pitchFamily="49" charset="-122"/>
                  <a:ea typeface="黑体" panose="02010609060101010101" pitchFamily="49" charset="-122"/>
                  <a:cs typeface="+mn-ea"/>
                  <a:sym typeface="+mn-lt"/>
                </a:rPr>
                <a:t>TIMES MORE</a:t>
              </a:r>
            </a:p>
            <a:p>
              <a:pPr algn="ctr"/>
              <a:r>
                <a:rPr lang="en-US" altLang="zh-CN" sz="1200" dirty="0">
                  <a:latin typeface="黑体" panose="02010609060101010101" pitchFamily="49" charset="-122"/>
                  <a:ea typeface="黑体" panose="02010609060101010101" pitchFamily="49" charset="-122"/>
                  <a:cs typeface="+mn-ea"/>
                  <a:sym typeface="+mn-lt"/>
                </a:rPr>
                <a:t>Frequent code </a:t>
              </a:r>
            </a:p>
            <a:p>
              <a:pPr algn="ctr"/>
              <a:r>
                <a:rPr lang="en-US" altLang="zh-CN" sz="1200" dirty="0">
                  <a:latin typeface="黑体" panose="02010609060101010101" pitchFamily="49" charset="-122"/>
                  <a:ea typeface="黑体" panose="02010609060101010101" pitchFamily="49" charset="-122"/>
                  <a:cs typeface="+mn-ea"/>
                  <a:sym typeface="+mn-lt"/>
                </a:rPr>
                <a:t>deployments</a:t>
              </a:r>
              <a:endParaRPr lang="zh-CN" altLang="en-US" sz="1200" dirty="0">
                <a:latin typeface="黑体" panose="02010609060101010101" pitchFamily="49" charset="-122"/>
                <a:ea typeface="黑体" panose="02010609060101010101" pitchFamily="49" charset="-122"/>
                <a:cs typeface="+mn-ea"/>
                <a:sym typeface="+mn-lt"/>
              </a:endParaRPr>
            </a:p>
          </p:txBody>
        </p:sp>
        <p:sp>
          <p:nvSpPr>
            <p:cNvPr id="12" name="文本框 11"/>
            <p:cNvSpPr txBox="1"/>
            <p:nvPr/>
          </p:nvSpPr>
          <p:spPr>
            <a:xfrm>
              <a:off x="6951733" y="4034807"/>
              <a:ext cx="1667568" cy="1354217"/>
            </a:xfrm>
            <a:prstGeom prst="rect">
              <a:avLst/>
            </a:prstGeom>
            <a:noFill/>
          </p:spPr>
          <p:txBody>
            <a:bodyPr wrap="none" rtlCol="0">
              <a:spAutoFit/>
            </a:bodyPr>
            <a:lstStyle/>
            <a:p>
              <a:pPr algn="ctr"/>
              <a:r>
                <a:rPr lang="en-US" altLang="zh-CN" sz="4400" b="1" dirty="0">
                  <a:solidFill>
                    <a:srgbClr val="71C8DA"/>
                  </a:solidFill>
                  <a:latin typeface="黑体" panose="02010609060101010101" pitchFamily="49" charset="-122"/>
                  <a:ea typeface="黑体" panose="02010609060101010101" pitchFamily="49" charset="-122"/>
                  <a:cs typeface="+mn-ea"/>
                  <a:sym typeface="+mn-lt"/>
                </a:rPr>
                <a:t>2,604</a:t>
              </a:r>
            </a:p>
            <a:p>
              <a:pPr algn="ctr"/>
              <a:r>
                <a:rPr lang="en-US" altLang="zh-CN" sz="1400" b="1" dirty="0">
                  <a:solidFill>
                    <a:srgbClr val="71C8DA"/>
                  </a:solidFill>
                  <a:latin typeface="黑体" panose="02010609060101010101" pitchFamily="49" charset="-122"/>
                  <a:ea typeface="黑体" panose="02010609060101010101" pitchFamily="49" charset="-122"/>
                  <a:cs typeface="+mn-ea"/>
                  <a:sym typeface="+mn-lt"/>
                </a:rPr>
                <a:t>TIMES FASTER</a:t>
              </a:r>
            </a:p>
            <a:p>
              <a:pPr algn="ctr"/>
              <a:r>
                <a:rPr lang="en-US" altLang="zh-CN" sz="1200" dirty="0">
                  <a:latin typeface="黑体" panose="02010609060101010101" pitchFamily="49" charset="-122"/>
                  <a:ea typeface="黑体" panose="02010609060101010101" pitchFamily="49" charset="-122"/>
                  <a:cs typeface="+mn-ea"/>
                  <a:sym typeface="+mn-lt"/>
                </a:rPr>
                <a:t>Time to recover</a:t>
              </a:r>
            </a:p>
            <a:p>
              <a:pPr algn="ctr"/>
              <a:r>
                <a:rPr lang="en-US" altLang="zh-CN" sz="1200" dirty="0">
                  <a:latin typeface="黑体" panose="02010609060101010101" pitchFamily="49" charset="-122"/>
                  <a:ea typeface="黑体" panose="02010609060101010101" pitchFamily="49" charset="-122"/>
                  <a:cs typeface="+mn-ea"/>
                  <a:sym typeface="+mn-lt"/>
                </a:rPr>
                <a:t> from </a:t>
              </a:r>
              <a:r>
                <a:rPr lang="en-US" altLang="zh-CN" sz="1200" dirty="0" err="1">
                  <a:latin typeface="黑体" panose="02010609060101010101" pitchFamily="49" charset="-122"/>
                  <a:ea typeface="黑体" panose="02010609060101010101" pitchFamily="49" charset="-122"/>
                  <a:cs typeface="+mn-ea"/>
                  <a:sym typeface="+mn-lt"/>
                </a:rPr>
                <a:t>incldents</a:t>
              </a:r>
              <a:endParaRPr lang="zh-CN" altLang="en-US" sz="1200" dirty="0">
                <a:latin typeface="黑体" panose="02010609060101010101" pitchFamily="49" charset="-122"/>
                <a:ea typeface="黑体" panose="02010609060101010101" pitchFamily="49" charset="-122"/>
                <a:cs typeface="+mn-ea"/>
                <a:sym typeface="+mn-lt"/>
              </a:endParaRPr>
            </a:p>
          </p:txBody>
        </p:sp>
        <p:sp>
          <p:nvSpPr>
            <p:cNvPr id="14" name="文本框 13"/>
            <p:cNvSpPr txBox="1"/>
            <p:nvPr/>
          </p:nvSpPr>
          <p:spPr>
            <a:xfrm>
              <a:off x="8607731" y="4010416"/>
              <a:ext cx="1677367" cy="1538883"/>
            </a:xfrm>
            <a:prstGeom prst="rect">
              <a:avLst/>
            </a:prstGeom>
            <a:noFill/>
          </p:spPr>
          <p:txBody>
            <a:bodyPr wrap="none" rtlCol="0">
              <a:spAutoFit/>
            </a:bodyPr>
            <a:lstStyle/>
            <a:p>
              <a:pPr algn="ctr"/>
              <a:r>
                <a:rPr lang="en-US" altLang="zh-CN" sz="4400" b="1" dirty="0">
                  <a:solidFill>
                    <a:srgbClr val="71C8DA"/>
                  </a:solidFill>
                  <a:latin typeface="黑体" panose="02010609060101010101" pitchFamily="49" charset="-122"/>
                  <a:ea typeface="黑体" panose="02010609060101010101" pitchFamily="49" charset="-122"/>
                  <a:cs typeface="+mn-ea"/>
                  <a:sym typeface="+mn-lt"/>
                </a:rPr>
                <a:t>7</a:t>
              </a:r>
            </a:p>
            <a:p>
              <a:pPr algn="ctr"/>
              <a:r>
                <a:rPr lang="en-US" altLang="zh-CN" sz="1400" b="1" dirty="0">
                  <a:solidFill>
                    <a:srgbClr val="71C8DA"/>
                  </a:solidFill>
                  <a:latin typeface="黑体" panose="02010609060101010101" pitchFamily="49" charset="-122"/>
                  <a:ea typeface="黑体" panose="02010609060101010101" pitchFamily="49" charset="-122"/>
                  <a:cs typeface="+mn-ea"/>
                  <a:sym typeface="+mn-lt"/>
                </a:rPr>
                <a:t>TIMES LOWER</a:t>
              </a:r>
            </a:p>
            <a:p>
              <a:pPr algn="ctr"/>
              <a:r>
                <a:rPr lang="en-US" altLang="zh-CN" sz="1200" dirty="0">
                  <a:latin typeface="黑体" panose="02010609060101010101" pitchFamily="49" charset="-122"/>
                  <a:ea typeface="黑体" panose="02010609060101010101" pitchFamily="49" charset="-122"/>
                  <a:cs typeface="+mn-ea"/>
                  <a:sym typeface="+mn-lt"/>
                </a:rPr>
                <a:t>Change failure rate</a:t>
              </a:r>
            </a:p>
            <a:p>
              <a:pPr algn="ctr"/>
              <a:r>
                <a:rPr lang="en-US" altLang="zh-CN" sz="1200" dirty="0">
                  <a:latin typeface="黑体" panose="02010609060101010101" pitchFamily="49" charset="-122"/>
                  <a:ea typeface="黑体" panose="02010609060101010101" pitchFamily="49" charset="-122"/>
                  <a:cs typeface="+mn-ea"/>
                  <a:sym typeface="+mn-lt"/>
                </a:rPr>
                <a:t>(changes  1/7 as</a:t>
              </a:r>
            </a:p>
            <a:p>
              <a:pPr algn="ctr"/>
              <a:r>
                <a:rPr lang="en-US" altLang="zh-CN" sz="1200" dirty="0">
                  <a:latin typeface="黑体" panose="02010609060101010101" pitchFamily="49" charset="-122"/>
                  <a:ea typeface="黑体" panose="02010609060101010101" pitchFamily="49" charset="-122"/>
                  <a:cs typeface="+mn-ea"/>
                  <a:sym typeface="+mn-lt"/>
                </a:rPr>
                <a:t> likely to fail)</a:t>
              </a:r>
              <a:endParaRPr lang="zh-CN" altLang="en-US" sz="1200" dirty="0">
                <a:latin typeface="黑体" panose="02010609060101010101" pitchFamily="49" charset="-122"/>
                <a:ea typeface="黑体" panose="02010609060101010101" pitchFamily="49" charset="-122"/>
                <a:cs typeface="+mn-ea"/>
                <a:sym typeface="+mn-lt"/>
              </a:endParaRPr>
            </a:p>
          </p:txBody>
        </p:sp>
        <p:sp>
          <p:nvSpPr>
            <p:cNvPr id="6" name="文本框 5"/>
            <p:cNvSpPr txBox="1"/>
            <p:nvPr/>
          </p:nvSpPr>
          <p:spPr>
            <a:xfrm>
              <a:off x="5891002" y="5430689"/>
              <a:ext cx="971931" cy="276999"/>
            </a:xfrm>
            <a:prstGeom prst="rect">
              <a:avLst/>
            </a:prstGeom>
            <a:noFill/>
          </p:spPr>
          <p:txBody>
            <a:bodyPr wrap="none" rtlCol="0">
              <a:spAutoFit/>
            </a:bodyPr>
            <a:lstStyle/>
            <a:p>
              <a:r>
                <a:rPr lang="en-US" altLang="zh-CN" sz="1200" dirty="0">
                  <a:latin typeface="黑体" panose="02010609060101010101" pitchFamily="49" charset="-122"/>
                  <a:ea typeface="黑体" panose="02010609060101010101" pitchFamily="49" charset="-122"/>
                  <a:cs typeface="+mn-ea"/>
                  <a:sym typeface="+mn-lt"/>
                </a:rPr>
                <a:t>Throughput</a:t>
              </a:r>
              <a:endParaRPr lang="zh-CN" altLang="en-US" sz="1200" dirty="0">
                <a:latin typeface="黑体" panose="02010609060101010101" pitchFamily="49" charset="-122"/>
                <a:ea typeface="黑体" panose="02010609060101010101" pitchFamily="49" charset="-122"/>
                <a:cs typeface="+mn-ea"/>
                <a:sym typeface="+mn-lt"/>
              </a:endParaRPr>
            </a:p>
          </p:txBody>
        </p:sp>
        <p:sp>
          <p:nvSpPr>
            <p:cNvPr id="15" name="文本框 14"/>
            <p:cNvSpPr txBox="1"/>
            <p:nvPr/>
          </p:nvSpPr>
          <p:spPr>
            <a:xfrm>
              <a:off x="7024325" y="5421087"/>
              <a:ext cx="893550" cy="276999"/>
            </a:xfrm>
            <a:prstGeom prst="rect">
              <a:avLst/>
            </a:prstGeom>
            <a:noFill/>
          </p:spPr>
          <p:txBody>
            <a:bodyPr wrap="none" rtlCol="0">
              <a:spAutoFit/>
            </a:bodyPr>
            <a:lstStyle/>
            <a:p>
              <a:r>
                <a:rPr lang="en-US" altLang="zh-CN" sz="1200" dirty="0" err="1">
                  <a:latin typeface="黑体" panose="02010609060101010101" pitchFamily="49" charset="-122"/>
                  <a:ea typeface="黑体" panose="02010609060101010101" pitchFamily="49" charset="-122"/>
                  <a:cs typeface="+mn-ea"/>
                  <a:sym typeface="+mn-lt"/>
                </a:rPr>
                <a:t>Stubility</a:t>
              </a:r>
              <a:endParaRPr lang="zh-CN" altLang="en-US" sz="1200" dirty="0">
                <a:latin typeface="黑体" panose="02010609060101010101" pitchFamily="49" charset="-122"/>
                <a:ea typeface="黑体" panose="02010609060101010101" pitchFamily="49" charset="-122"/>
                <a:cs typeface="+mn-ea"/>
                <a:sym typeface="+mn-lt"/>
              </a:endParaRPr>
            </a:p>
          </p:txBody>
        </p:sp>
      </p:grpSp>
    </p:spTree>
    <p:extLst>
      <p:ext uri="{BB962C8B-B14F-4D97-AF65-F5344CB8AC3E}">
        <p14:creationId xmlns:p14="http://schemas.microsoft.com/office/powerpoint/2010/main" val="16530475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占位符 9"/>
          <p:cNvSpPr>
            <a:spLocks noGrp="1"/>
          </p:cNvSpPr>
          <p:nvPr>
            <p:ph type="body" sz="quarter" idx="10"/>
          </p:nvPr>
        </p:nvSpPr>
        <p:spPr/>
        <p:txBody>
          <a:bodyPr/>
          <a:lstStyle/>
          <a:p>
            <a:pPr marL="456834" indent="-456834"/>
            <a:r>
              <a:rPr lang="zh-CN" altLang="en-US" sz="2198" dirty="0">
                <a:solidFill>
                  <a:schemeClr val="bg1">
                    <a:lumMod val="50000"/>
                  </a:schemeClr>
                </a:solidFill>
                <a:cs typeface="+mn-ea"/>
                <a:sym typeface="+mn-lt"/>
              </a:rPr>
              <a:t>软件产业和交付模式发展趋势</a:t>
            </a:r>
            <a:endParaRPr lang="en-US" altLang="zh-CN" sz="2198" dirty="0">
              <a:solidFill>
                <a:schemeClr val="bg1">
                  <a:lumMod val="50000"/>
                </a:schemeClr>
              </a:solidFill>
              <a:cs typeface="+mn-ea"/>
              <a:sym typeface="+mn-lt"/>
            </a:endParaRPr>
          </a:p>
          <a:p>
            <a:r>
              <a:rPr lang="zh-CN" altLang="en-US" b="1" dirty="0">
                <a:cs typeface="+mn-ea"/>
                <a:sym typeface="+mn-lt"/>
              </a:rPr>
              <a:t>敏捷软件开发及</a:t>
            </a:r>
            <a:r>
              <a:rPr lang="en-US" altLang="zh-CN" b="1" dirty="0" err="1">
                <a:cs typeface="+mn-ea"/>
                <a:sym typeface="+mn-lt"/>
              </a:rPr>
              <a:t>DevOps</a:t>
            </a:r>
            <a:r>
              <a:rPr lang="zh-CN" altLang="en-US" b="1" dirty="0">
                <a:cs typeface="+mn-ea"/>
                <a:sym typeface="+mn-lt"/>
              </a:rPr>
              <a:t>思想</a:t>
            </a:r>
            <a:endParaRPr lang="en-US" altLang="zh-CN" b="1" dirty="0">
              <a:cs typeface="+mn-ea"/>
              <a:sym typeface="+mn-lt"/>
            </a:endParaRPr>
          </a:p>
          <a:p>
            <a:pPr lvl="1">
              <a:buSzPct val="60000"/>
              <a:buFont typeface="Wingdings" panose="05000000000000000000" pitchFamily="2" charset="2"/>
              <a:buChar char="p"/>
            </a:pPr>
            <a:r>
              <a:rPr lang="en-US" altLang="zh-CN" dirty="0">
                <a:solidFill>
                  <a:schemeClr val="bg1">
                    <a:lumMod val="50000"/>
                  </a:schemeClr>
                </a:solidFill>
                <a:cs typeface="+mn-ea"/>
                <a:sym typeface="+mn-lt"/>
              </a:rPr>
              <a:t>Scrum</a:t>
            </a:r>
          </a:p>
          <a:p>
            <a:pPr lvl="1">
              <a:buSzPct val="60000"/>
              <a:buFont typeface="Wingdings" panose="05000000000000000000" pitchFamily="2" charset="2"/>
              <a:buChar char="p"/>
            </a:pPr>
            <a:r>
              <a:rPr lang="en-US" altLang="zh-CN" dirty="0" err="1">
                <a:solidFill>
                  <a:schemeClr val="bg1">
                    <a:lumMod val="50000"/>
                  </a:schemeClr>
                </a:solidFill>
                <a:cs typeface="+mn-ea"/>
                <a:sym typeface="+mn-lt"/>
              </a:rPr>
              <a:t>DevOps</a:t>
            </a:r>
            <a:endParaRPr lang="en-US" altLang="zh-CN" dirty="0">
              <a:solidFill>
                <a:schemeClr val="bg1">
                  <a:lumMod val="50000"/>
                </a:schemeClr>
              </a:solidFill>
              <a:cs typeface="+mn-ea"/>
              <a:sym typeface="+mn-lt"/>
            </a:endParaRPr>
          </a:p>
          <a:p>
            <a:pPr lvl="1">
              <a:buSzPct val="60000"/>
              <a:buFont typeface="Wingdings" panose="05000000000000000000" pitchFamily="2" charset="2"/>
              <a:buChar char="n"/>
            </a:pPr>
            <a:r>
              <a:rPr lang="zh-CN" altLang="en-US" dirty="0">
                <a:cs typeface="+mn-ea"/>
                <a:sym typeface="+mn-lt"/>
              </a:rPr>
              <a:t>敏捷和</a:t>
            </a:r>
            <a:r>
              <a:rPr lang="en-US" altLang="zh-CN" dirty="0" err="1">
                <a:cs typeface="+mn-ea"/>
                <a:sym typeface="+mn-lt"/>
              </a:rPr>
              <a:t>DevOps</a:t>
            </a:r>
            <a:r>
              <a:rPr lang="zh-CN" altLang="en-US" dirty="0">
                <a:cs typeface="+mn-ea"/>
                <a:sym typeface="+mn-lt"/>
              </a:rPr>
              <a:t>关系</a:t>
            </a:r>
            <a:endParaRPr lang="en-US" altLang="zh-CN" dirty="0">
              <a:cs typeface="+mn-ea"/>
              <a:sym typeface="+mn-lt"/>
            </a:endParaRPr>
          </a:p>
          <a:p>
            <a:pPr marL="456834" indent="-456834"/>
            <a:r>
              <a:rPr lang="zh-CN" altLang="en-US" sz="2198" dirty="0">
                <a:solidFill>
                  <a:schemeClr val="bg1">
                    <a:lumMod val="50000"/>
                  </a:schemeClr>
                </a:solidFill>
                <a:cs typeface="+mn-ea"/>
                <a:sym typeface="+mn-lt"/>
              </a:rPr>
              <a:t>华为云</a:t>
            </a:r>
            <a:r>
              <a:rPr lang="en-US" altLang="zh-CN" sz="2198" dirty="0" err="1">
                <a:solidFill>
                  <a:schemeClr val="bg1">
                    <a:lumMod val="50000"/>
                  </a:schemeClr>
                </a:solidFill>
                <a:cs typeface="+mn-ea"/>
                <a:sym typeface="+mn-lt"/>
              </a:rPr>
              <a:t>DevCloud</a:t>
            </a:r>
            <a:r>
              <a:rPr lang="en-US" altLang="zh-CN" sz="2198" dirty="0">
                <a:solidFill>
                  <a:schemeClr val="bg1">
                    <a:lumMod val="50000"/>
                  </a:schemeClr>
                </a:solidFill>
                <a:cs typeface="+mn-ea"/>
                <a:sym typeface="+mn-lt"/>
              </a:rPr>
              <a:t> HE2E DevOps</a:t>
            </a:r>
            <a:r>
              <a:rPr lang="zh-CN" altLang="en-US" sz="2198" dirty="0">
                <a:solidFill>
                  <a:schemeClr val="bg1">
                    <a:lumMod val="50000"/>
                  </a:schemeClr>
                </a:solidFill>
                <a:cs typeface="+mn-ea"/>
                <a:sym typeface="+mn-lt"/>
              </a:rPr>
              <a:t>框架及其主要服务</a:t>
            </a:r>
            <a:endParaRPr lang="en-US" altLang="zh-CN" sz="2198" dirty="0">
              <a:solidFill>
                <a:schemeClr val="bg1">
                  <a:lumMod val="50000"/>
                </a:schemeClr>
              </a:solidFill>
              <a:cs typeface="+mn-ea"/>
              <a:sym typeface="+mn-lt"/>
            </a:endParaRPr>
          </a:p>
        </p:txBody>
      </p:sp>
    </p:spTree>
    <p:extLst>
      <p:ext uri="{BB962C8B-B14F-4D97-AF65-F5344CB8AC3E}">
        <p14:creationId xmlns:p14="http://schemas.microsoft.com/office/powerpoint/2010/main" val="29701585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err="1">
                <a:cs typeface="+mn-ea"/>
                <a:sym typeface="+mn-lt"/>
              </a:rPr>
              <a:t>DevOps</a:t>
            </a:r>
            <a:r>
              <a:rPr lang="zh-CN" altLang="en-US" dirty="0">
                <a:cs typeface="+mn-ea"/>
                <a:sym typeface="+mn-lt"/>
              </a:rPr>
              <a:t>覆盖端到端交付周期</a:t>
            </a:r>
            <a:endParaRPr lang="en-US" dirty="0">
              <a:cs typeface="+mn-ea"/>
              <a:sym typeface="+mn-lt"/>
            </a:endParaRPr>
          </a:p>
        </p:txBody>
      </p:sp>
      <p:grpSp>
        <p:nvGrpSpPr>
          <p:cNvPr id="9" name="组合 8"/>
          <p:cNvGrpSpPr/>
          <p:nvPr/>
        </p:nvGrpSpPr>
        <p:grpSpPr>
          <a:xfrm>
            <a:off x="1231984" y="2464720"/>
            <a:ext cx="9369174" cy="3907379"/>
            <a:chOff x="1152149" y="1323648"/>
            <a:chExt cx="10245429" cy="4801185"/>
          </a:xfrm>
        </p:grpSpPr>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4042" y="1323648"/>
              <a:ext cx="10053536" cy="4801185"/>
            </a:xfrm>
            <a:prstGeom prst="rect">
              <a:avLst/>
            </a:prstGeom>
          </p:spPr>
        </p:pic>
        <p:sp>
          <p:nvSpPr>
            <p:cNvPr id="5" name="文本框 4"/>
            <p:cNvSpPr txBox="1"/>
            <p:nvPr/>
          </p:nvSpPr>
          <p:spPr>
            <a:xfrm>
              <a:off x="1699327" y="3059668"/>
              <a:ext cx="671628" cy="426708"/>
            </a:xfrm>
            <a:prstGeom prst="rect">
              <a:avLst/>
            </a:prstGeom>
            <a:noFill/>
          </p:spPr>
          <p:txBody>
            <a:bodyPr wrap="none" rtlCol="0">
              <a:spAutoFit/>
            </a:bodyPr>
            <a:lstStyle/>
            <a:p>
              <a:r>
                <a:rPr lang="en-US" altLang="zh-CN" dirty="0">
                  <a:solidFill>
                    <a:schemeClr val="bg1"/>
                  </a:solidFill>
                  <a:latin typeface="黑体" panose="02010609060101010101" pitchFamily="49" charset="-122"/>
                  <a:ea typeface="黑体" panose="02010609060101010101" pitchFamily="49" charset="-122"/>
                  <a:cs typeface="+mn-ea"/>
                  <a:sym typeface="+mn-lt"/>
                </a:rPr>
                <a:t>plan</a:t>
              </a:r>
              <a:endParaRPr lang="zh-CN" altLang="en-US" dirty="0">
                <a:solidFill>
                  <a:schemeClr val="bg1"/>
                </a:solidFill>
                <a:latin typeface="黑体" panose="02010609060101010101" pitchFamily="49" charset="-122"/>
                <a:ea typeface="黑体" panose="02010609060101010101" pitchFamily="49" charset="-122"/>
                <a:cs typeface="+mn-ea"/>
                <a:sym typeface="+mn-lt"/>
              </a:endParaRPr>
            </a:p>
          </p:txBody>
        </p:sp>
        <p:sp>
          <p:nvSpPr>
            <p:cNvPr id="7" name="文本框 6"/>
            <p:cNvSpPr txBox="1"/>
            <p:nvPr/>
          </p:nvSpPr>
          <p:spPr>
            <a:xfrm>
              <a:off x="2984646" y="3030552"/>
              <a:ext cx="671628" cy="426708"/>
            </a:xfrm>
            <a:prstGeom prst="rect">
              <a:avLst/>
            </a:prstGeom>
            <a:noFill/>
          </p:spPr>
          <p:txBody>
            <a:bodyPr wrap="none" rtlCol="0">
              <a:spAutoFit/>
            </a:bodyPr>
            <a:lstStyle/>
            <a:p>
              <a:r>
                <a:rPr lang="en-US" altLang="zh-CN" dirty="0">
                  <a:solidFill>
                    <a:schemeClr val="bg1"/>
                  </a:solidFill>
                  <a:latin typeface="黑体" panose="02010609060101010101" pitchFamily="49" charset="-122"/>
                  <a:ea typeface="黑体" panose="02010609060101010101" pitchFamily="49" charset="-122"/>
                  <a:cs typeface="+mn-ea"/>
                  <a:sym typeface="+mn-lt"/>
                </a:rPr>
                <a:t>code</a:t>
              </a:r>
              <a:endParaRPr lang="zh-CN" altLang="en-US" dirty="0">
                <a:solidFill>
                  <a:schemeClr val="bg1"/>
                </a:solidFill>
                <a:latin typeface="黑体" panose="02010609060101010101" pitchFamily="49" charset="-122"/>
                <a:ea typeface="黑体" panose="02010609060101010101" pitchFamily="49" charset="-122"/>
                <a:cs typeface="+mn-ea"/>
                <a:sym typeface="+mn-lt"/>
              </a:endParaRPr>
            </a:p>
          </p:txBody>
        </p:sp>
        <p:sp>
          <p:nvSpPr>
            <p:cNvPr id="8" name="文本框 7"/>
            <p:cNvSpPr txBox="1"/>
            <p:nvPr/>
          </p:nvSpPr>
          <p:spPr>
            <a:xfrm>
              <a:off x="4336790" y="3029373"/>
              <a:ext cx="791562" cy="426708"/>
            </a:xfrm>
            <a:prstGeom prst="rect">
              <a:avLst/>
            </a:prstGeom>
            <a:noFill/>
          </p:spPr>
          <p:txBody>
            <a:bodyPr wrap="none" rtlCol="0">
              <a:spAutoFit/>
            </a:bodyPr>
            <a:lstStyle/>
            <a:p>
              <a:r>
                <a:rPr lang="en-US" altLang="zh-CN" dirty="0">
                  <a:solidFill>
                    <a:schemeClr val="bg1"/>
                  </a:solidFill>
                  <a:latin typeface="黑体" panose="02010609060101010101" pitchFamily="49" charset="-122"/>
                  <a:ea typeface="黑体" panose="02010609060101010101" pitchFamily="49" charset="-122"/>
                  <a:cs typeface="+mn-ea"/>
                  <a:sym typeface="+mn-lt"/>
                </a:rPr>
                <a:t>build</a:t>
              </a:r>
              <a:endParaRPr lang="zh-CN" altLang="en-US" dirty="0">
                <a:solidFill>
                  <a:schemeClr val="bg1"/>
                </a:solidFill>
                <a:latin typeface="黑体" panose="02010609060101010101" pitchFamily="49" charset="-122"/>
                <a:ea typeface="黑体" panose="02010609060101010101" pitchFamily="49" charset="-122"/>
                <a:cs typeface="+mn-ea"/>
                <a:sym typeface="+mn-lt"/>
              </a:endParaRPr>
            </a:p>
          </p:txBody>
        </p:sp>
        <p:sp>
          <p:nvSpPr>
            <p:cNvPr id="10" name="文本框 9"/>
            <p:cNvSpPr txBox="1"/>
            <p:nvPr/>
          </p:nvSpPr>
          <p:spPr>
            <a:xfrm>
              <a:off x="5765260" y="3029373"/>
              <a:ext cx="671628" cy="426708"/>
            </a:xfrm>
            <a:prstGeom prst="rect">
              <a:avLst/>
            </a:prstGeom>
            <a:noFill/>
          </p:spPr>
          <p:txBody>
            <a:bodyPr wrap="none" rtlCol="0">
              <a:spAutoFit/>
            </a:bodyPr>
            <a:lstStyle/>
            <a:p>
              <a:r>
                <a:rPr lang="en-US" altLang="zh-CN" dirty="0">
                  <a:solidFill>
                    <a:schemeClr val="bg1"/>
                  </a:solidFill>
                  <a:latin typeface="黑体" panose="02010609060101010101" pitchFamily="49" charset="-122"/>
                  <a:ea typeface="黑体" panose="02010609060101010101" pitchFamily="49" charset="-122"/>
                  <a:cs typeface="+mn-ea"/>
                  <a:sym typeface="+mn-lt"/>
                </a:rPr>
                <a:t>test</a:t>
              </a:r>
              <a:endParaRPr lang="zh-CN" altLang="en-US" dirty="0">
                <a:solidFill>
                  <a:schemeClr val="bg1"/>
                </a:solidFill>
                <a:latin typeface="黑体" panose="02010609060101010101" pitchFamily="49" charset="-122"/>
                <a:ea typeface="黑体" panose="02010609060101010101" pitchFamily="49" charset="-122"/>
                <a:cs typeface="+mn-ea"/>
                <a:sym typeface="+mn-lt"/>
              </a:endParaRPr>
            </a:p>
          </p:txBody>
        </p:sp>
        <p:sp>
          <p:nvSpPr>
            <p:cNvPr id="11" name="文本框 10"/>
            <p:cNvSpPr txBox="1"/>
            <p:nvPr/>
          </p:nvSpPr>
          <p:spPr>
            <a:xfrm>
              <a:off x="6918987" y="3032932"/>
              <a:ext cx="1031429" cy="426708"/>
            </a:xfrm>
            <a:prstGeom prst="rect">
              <a:avLst/>
            </a:prstGeom>
            <a:noFill/>
          </p:spPr>
          <p:txBody>
            <a:bodyPr wrap="none" rtlCol="0">
              <a:spAutoFit/>
            </a:bodyPr>
            <a:lstStyle/>
            <a:p>
              <a:r>
                <a:rPr lang="en-US" altLang="zh-CN" dirty="0">
                  <a:solidFill>
                    <a:schemeClr val="bg1"/>
                  </a:solidFill>
                  <a:latin typeface="黑体" panose="02010609060101010101" pitchFamily="49" charset="-122"/>
                  <a:ea typeface="黑体" panose="02010609060101010101" pitchFamily="49" charset="-122"/>
                  <a:cs typeface="+mn-ea"/>
                  <a:sym typeface="+mn-lt"/>
                </a:rPr>
                <a:t>release</a:t>
              </a:r>
              <a:endParaRPr lang="zh-CN" altLang="en-US" dirty="0">
                <a:solidFill>
                  <a:schemeClr val="bg1"/>
                </a:solidFill>
                <a:latin typeface="黑体" panose="02010609060101010101" pitchFamily="49" charset="-122"/>
                <a:ea typeface="黑体" panose="02010609060101010101" pitchFamily="49" charset="-122"/>
                <a:cs typeface="+mn-ea"/>
                <a:sym typeface="+mn-lt"/>
              </a:endParaRPr>
            </a:p>
          </p:txBody>
        </p:sp>
        <p:sp>
          <p:nvSpPr>
            <p:cNvPr id="12" name="文本框 11"/>
            <p:cNvSpPr txBox="1"/>
            <p:nvPr/>
          </p:nvSpPr>
          <p:spPr>
            <a:xfrm>
              <a:off x="8283144" y="3029373"/>
              <a:ext cx="911495" cy="426708"/>
            </a:xfrm>
            <a:prstGeom prst="rect">
              <a:avLst/>
            </a:prstGeom>
            <a:noFill/>
          </p:spPr>
          <p:txBody>
            <a:bodyPr wrap="none" rtlCol="0">
              <a:spAutoFit/>
            </a:bodyPr>
            <a:lstStyle/>
            <a:p>
              <a:r>
                <a:rPr lang="en-US" altLang="zh-CN" dirty="0">
                  <a:solidFill>
                    <a:schemeClr val="bg1"/>
                  </a:solidFill>
                  <a:latin typeface="黑体" panose="02010609060101010101" pitchFamily="49" charset="-122"/>
                  <a:ea typeface="黑体" panose="02010609060101010101" pitchFamily="49" charset="-122"/>
                  <a:cs typeface="+mn-ea"/>
                  <a:sym typeface="+mn-lt"/>
                </a:rPr>
                <a:t>deploy</a:t>
              </a:r>
              <a:endParaRPr lang="zh-CN" altLang="en-US" dirty="0">
                <a:solidFill>
                  <a:schemeClr val="bg1"/>
                </a:solidFill>
                <a:latin typeface="黑体" panose="02010609060101010101" pitchFamily="49" charset="-122"/>
                <a:ea typeface="黑体" panose="02010609060101010101" pitchFamily="49" charset="-122"/>
                <a:cs typeface="+mn-ea"/>
                <a:sym typeface="+mn-lt"/>
              </a:endParaRPr>
            </a:p>
          </p:txBody>
        </p:sp>
        <p:sp>
          <p:nvSpPr>
            <p:cNvPr id="13" name="文本框 12"/>
            <p:cNvSpPr txBox="1"/>
            <p:nvPr/>
          </p:nvSpPr>
          <p:spPr>
            <a:xfrm>
              <a:off x="9560337" y="3047160"/>
              <a:ext cx="1031429" cy="426708"/>
            </a:xfrm>
            <a:prstGeom prst="rect">
              <a:avLst/>
            </a:prstGeom>
            <a:noFill/>
          </p:spPr>
          <p:txBody>
            <a:bodyPr wrap="none" rtlCol="0">
              <a:spAutoFit/>
            </a:bodyPr>
            <a:lstStyle/>
            <a:p>
              <a:r>
                <a:rPr lang="en-US" altLang="zh-CN" dirty="0">
                  <a:solidFill>
                    <a:schemeClr val="bg1"/>
                  </a:solidFill>
                  <a:latin typeface="黑体" panose="02010609060101010101" pitchFamily="49" charset="-122"/>
                  <a:ea typeface="黑体" panose="02010609060101010101" pitchFamily="49" charset="-122"/>
                  <a:cs typeface="+mn-ea"/>
                  <a:sym typeface="+mn-lt"/>
                </a:rPr>
                <a:t>operate</a:t>
              </a:r>
              <a:endParaRPr lang="zh-CN" altLang="en-US" dirty="0">
                <a:solidFill>
                  <a:schemeClr val="bg1"/>
                </a:solidFill>
                <a:latin typeface="黑体" panose="02010609060101010101" pitchFamily="49" charset="-122"/>
                <a:ea typeface="黑体" panose="02010609060101010101" pitchFamily="49" charset="-122"/>
                <a:cs typeface="+mn-ea"/>
                <a:sym typeface="+mn-lt"/>
              </a:endParaRPr>
            </a:p>
          </p:txBody>
        </p:sp>
        <p:sp>
          <p:nvSpPr>
            <p:cNvPr id="6" name="文本框 5"/>
            <p:cNvSpPr txBox="1"/>
            <p:nvPr/>
          </p:nvSpPr>
          <p:spPr>
            <a:xfrm>
              <a:off x="5748085" y="3470906"/>
              <a:ext cx="911495" cy="426707"/>
            </a:xfrm>
            <a:prstGeom prst="rect">
              <a:avLst/>
            </a:prstGeom>
            <a:noFill/>
          </p:spPr>
          <p:txBody>
            <a:bodyPr wrap="none" rtlCol="0">
              <a:spAutoFit/>
            </a:bodyPr>
            <a:lstStyle/>
            <a:p>
              <a:r>
                <a:rPr lang="en-US" altLang="zh-CN" dirty="0" err="1">
                  <a:latin typeface="黑体" panose="02010609060101010101" pitchFamily="49" charset="-122"/>
                  <a:ea typeface="黑体" panose="02010609060101010101" pitchFamily="49" charset="-122"/>
                  <a:cs typeface="+mn-ea"/>
                  <a:sym typeface="+mn-lt"/>
                </a:rPr>
                <a:t>DevOps</a:t>
              </a:r>
              <a:endParaRPr lang="zh-CN" altLang="en-US" dirty="0">
                <a:latin typeface="黑体" panose="02010609060101010101" pitchFamily="49" charset="-122"/>
                <a:ea typeface="黑体" panose="02010609060101010101" pitchFamily="49" charset="-122"/>
                <a:cs typeface="+mn-ea"/>
                <a:sym typeface="+mn-lt"/>
              </a:endParaRPr>
            </a:p>
          </p:txBody>
        </p:sp>
        <p:sp>
          <p:nvSpPr>
            <p:cNvPr id="15" name="文本框 14"/>
            <p:cNvSpPr txBox="1"/>
            <p:nvPr/>
          </p:nvSpPr>
          <p:spPr>
            <a:xfrm>
              <a:off x="3788850" y="4060156"/>
              <a:ext cx="2470632" cy="426707"/>
            </a:xfrm>
            <a:prstGeom prst="rect">
              <a:avLst/>
            </a:prstGeom>
            <a:noFill/>
          </p:spPr>
          <p:txBody>
            <a:bodyPr wrap="none" rtlCol="0">
              <a:spAutoFit/>
            </a:bodyPr>
            <a:lstStyle/>
            <a:p>
              <a:r>
                <a:rPr lang="en-US" altLang="zh-CN" dirty="0">
                  <a:latin typeface="黑体" panose="02010609060101010101" pitchFamily="49" charset="-122"/>
                  <a:ea typeface="黑体" panose="02010609060101010101" pitchFamily="49" charset="-122"/>
                  <a:cs typeface="+mn-ea"/>
                  <a:sym typeface="+mn-lt"/>
                </a:rPr>
                <a:t>Continuous Delivery</a:t>
              </a:r>
              <a:endParaRPr lang="zh-CN" altLang="en-US" dirty="0">
                <a:latin typeface="黑体" panose="02010609060101010101" pitchFamily="49" charset="-122"/>
                <a:ea typeface="黑体" panose="02010609060101010101" pitchFamily="49" charset="-122"/>
                <a:cs typeface="+mn-ea"/>
                <a:sym typeface="+mn-lt"/>
              </a:endParaRPr>
            </a:p>
          </p:txBody>
        </p:sp>
        <p:sp>
          <p:nvSpPr>
            <p:cNvPr id="16" name="文本框 15"/>
            <p:cNvSpPr txBox="1"/>
            <p:nvPr/>
          </p:nvSpPr>
          <p:spPr>
            <a:xfrm>
              <a:off x="2913722" y="4607716"/>
              <a:ext cx="2830434" cy="426707"/>
            </a:xfrm>
            <a:prstGeom prst="rect">
              <a:avLst/>
            </a:prstGeom>
            <a:noFill/>
          </p:spPr>
          <p:txBody>
            <a:bodyPr wrap="none" rtlCol="0">
              <a:spAutoFit/>
            </a:bodyPr>
            <a:lstStyle/>
            <a:p>
              <a:r>
                <a:rPr lang="en-US" altLang="zh-CN" dirty="0">
                  <a:latin typeface="黑体" panose="02010609060101010101" pitchFamily="49" charset="-122"/>
                  <a:ea typeface="黑体" panose="02010609060101010101" pitchFamily="49" charset="-122"/>
                  <a:cs typeface="+mn-ea"/>
                  <a:sym typeface="+mn-lt"/>
                </a:rPr>
                <a:t>Continuous Integration</a:t>
              </a:r>
              <a:endParaRPr lang="zh-CN" altLang="en-US" dirty="0">
                <a:latin typeface="黑体" panose="02010609060101010101" pitchFamily="49" charset="-122"/>
                <a:ea typeface="黑体" panose="02010609060101010101" pitchFamily="49" charset="-122"/>
                <a:cs typeface="+mn-ea"/>
                <a:sym typeface="+mn-lt"/>
              </a:endParaRPr>
            </a:p>
          </p:txBody>
        </p:sp>
        <p:sp>
          <p:nvSpPr>
            <p:cNvPr id="17" name="文本框 16"/>
            <p:cNvSpPr txBox="1"/>
            <p:nvPr/>
          </p:nvSpPr>
          <p:spPr>
            <a:xfrm>
              <a:off x="2253494" y="5197170"/>
              <a:ext cx="2230767" cy="426707"/>
            </a:xfrm>
            <a:prstGeom prst="rect">
              <a:avLst/>
            </a:prstGeom>
            <a:noFill/>
          </p:spPr>
          <p:txBody>
            <a:bodyPr wrap="none" rtlCol="0">
              <a:spAutoFit/>
            </a:bodyPr>
            <a:lstStyle/>
            <a:p>
              <a:r>
                <a:rPr lang="en-US" altLang="zh-CN" dirty="0">
                  <a:solidFill>
                    <a:srgbClr val="FF0000"/>
                  </a:solidFill>
                  <a:latin typeface="黑体" panose="02010609060101010101" pitchFamily="49" charset="-122"/>
                  <a:ea typeface="黑体" panose="02010609060101010101" pitchFamily="49" charset="-122"/>
                  <a:cs typeface="+mn-ea"/>
                  <a:sym typeface="+mn-lt"/>
                </a:rPr>
                <a:t>Agile Development</a:t>
              </a:r>
              <a:endParaRPr lang="zh-CN" altLang="en-US" dirty="0">
                <a:solidFill>
                  <a:srgbClr val="FF0000"/>
                </a:solidFill>
                <a:latin typeface="黑体" panose="02010609060101010101" pitchFamily="49" charset="-122"/>
                <a:ea typeface="黑体" panose="02010609060101010101" pitchFamily="49" charset="-122"/>
                <a:cs typeface="+mn-ea"/>
                <a:sym typeface="+mn-lt"/>
              </a:endParaRPr>
            </a:p>
          </p:txBody>
        </p:sp>
        <p:sp>
          <p:nvSpPr>
            <p:cNvPr id="14" name="文本框 13"/>
            <p:cNvSpPr txBox="1"/>
            <p:nvPr/>
          </p:nvSpPr>
          <p:spPr>
            <a:xfrm rot="16200000">
              <a:off x="904000" y="4435345"/>
              <a:ext cx="880085" cy="383788"/>
            </a:xfrm>
            <a:prstGeom prst="rect">
              <a:avLst/>
            </a:prstGeom>
            <a:noFill/>
          </p:spPr>
          <p:txBody>
            <a:bodyPr wrap="none" rtlCol="0">
              <a:spAutoFit/>
            </a:bodyPr>
            <a:lstStyle/>
            <a:p>
              <a:r>
                <a:rPr lang="en-US" altLang="zh-CN" dirty="0">
                  <a:solidFill>
                    <a:srgbClr val="7CADF1"/>
                  </a:solidFill>
                  <a:latin typeface="黑体" panose="02010609060101010101" pitchFamily="49" charset="-122"/>
                  <a:ea typeface="黑体" panose="02010609060101010101" pitchFamily="49" charset="-122"/>
                  <a:cs typeface="+mn-ea"/>
                  <a:sym typeface="+mn-lt"/>
                </a:rPr>
                <a:t>value</a:t>
              </a:r>
              <a:endParaRPr lang="zh-CN" altLang="en-US" dirty="0">
                <a:solidFill>
                  <a:srgbClr val="7CADF1"/>
                </a:solidFill>
                <a:latin typeface="黑体" panose="02010609060101010101" pitchFamily="49" charset="-122"/>
                <a:ea typeface="黑体" panose="02010609060101010101" pitchFamily="49" charset="-122"/>
                <a:cs typeface="+mn-ea"/>
                <a:sym typeface="+mn-lt"/>
              </a:endParaRPr>
            </a:p>
          </p:txBody>
        </p:sp>
        <p:sp>
          <p:nvSpPr>
            <p:cNvPr id="18" name="文本框 17"/>
            <p:cNvSpPr txBox="1"/>
            <p:nvPr/>
          </p:nvSpPr>
          <p:spPr>
            <a:xfrm>
              <a:off x="7131176" y="5628727"/>
              <a:ext cx="1751031" cy="426708"/>
            </a:xfrm>
            <a:prstGeom prst="rect">
              <a:avLst/>
            </a:prstGeom>
            <a:noFill/>
          </p:spPr>
          <p:txBody>
            <a:bodyPr wrap="none" rtlCol="0">
              <a:spAutoFit/>
            </a:bodyPr>
            <a:lstStyle/>
            <a:p>
              <a:r>
                <a:rPr lang="en-US" altLang="zh-CN" dirty="0">
                  <a:solidFill>
                    <a:srgbClr val="7CADF1"/>
                  </a:solidFill>
                  <a:latin typeface="黑体" panose="02010609060101010101" pitchFamily="49" charset="-122"/>
                  <a:ea typeface="黑体" panose="02010609060101010101" pitchFamily="49" charset="-122"/>
                  <a:cs typeface="+mn-ea"/>
                  <a:sym typeface="+mn-lt"/>
                </a:rPr>
                <a:t>collaboration</a:t>
              </a:r>
              <a:endParaRPr lang="zh-CN" altLang="en-US" dirty="0">
                <a:solidFill>
                  <a:srgbClr val="7CADF1"/>
                </a:solidFill>
                <a:latin typeface="黑体" panose="02010609060101010101" pitchFamily="49" charset="-122"/>
                <a:ea typeface="黑体" panose="02010609060101010101" pitchFamily="49" charset="-122"/>
                <a:cs typeface="+mn-ea"/>
                <a:sym typeface="+mn-lt"/>
              </a:endParaRPr>
            </a:p>
          </p:txBody>
        </p:sp>
      </p:grpSp>
      <p:sp>
        <p:nvSpPr>
          <p:cNvPr id="19" name="矩形 18"/>
          <p:cNvSpPr/>
          <p:nvPr/>
        </p:nvSpPr>
        <p:spPr>
          <a:xfrm>
            <a:off x="731838" y="1027533"/>
            <a:ext cx="10203998" cy="1354217"/>
          </a:xfrm>
          <a:prstGeom prst="rect">
            <a:avLst/>
          </a:prstGeom>
        </p:spPr>
        <p:txBody>
          <a:bodyPr wrap="square">
            <a:spAutoFit/>
          </a:bodyPr>
          <a:lstStyle/>
          <a:p>
            <a:pPr marL="285750" indent="-285750">
              <a:buFont typeface="Arial" panose="020B0604020202020204" pitchFamily="34" charset="0"/>
              <a:buChar char="•"/>
            </a:pPr>
            <a:r>
              <a:rPr lang="zh-CN" altLang="en-US" sz="1600" b="1" dirty="0">
                <a:solidFill>
                  <a:srgbClr val="C00000"/>
                </a:solidFill>
                <a:latin typeface="黑体" panose="02010609060101010101" pitchFamily="49" charset="-122"/>
                <a:ea typeface="黑体" panose="02010609060101010101" pitchFamily="49" charset="-122"/>
              </a:rPr>
              <a:t>持续集成</a:t>
            </a:r>
            <a:r>
              <a:rPr lang="zh-CN" altLang="en-US" sz="1600" dirty="0">
                <a:latin typeface="黑体" panose="02010609060101010101" pitchFamily="49" charset="-122"/>
                <a:ea typeface="黑体" panose="02010609060101010101" pitchFamily="49" charset="-122"/>
              </a:rPr>
              <a:t>强调开发人员提交了新代码之后，自动化编译程序立刻进行</a:t>
            </a:r>
            <a:r>
              <a:rPr lang="zh-CN" altLang="en-US" sz="1600" dirty="0">
                <a:solidFill>
                  <a:srgbClr val="C00000"/>
                </a:solidFill>
                <a:latin typeface="黑体" panose="02010609060101010101" pitchFamily="49" charset="-122"/>
                <a:ea typeface="黑体" panose="02010609060101010101" pitchFamily="49" charset="-122"/>
              </a:rPr>
              <a:t>构建、单元测试</a:t>
            </a:r>
            <a:r>
              <a:rPr lang="zh-CN" altLang="en-US" sz="1600" dirty="0">
                <a:latin typeface="黑体" panose="02010609060101010101" pitchFamily="49" charset="-122"/>
                <a:ea typeface="黑体" panose="02010609060101010101" pitchFamily="49" charset="-122"/>
              </a:rPr>
              <a:t>。根据测试结果，我们可以确定新代码和原有代码能否正确地集成在一起。</a:t>
            </a:r>
            <a:endParaRPr lang="en-US" altLang="zh-CN" sz="1600" dirty="0">
              <a:latin typeface="黑体" panose="02010609060101010101" pitchFamily="49" charset="-122"/>
              <a:ea typeface="黑体" panose="02010609060101010101" pitchFamily="49" charset="-122"/>
            </a:endParaRPr>
          </a:p>
          <a:p>
            <a:pPr marL="285750" indent="-285750">
              <a:buFont typeface="Arial" panose="020B0604020202020204" pitchFamily="34" charset="0"/>
              <a:buChar char="•"/>
            </a:pPr>
            <a:endParaRPr lang="en-US" altLang="zh-CN" sz="1600" dirty="0">
              <a:latin typeface="黑体" panose="02010609060101010101" pitchFamily="49" charset="-122"/>
              <a:ea typeface="黑体" panose="02010609060101010101" pitchFamily="49" charset="-122"/>
            </a:endParaRPr>
          </a:p>
          <a:p>
            <a:pPr marL="285750" indent="-285750">
              <a:buFont typeface="Arial" panose="020B0604020202020204" pitchFamily="34" charset="0"/>
              <a:buChar char="•"/>
            </a:pPr>
            <a:r>
              <a:rPr lang="zh-CN" altLang="en-US" sz="1600" b="1" dirty="0">
                <a:solidFill>
                  <a:srgbClr val="C00000"/>
                </a:solidFill>
                <a:latin typeface="黑体" panose="02010609060101010101" pitchFamily="49" charset="-122"/>
                <a:ea typeface="黑体" panose="02010609060101010101" pitchFamily="49" charset="-122"/>
              </a:rPr>
              <a:t>持续交付</a:t>
            </a:r>
            <a:r>
              <a:rPr lang="zh-CN" altLang="en-US" sz="1600" dirty="0">
                <a:latin typeface="黑体" panose="02010609060101010101" pitchFamily="49" charset="-122"/>
                <a:ea typeface="黑体" panose="02010609060101010101" pitchFamily="49" charset="-122"/>
              </a:rPr>
              <a:t>是持续集成的延伸，将集成后的代码</a:t>
            </a:r>
            <a:r>
              <a:rPr lang="zh-CN" altLang="en-US" sz="1600" dirty="0">
                <a:solidFill>
                  <a:srgbClr val="C00000"/>
                </a:solidFill>
                <a:latin typeface="黑体" panose="02010609060101010101" pitchFamily="49" charset="-122"/>
                <a:ea typeface="黑体" panose="02010609060101010101" pitchFamily="49" charset="-122"/>
              </a:rPr>
              <a:t>部署到类生产环境</a:t>
            </a:r>
            <a:r>
              <a:rPr lang="zh-CN" altLang="en-US" sz="1600" dirty="0">
                <a:latin typeface="黑体" panose="02010609060101010101" pitchFamily="49" charset="-122"/>
                <a:ea typeface="黑体" panose="02010609060101010101" pitchFamily="49" charset="-122"/>
              </a:rPr>
              <a:t>，确保可以以可持续的方式快速向客户发布新的更改。如果代码没有问题，可以继续</a:t>
            </a:r>
            <a:r>
              <a:rPr lang="zh-CN" altLang="en-US" sz="1600" dirty="0">
                <a:solidFill>
                  <a:srgbClr val="C00000"/>
                </a:solidFill>
                <a:latin typeface="黑体" panose="02010609060101010101" pitchFamily="49" charset="-122"/>
                <a:ea typeface="黑体" panose="02010609060101010101" pitchFamily="49" charset="-122"/>
              </a:rPr>
              <a:t>手动部署到生产环境</a:t>
            </a:r>
            <a:r>
              <a:rPr lang="zh-CN" altLang="en-US" sz="1600" dirty="0">
                <a:latin typeface="黑体" panose="02010609060101010101" pitchFamily="49" charset="-122"/>
                <a:ea typeface="黑体" panose="02010609060101010101" pitchFamily="49" charset="-122"/>
              </a:rPr>
              <a:t>中。</a:t>
            </a:r>
            <a:endParaRPr lang="en-US" altLang="zh-CN" sz="1600"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36440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文本框 24">
            <a:extLst>
              <a:ext uri="{FF2B5EF4-FFF2-40B4-BE49-F238E27FC236}">
                <a16:creationId xmlns:a16="http://schemas.microsoft.com/office/drawing/2014/main" id="{A6AC41A8-D438-BE4F-9006-65E345988383}"/>
              </a:ext>
            </a:extLst>
          </p:cNvPr>
          <p:cNvSpPr txBox="1"/>
          <p:nvPr/>
        </p:nvSpPr>
        <p:spPr>
          <a:xfrm>
            <a:off x="667545" y="1311947"/>
            <a:ext cx="9290843" cy="2169825"/>
          </a:xfrm>
          <a:prstGeom prst="rect">
            <a:avLst/>
          </a:prstGeom>
          <a:noFill/>
        </p:spPr>
        <p:txBody>
          <a:bodyPr wrap="square" rtlCol="0" anchor="ctr">
            <a:spAutoFit/>
          </a:bodyPr>
          <a:lstStyle/>
          <a:p>
            <a:pPr algn="l">
              <a:lnSpc>
                <a:spcPct val="150000"/>
              </a:lnSpc>
              <a:buFont typeface="+mj-lt"/>
              <a:buAutoNum type="arabicPeriod"/>
            </a:pPr>
            <a:r>
              <a:rPr lang="zh-CN" altLang="en-US" i="0" dirty="0">
                <a:solidFill>
                  <a:srgbClr val="000000"/>
                </a:solidFill>
                <a:effectLst/>
                <a:latin typeface="黑体" panose="02010609060101010101" pitchFamily="49" charset="-122"/>
                <a:ea typeface="黑体" panose="02010609060101010101" pitchFamily="49" charset="-122"/>
              </a:rPr>
              <a:t>开发团队接到任务，需要完成一个变更。</a:t>
            </a:r>
          </a:p>
          <a:p>
            <a:pPr algn="l">
              <a:lnSpc>
                <a:spcPct val="150000"/>
              </a:lnSpc>
              <a:buFont typeface="+mj-lt"/>
              <a:buAutoNum type="arabicPeriod"/>
            </a:pPr>
            <a:r>
              <a:rPr lang="zh-CN" altLang="en-US" i="0" dirty="0">
                <a:solidFill>
                  <a:srgbClr val="000000"/>
                </a:solidFill>
                <a:effectLst/>
                <a:latin typeface="黑体" panose="02010609060101010101" pitchFamily="49" charset="-122"/>
                <a:ea typeface="黑体" panose="02010609060101010101" pitchFamily="49" charset="-122"/>
              </a:rPr>
              <a:t>为了更加顺利地开发，将这个变更分</a:t>
            </a:r>
            <a:r>
              <a:rPr lang="zh-CN" altLang="en-US" i="0" dirty="0">
                <a:solidFill>
                  <a:srgbClr val="FF0000"/>
                </a:solidFill>
                <a:effectLst/>
                <a:latin typeface="黑体" panose="02010609060101010101" pitchFamily="49" charset="-122"/>
                <a:ea typeface="黑体" panose="02010609060101010101" pitchFamily="49" charset="-122"/>
              </a:rPr>
              <a:t>拆为几个小变更</a:t>
            </a:r>
            <a:r>
              <a:rPr lang="zh-CN" altLang="en-US" i="0" dirty="0">
                <a:solidFill>
                  <a:srgbClr val="000000"/>
                </a:solidFill>
                <a:effectLst/>
                <a:latin typeface="黑体" panose="02010609060101010101" pitchFamily="49" charset="-122"/>
                <a:ea typeface="黑体" panose="02010609060101010101" pitchFamily="49" charset="-122"/>
              </a:rPr>
              <a:t>。</a:t>
            </a:r>
          </a:p>
          <a:p>
            <a:pPr algn="l">
              <a:lnSpc>
                <a:spcPct val="150000"/>
              </a:lnSpc>
              <a:buFont typeface="+mj-lt"/>
              <a:buAutoNum type="arabicPeriod"/>
            </a:pPr>
            <a:r>
              <a:rPr lang="zh-CN" altLang="en-US" i="0" dirty="0">
                <a:solidFill>
                  <a:srgbClr val="000000"/>
                </a:solidFill>
                <a:effectLst/>
                <a:latin typeface="黑体" panose="02010609060101010101" pitchFamily="49" charset="-122"/>
                <a:ea typeface="黑体" panose="02010609060101010101" pitchFamily="49" charset="-122"/>
              </a:rPr>
              <a:t>开发人员在本地开发并且测试，如果使用了测试驱动开发，会先编写测试，然后编写实际代码。</a:t>
            </a:r>
          </a:p>
          <a:p>
            <a:pPr algn="l">
              <a:lnSpc>
                <a:spcPct val="150000"/>
              </a:lnSpc>
              <a:buFont typeface="+mj-lt"/>
              <a:buAutoNum type="arabicPeriod"/>
            </a:pPr>
            <a:r>
              <a:rPr lang="zh-CN" altLang="en-US" i="0" dirty="0">
                <a:solidFill>
                  <a:srgbClr val="000000"/>
                </a:solidFill>
                <a:effectLst/>
                <a:latin typeface="黑体" panose="02010609060101010101" pitchFamily="49" charset="-122"/>
                <a:ea typeface="黑体" panose="02010609060101010101" pitchFamily="49" charset="-122"/>
              </a:rPr>
              <a:t>开发人员将代码提交到企业内部的</a:t>
            </a:r>
            <a:r>
              <a:rPr lang="en-US" altLang="zh-CN" i="0" dirty="0">
                <a:solidFill>
                  <a:srgbClr val="FF0000"/>
                </a:solidFill>
                <a:effectLst/>
                <a:latin typeface="黑体" panose="02010609060101010101" pitchFamily="49" charset="-122"/>
                <a:ea typeface="黑体" panose="02010609060101010101" pitchFamily="49" charset="-122"/>
              </a:rPr>
              <a:t>Git</a:t>
            </a:r>
            <a:r>
              <a:rPr lang="zh-CN" altLang="en-US" i="0" dirty="0">
                <a:solidFill>
                  <a:srgbClr val="000000"/>
                </a:solidFill>
                <a:effectLst/>
                <a:latin typeface="黑体" panose="02010609060101010101" pitchFamily="49" charset="-122"/>
                <a:ea typeface="黑体" panose="02010609060101010101" pitchFamily="49" charset="-122"/>
              </a:rPr>
              <a:t>版本控制系统上。</a:t>
            </a:r>
          </a:p>
        </p:txBody>
      </p:sp>
      <p:sp>
        <p:nvSpPr>
          <p:cNvPr id="9" name="标题 8"/>
          <p:cNvSpPr>
            <a:spLocks noGrp="1"/>
          </p:cNvSpPr>
          <p:nvPr>
            <p:ph type="title"/>
          </p:nvPr>
        </p:nvSpPr>
        <p:spPr/>
        <p:txBody>
          <a:bodyPr>
            <a:normAutofit fontScale="90000"/>
          </a:bodyPr>
          <a:lstStyle/>
          <a:p>
            <a:r>
              <a:rPr lang="zh-CN" altLang="en-US" dirty="0">
                <a:cs typeface="+mn-ea"/>
              </a:rPr>
              <a:t>一个完整的</a:t>
            </a:r>
            <a:r>
              <a:rPr lang="en-US" altLang="zh-CN" dirty="0">
                <a:cs typeface="+mn-ea"/>
                <a:sym typeface="+mn-lt"/>
              </a:rPr>
              <a:t>DevOps</a:t>
            </a:r>
            <a:r>
              <a:rPr lang="zh-CN" altLang="en-US" dirty="0">
                <a:cs typeface="+mn-ea"/>
              </a:rPr>
              <a:t>开发运维过程</a:t>
            </a:r>
            <a:br>
              <a:rPr lang="zh-CN" altLang="en-US" dirty="0">
                <a:cs typeface="+mn-ea"/>
              </a:rPr>
            </a:br>
            <a:endParaRPr lang="zh-CN" altLang="en-US" dirty="0">
              <a:cs typeface="+mn-ea"/>
              <a:sym typeface="+mn-lt"/>
            </a:endParaRPr>
          </a:p>
        </p:txBody>
      </p:sp>
      <p:sp>
        <p:nvSpPr>
          <p:cNvPr id="8" name="右大括号 7"/>
          <p:cNvSpPr/>
          <p:nvPr/>
        </p:nvSpPr>
        <p:spPr>
          <a:xfrm>
            <a:off x="10264491" y="1751297"/>
            <a:ext cx="514059" cy="1730475"/>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10" name="矩形 9"/>
          <p:cNvSpPr/>
          <p:nvPr/>
        </p:nvSpPr>
        <p:spPr>
          <a:xfrm>
            <a:off x="10717202" y="2183587"/>
            <a:ext cx="1184285" cy="523220"/>
          </a:xfrm>
          <a:prstGeom prst="rect">
            <a:avLst/>
          </a:prstGeom>
        </p:spPr>
        <p:txBody>
          <a:bodyPr wrap="square">
            <a:spAutoFit/>
          </a:bodyPr>
          <a:lstStyle/>
          <a:p>
            <a:pPr algn="ctr" defTabSz="410684" hangingPunct="0"/>
            <a:r>
              <a:rPr lang="en-US" altLang="zh-CN" sz="1400" b="1" kern="0" dirty="0">
                <a:solidFill>
                  <a:srgbClr val="FF0000"/>
                </a:solidFill>
                <a:latin typeface="黑体" panose="02010609060101010101" pitchFamily="49" charset="-122"/>
                <a:ea typeface="黑体" panose="02010609060101010101" pitchFamily="49" charset="-122"/>
                <a:cs typeface="+mn-ea"/>
                <a:sym typeface="+mn-lt"/>
              </a:rPr>
              <a:t>Agile Development</a:t>
            </a:r>
          </a:p>
        </p:txBody>
      </p:sp>
    </p:spTree>
    <p:extLst>
      <p:ext uri="{BB962C8B-B14F-4D97-AF65-F5344CB8AC3E}">
        <p14:creationId xmlns:p14="http://schemas.microsoft.com/office/powerpoint/2010/main" val="25625247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文本框 24">
            <a:extLst>
              <a:ext uri="{FF2B5EF4-FFF2-40B4-BE49-F238E27FC236}">
                <a16:creationId xmlns:a16="http://schemas.microsoft.com/office/drawing/2014/main" id="{A6AC41A8-D438-BE4F-9006-65E345988383}"/>
              </a:ext>
            </a:extLst>
          </p:cNvPr>
          <p:cNvSpPr txBox="1"/>
          <p:nvPr/>
        </p:nvSpPr>
        <p:spPr>
          <a:xfrm>
            <a:off x="731838" y="963452"/>
            <a:ext cx="10499754" cy="2585323"/>
          </a:xfrm>
          <a:prstGeom prst="rect">
            <a:avLst/>
          </a:prstGeom>
          <a:noFill/>
        </p:spPr>
        <p:txBody>
          <a:bodyPr wrap="square" rtlCol="0" anchor="ctr">
            <a:spAutoFit/>
          </a:bodyPr>
          <a:lstStyle/>
          <a:p>
            <a:pPr marL="342900" indent="-342900" algn="l">
              <a:lnSpc>
                <a:spcPct val="150000"/>
              </a:lnSpc>
              <a:buFont typeface="+mj-lt"/>
              <a:buAutoNum type="arabicPeriod" startAt="5"/>
            </a:pPr>
            <a:r>
              <a:rPr lang="zh-CN" altLang="en-US" i="0" dirty="0">
                <a:solidFill>
                  <a:srgbClr val="000000"/>
                </a:solidFill>
                <a:effectLst/>
                <a:latin typeface="黑体" panose="02010609060101010101" pitchFamily="49" charset="-122"/>
                <a:ea typeface="黑体" panose="02010609060101010101" pitchFamily="49" charset="-122"/>
              </a:rPr>
              <a:t>构建服务器获取变更</a:t>
            </a:r>
            <a:r>
              <a:rPr lang="zh-CN" altLang="en-US" dirty="0">
                <a:solidFill>
                  <a:srgbClr val="000000"/>
                </a:solidFill>
                <a:latin typeface="黑体" panose="02010609060101010101" pitchFamily="49" charset="-122"/>
                <a:ea typeface="黑体" panose="02010609060101010101" pitchFamily="49" charset="-122"/>
              </a:rPr>
              <a:t>，</a:t>
            </a:r>
            <a:r>
              <a:rPr lang="zh-CN" altLang="en-US" i="0" dirty="0">
                <a:solidFill>
                  <a:srgbClr val="000000"/>
                </a:solidFill>
                <a:effectLst/>
                <a:latin typeface="黑体" panose="02010609060101010101" pitchFamily="49" charset="-122"/>
                <a:ea typeface="黑体" panose="02010609060101010101" pitchFamily="49" charset="-122"/>
              </a:rPr>
              <a:t>初始化</a:t>
            </a:r>
            <a:r>
              <a:rPr lang="zh-CN" altLang="en-US" i="0" dirty="0">
                <a:solidFill>
                  <a:srgbClr val="FF0000"/>
                </a:solidFill>
                <a:effectLst/>
                <a:latin typeface="黑体" panose="02010609060101010101" pitchFamily="49" charset="-122"/>
                <a:ea typeface="黑体" panose="02010609060101010101" pitchFamily="49" charset="-122"/>
              </a:rPr>
              <a:t>构建</a:t>
            </a:r>
            <a:r>
              <a:rPr lang="zh-CN" altLang="en-US" i="0" dirty="0">
                <a:solidFill>
                  <a:srgbClr val="000000"/>
                </a:solidFill>
                <a:effectLst/>
                <a:latin typeface="黑体" panose="02010609060101010101" pitchFamily="49" charset="-122"/>
                <a:ea typeface="黑体" panose="02010609060101010101" pitchFamily="49" charset="-122"/>
              </a:rPr>
              <a:t>流程，</a:t>
            </a:r>
            <a:r>
              <a:rPr lang="zh-CN" altLang="en-US" i="0" dirty="0">
                <a:solidFill>
                  <a:srgbClr val="FF0000"/>
                </a:solidFill>
                <a:effectLst/>
                <a:latin typeface="黑体" panose="02010609060101010101" pitchFamily="49" charset="-122"/>
                <a:ea typeface="黑体" panose="02010609060101010101" pitchFamily="49" charset="-122"/>
              </a:rPr>
              <a:t>单元测试</a:t>
            </a:r>
            <a:r>
              <a:rPr lang="zh-CN" altLang="en-US" i="0" dirty="0">
                <a:solidFill>
                  <a:srgbClr val="000000"/>
                </a:solidFill>
                <a:effectLst/>
                <a:latin typeface="黑体" panose="02010609060101010101" pitchFamily="49" charset="-122"/>
                <a:ea typeface="黑体" panose="02010609060101010101" pitchFamily="49" charset="-122"/>
              </a:rPr>
              <a:t>之后，</a:t>
            </a:r>
            <a:r>
              <a:rPr lang="zh-CN" altLang="en-US" i="0" dirty="0">
                <a:solidFill>
                  <a:srgbClr val="FF0000"/>
                </a:solidFill>
                <a:effectLst/>
                <a:latin typeface="黑体" panose="02010609060101010101" pitchFamily="49" charset="-122"/>
                <a:ea typeface="黑体" panose="02010609060101010101" pitchFamily="49" charset="-122"/>
              </a:rPr>
              <a:t>编译打包</a:t>
            </a:r>
            <a:r>
              <a:rPr lang="zh-CN" altLang="en-US" i="0" dirty="0">
                <a:solidFill>
                  <a:srgbClr val="000000"/>
                </a:solidFill>
                <a:effectLst/>
                <a:latin typeface="黑体" panose="02010609060101010101" pitchFamily="49" charset="-122"/>
                <a:ea typeface="黑体" panose="02010609060101010101" pitchFamily="49" charset="-122"/>
              </a:rPr>
              <a:t>生成</a:t>
            </a:r>
            <a:r>
              <a:rPr lang="en-US" altLang="zh-CN" i="0" dirty="0">
                <a:solidFill>
                  <a:srgbClr val="FF0000"/>
                </a:solidFill>
                <a:effectLst/>
                <a:latin typeface="黑体" panose="02010609060101010101" pitchFamily="49" charset="-122"/>
                <a:ea typeface="黑体" panose="02010609060101010101" pitchFamily="49" charset="-122"/>
              </a:rPr>
              <a:t>Docker</a:t>
            </a:r>
            <a:r>
              <a:rPr lang="zh-CN" altLang="en-US" i="0" dirty="0">
                <a:solidFill>
                  <a:srgbClr val="FF0000"/>
                </a:solidFill>
                <a:effectLst/>
                <a:latin typeface="黑体" panose="02010609060101010101" pitchFamily="49" charset="-122"/>
                <a:ea typeface="黑体" panose="02010609060101010101" pitchFamily="49" charset="-122"/>
              </a:rPr>
              <a:t>镜像</a:t>
            </a:r>
            <a:r>
              <a:rPr lang="zh-CN" altLang="en-US" i="0" dirty="0">
                <a:solidFill>
                  <a:srgbClr val="000000"/>
                </a:solidFill>
                <a:effectLst/>
                <a:latin typeface="黑体" panose="02010609060101010101" pitchFamily="49" charset="-122"/>
                <a:ea typeface="黑体" panose="02010609060101010101" pitchFamily="49" charset="-122"/>
              </a:rPr>
              <a:t>文件。</a:t>
            </a:r>
          </a:p>
          <a:p>
            <a:pPr marL="342900" indent="-342900">
              <a:lnSpc>
                <a:spcPct val="150000"/>
              </a:lnSpc>
              <a:buFont typeface="+mj-lt"/>
              <a:buAutoNum type="arabicPeriod" startAt="5"/>
            </a:pPr>
            <a:r>
              <a:rPr lang="zh-CN" altLang="en-US" i="0" dirty="0">
                <a:solidFill>
                  <a:srgbClr val="000000"/>
                </a:solidFill>
                <a:effectLst/>
                <a:latin typeface="黑体" panose="02010609060101010101" pitchFamily="49" charset="-122"/>
                <a:ea typeface="黑体" panose="02010609060101010101" pitchFamily="49" charset="-122"/>
              </a:rPr>
              <a:t>在</a:t>
            </a:r>
            <a:r>
              <a:rPr lang="zh-CN" altLang="en-US" i="0" dirty="0">
                <a:solidFill>
                  <a:srgbClr val="FF0000"/>
                </a:solidFill>
                <a:effectLst/>
                <a:latin typeface="黑体" panose="02010609060101010101" pitchFamily="49" charset="-122"/>
                <a:ea typeface="黑体" panose="02010609060101010101" pitchFamily="49" charset="-122"/>
              </a:rPr>
              <a:t>测试环境</a:t>
            </a:r>
            <a:r>
              <a:rPr lang="zh-CN" altLang="en-US" i="0" dirty="0">
                <a:solidFill>
                  <a:srgbClr val="000000"/>
                </a:solidFill>
                <a:effectLst/>
                <a:latin typeface="黑体" panose="02010609060101010101" pitchFamily="49" charset="-122"/>
                <a:ea typeface="黑体" panose="02010609060101010101" pitchFamily="49" charset="-122"/>
              </a:rPr>
              <a:t>中安装新</a:t>
            </a:r>
            <a:r>
              <a:rPr lang="zh-CN" altLang="en-US" dirty="0">
                <a:solidFill>
                  <a:srgbClr val="000000"/>
                </a:solidFill>
                <a:latin typeface="黑体" panose="02010609060101010101" pitchFamily="49" charset="-122"/>
                <a:ea typeface="黑体" panose="02010609060101010101" pitchFamily="49" charset="-122"/>
              </a:rPr>
              <a:t>的镜像。</a:t>
            </a:r>
            <a:endParaRPr lang="zh-CN" altLang="en-US" i="0" dirty="0">
              <a:solidFill>
                <a:srgbClr val="000000"/>
              </a:solidFill>
              <a:effectLst/>
              <a:latin typeface="黑体" panose="02010609060101010101" pitchFamily="49" charset="-122"/>
              <a:ea typeface="黑体" panose="02010609060101010101" pitchFamily="49" charset="-122"/>
            </a:endParaRPr>
          </a:p>
          <a:p>
            <a:pPr marL="342900" indent="-342900" algn="l">
              <a:lnSpc>
                <a:spcPct val="150000"/>
              </a:lnSpc>
              <a:buFont typeface="+mj-lt"/>
              <a:buAutoNum type="arabicPeriod" startAt="5"/>
            </a:pPr>
            <a:r>
              <a:rPr lang="zh-CN" altLang="en-US" i="0" dirty="0">
                <a:solidFill>
                  <a:srgbClr val="000000"/>
                </a:solidFill>
                <a:effectLst/>
                <a:latin typeface="黑体" panose="02010609060101010101" pitchFamily="49" charset="-122"/>
                <a:ea typeface="黑体" panose="02010609060101010101" pitchFamily="49" charset="-122"/>
              </a:rPr>
              <a:t>新安装触发自动化回归测试，质量保证团队开始做人工测试。</a:t>
            </a:r>
          </a:p>
          <a:p>
            <a:pPr marL="342900" indent="-342900" algn="l">
              <a:lnSpc>
                <a:spcPct val="150000"/>
              </a:lnSpc>
              <a:buFont typeface="+mj-lt"/>
              <a:buAutoNum type="arabicPeriod" startAt="5"/>
            </a:pPr>
            <a:r>
              <a:rPr lang="zh-CN" altLang="en-US" i="0" dirty="0">
                <a:solidFill>
                  <a:srgbClr val="000000"/>
                </a:solidFill>
                <a:effectLst/>
                <a:latin typeface="黑体" panose="02010609060101010101" pitchFamily="49" charset="-122"/>
                <a:ea typeface="黑体" panose="02010609060101010101" pitchFamily="49" charset="-122"/>
              </a:rPr>
              <a:t>变更在</a:t>
            </a:r>
            <a:r>
              <a:rPr lang="zh-CN" altLang="en-US" i="0" dirty="0">
                <a:solidFill>
                  <a:srgbClr val="FF0000"/>
                </a:solidFill>
                <a:effectLst/>
                <a:latin typeface="黑体" panose="02010609060101010101" pitchFamily="49" charset="-122"/>
                <a:ea typeface="黑体" panose="02010609060101010101" pitchFamily="49" charset="-122"/>
              </a:rPr>
              <a:t>类生产环境</a:t>
            </a:r>
            <a:r>
              <a:rPr lang="zh-CN" altLang="en-US" dirty="0">
                <a:solidFill>
                  <a:srgbClr val="000000"/>
                </a:solidFill>
                <a:latin typeface="黑体" panose="02010609060101010101" pitchFamily="49" charset="-122"/>
                <a:ea typeface="黑体" panose="02010609060101010101" pitchFamily="49" charset="-122"/>
              </a:rPr>
              <a:t>（产品环境）</a:t>
            </a:r>
            <a:r>
              <a:rPr lang="zh-CN" altLang="en-US" i="0" dirty="0">
                <a:solidFill>
                  <a:srgbClr val="000000"/>
                </a:solidFill>
                <a:effectLst/>
                <a:latin typeface="黑体" panose="02010609060101010101" pitchFamily="49" charset="-122"/>
                <a:ea typeface="黑体" panose="02010609060101010101" pitchFamily="49" charset="-122"/>
              </a:rPr>
              <a:t>中进行</a:t>
            </a:r>
            <a:r>
              <a:rPr lang="zh-CN" altLang="en-US" i="0" dirty="0">
                <a:solidFill>
                  <a:srgbClr val="FF0000"/>
                </a:solidFill>
                <a:effectLst/>
                <a:latin typeface="黑体" panose="02010609060101010101" pitchFamily="49" charset="-122"/>
                <a:ea typeface="黑体" panose="02010609060101010101" pitchFamily="49" charset="-122"/>
              </a:rPr>
              <a:t>验收测试</a:t>
            </a:r>
            <a:r>
              <a:rPr lang="zh-CN" altLang="en-US" i="0" dirty="0">
                <a:solidFill>
                  <a:srgbClr val="000000"/>
                </a:solidFill>
                <a:effectLst/>
                <a:latin typeface="黑体" panose="02010609060101010101" pitchFamily="49" charset="-122"/>
                <a:ea typeface="黑体" panose="02010609060101010101" pitchFamily="49" charset="-122"/>
              </a:rPr>
              <a:t>。</a:t>
            </a:r>
          </a:p>
          <a:p>
            <a:pPr marL="342900" indent="-342900" algn="l">
              <a:lnSpc>
                <a:spcPct val="150000"/>
              </a:lnSpc>
              <a:buFont typeface="+mj-lt"/>
              <a:buAutoNum type="arabicPeriod" startAt="5"/>
            </a:pPr>
            <a:r>
              <a:rPr lang="zh-CN" altLang="en-US" i="0" dirty="0">
                <a:solidFill>
                  <a:srgbClr val="000000"/>
                </a:solidFill>
                <a:effectLst/>
                <a:latin typeface="黑体" panose="02010609060101010101" pitchFamily="49" charset="-122"/>
                <a:ea typeface="黑体" panose="02010609060101010101" pitchFamily="49" charset="-122"/>
              </a:rPr>
              <a:t>验收测试完成后，预发布环境被切换成</a:t>
            </a:r>
            <a:r>
              <a:rPr lang="zh-CN" altLang="en-US" i="0" dirty="0">
                <a:solidFill>
                  <a:srgbClr val="FF0000"/>
                </a:solidFill>
                <a:effectLst/>
                <a:latin typeface="黑体" panose="02010609060101010101" pitchFamily="49" charset="-122"/>
                <a:ea typeface="黑体" panose="02010609060101010101" pitchFamily="49" charset="-122"/>
              </a:rPr>
              <a:t>生产环境</a:t>
            </a:r>
            <a:endParaRPr lang="en-US" altLang="zh-CN" i="0" dirty="0">
              <a:solidFill>
                <a:srgbClr val="FF0000"/>
              </a:solidFill>
              <a:effectLst/>
              <a:latin typeface="黑体" panose="02010609060101010101" pitchFamily="49" charset="-122"/>
              <a:ea typeface="黑体" panose="02010609060101010101" pitchFamily="49" charset="-122"/>
            </a:endParaRPr>
          </a:p>
          <a:p>
            <a:pPr marL="342900" indent="-342900">
              <a:lnSpc>
                <a:spcPct val="150000"/>
              </a:lnSpc>
              <a:buFont typeface="+mj-lt"/>
              <a:buAutoNum type="arabicPeriod" startAt="5"/>
            </a:pPr>
            <a:r>
              <a:rPr lang="zh-CN" altLang="en-US" dirty="0">
                <a:latin typeface="黑体" panose="02010609060101010101" pitchFamily="49" charset="-122"/>
                <a:ea typeface="黑体" panose="02010609060101010101" pitchFamily="49" charset="-122"/>
              </a:rPr>
              <a:t>自动化运维、监控</a:t>
            </a:r>
            <a:endParaRPr lang="en-US" altLang="zh-CN" dirty="0">
              <a:latin typeface="黑体" panose="02010609060101010101" pitchFamily="49" charset="-122"/>
              <a:ea typeface="黑体" panose="02010609060101010101" pitchFamily="49" charset="-122"/>
            </a:endParaRPr>
          </a:p>
        </p:txBody>
      </p:sp>
      <p:sp>
        <p:nvSpPr>
          <p:cNvPr id="9" name="标题 8"/>
          <p:cNvSpPr>
            <a:spLocks noGrp="1"/>
          </p:cNvSpPr>
          <p:nvPr>
            <p:ph type="title"/>
          </p:nvPr>
        </p:nvSpPr>
        <p:spPr/>
        <p:txBody>
          <a:bodyPr>
            <a:normAutofit fontScale="90000"/>
          </a:bodyPr>
          <a:lstStyle/>
          <a:p>
            <a:r>
              <a:rPr lang="zh-CN" altLang="en-US" dirty="0">
                <a:cs typeface="+mn-ea"/>
              </a:rPr>
              <a:t>一个完整的</a:t>
            </a:r>
            <a:r>
              <a:rPr lang="en-US" altLang="zh-CN" dirty="0">
                <a:cs typeface="+mn-ea"/>
                <a:sym typeface="+mn-lt"/>
              </a:rPr>
              <a:t>DevOps</a:t>
            </a:r>
            <a:r>
              <a:rPr lang="zh-CN" altLang="en-US" dirty="0">
                <a:cs typeface="+mn-ea"/>
              </a:rPr>
              <a:t>开发运维过程</a:t>
            </a:r>
            <a:br>
              <a:rPr lang="zh-CN" altLang="en-US" dirty="0">
                <a:cs typeface="+mn-ea"/>
              </a:rPr>
            </a:br>
            <a:endParaRPr lang="zh-CN" altLang="en-US" dirty="0">
              <a:cs typeface="+mn-ea"/>
              <a:sym typeface="+mn-lt"/>
            </a:endParaRPr>
          </a:p>
        </p:txBody>
      </p:sp>
      <p:sp>
        <p:nvSpPr>
          <p:cNvPr id="2" name="矩形 1"/>
          <p:cNvSpPr/>
          <p:nvPr/>
        </p:nvSpPr>
        <p:spPr>
          <a:xfrm>
            <a:off x="9920253" y="1194067"/>
            <a:ext cx="2357597" cy="307777"/>
          </a:xfrm>
          <a:prstGeom prst="rect">
            <a:avLst/>
          </a:prstGeom>
        </p:spPr>
        <p:txBody>
          <a:bodyPr wrap="square">
            <a:spAutoFit/>
          </a:bodyPr>
          <a:lstStyle/>
          <a:p>
            <a:pPr algn="ctr" defTabSz="410684" hangingPunct="0"/>
            <a:r>
              <a:rPr lang="en-US" altLang="zh-CN" sz="1400" b="1" kern="0" dirty="0">
                <a:solidFill>
                  <a:srgbClr val="FF0000"/>
                </a:solidFill>
                <a:latin typeface="黑体" panose="02010609060101010101" pitchFamily="49" charset="-122"/>
                <a:ea typeface="黑体" panose="02010609060101010101" pitchFamily="49" charset="-122"/>
                <a:cs typeface="+mn-ea"/>
                <a:sym typeface="+mn-lt"/>
              </a:rPr>
              <a:t>Continuous Integration</a:t>
            </a:r>
          </a:p>
        </p:txBody>
      </p:sp>
      <p:sp>
        <p:nvSpPr>
          <p:cNvPr id="6" name="右大括号 5"/>
          <p:cNvSpPr/>
          <p:nvPr/>
        </p:nvSpPr>
        <p:spPr>
          <a:xfrm>
            <a:off x="6408187" y="2391453"/>
            <a:ext cx="179681" cy="596789"/>
          </a:xfrm>
          <a:prstGeom prst="righ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7" name="矩形 6"/>
          <p:cNvSpPr/>
          <p:nvPr/>
        </p:nvSpPr>
        <p:spPr>
          <a:xfrm>
            <a:off x="7151431" y="1848739"/>
            <a:ext cx="2884055" cy="307777"/>
          </a:xfrm>
          <a:prstGeom prst="rect">
            <a:avLst/>
          </a:prstGeom>
        </p:spPr>
        <p:txBody>
          <a:bodyPr wrap="square">
            <a:spAutoFit/>
          </a:bodyPr>
          <a:lstStyle/>
          <a:p>
            <a:pPr algn="ctr" defTabSz="410684" hangingPunct="0"/>
            <a:r>
              <a:rPr lang="en-US" altLang="zh-CN" sz="1400" b="1" kern="0" dirty="0">
                <a:solidFill>
                  <a:srgbClr val="FF0000"/>
                </a:solidFill>
                <a:latin typeface="黑体" panose="02010609060101010101" pitchFamily="49" charset="-122"/>
                <a:ea typeface="黑体" panose="02010609060101010101" pitchFamily="49" charset="-122"/>
                <a:cs typeface="+mn-ea"/>
                <a:sym typeface="+mn-lt"/>
              </a:rPr>
              <a:t>Continuous Delivery</a:t>
            </a:r>
          </a:p>
        </p:txBody>
      </p:sp>
      <p:sp>
        <p:nvSpPr>
          <p:cNvPr id="11" name="右大括号 10"/>
          <p:cNvSpPr/>
          <p:nvPr/>
        </p:nvSpPr>
        <p:spPr>
          <a:xfrm>
            <a:off x="7350920" y="1589570"/>
            <a:ext cx="238016" cy="828604"/>
          </a:xfrm>
          <a:prstGeom prst="righ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12" name="矩形 11"/>
          <p:cNvSpPr/>
          <p:nvPr/>
        </p:nvSpPr>
        <p:spPr>
          <a:xfrm>
            <a:off x="6615595" y="2457292"/>
            <a:ext cx="1946682" cy="307777"/>
          </a:xfrm>
          <a:prstGeom prst="rect">
            <a:avLst/>
          </a:prstGeom>
        </p:spPr>
        <p:txBody>
          <a:bodyPr wrap="square">
            <a:spAutoFit/>
          </a:bodyPr>
          <a:lstStyle/>
          <a:p>
            <a:pPr algn="ctr" defTabSz="410684" hangingPunct="0"/>
            <a:r>
              <a:rPr lang="en-US" altLang="zh-CN" sz="1400" b="1" kern="0" dirty="0">
                <a:solidFill>
                  <a:srgbClr val="FF0000"/>
                </a:solidFill>
                <a:latin typeface="黑体" panose="02010609060101010101" pitchFamily="49" charset="-122"/>
                <a:ea typeface="黑体" panose="02010609060101010101" pitchFamily="49" charset="-122"/>
                <a:cs typeface="+mn-ea"/>
                <a:sym typeface="+mn-lt"/>
              </a:rPr>
              <a:t>Continuous </a:t>
            </a:r>
            <a:r>
              <a:rPr lang="en-US" altLang="zh-CN" sz="1400" b="1" kern="0" dirty="0" err="1">
                <a:solidFill>
                  <a:srgbClr val="FF0000"/>
                </a:solidFill>
                <a:latin typeface="黑体" panose="02010609060101010101" pitchFamily="49" charset="-122"/>
                <a:ea typeface="黑体" panose="02010609060101010101" pitchFamily="49" charset="-122"/>
                <a:cs typeface="+mn-ea"/>
                <a:sym typeface="+mn-lt"/>
              </a:rPr>
              <a:t>Delploy</a:t>
            </a:r>
            <a:endParaRPr lang="en-US" altLang="zh-CN" sz="1400" b="1" kern="0" dirty="0">
              <a:solidFill>
                <a:srgbClr val="FF0000"/>
              </a:solidFill>
              <a:latin typeface="黑体" panose="02010609060101010101" pitchFamily="49" charset="-122"/>
              <a:ea typeface="黑体" panose="02010609060101010101" pitchFamily="49" charset="-122"/>
              <a:cs typeface="+mn-ea"/>
              <a:sym typeface="+mn-lt"/>
            </a:endParaRPr>
          </a:p>
        </p:txBody>
      </p:sp>
      <p:pic>
        <p:nvPicPr>
          <p:cNvPr id="13" name="Picture 4" descr="http://img.mp.itc.cn/upload/20170322/e7d7ad02201d44d1aafce09dd3daa8b6_th.jpeg"/>
          <p:cNvPicPr>
            <a:picLocks noChangeAspect="1" noChangeArrowheads="1"/>
          </p:cNvPicPr>
          <p:nvPr/>
        </p:nvPicPr>
        <p:blipFill rotWithShape="1">
          <a:blip r:embed="rId3">
            <a:extLst>
              <a:ext uri="{28A0092B-C50C-407E-A947-70E740481C1C}">
                <a14:useLocalDpi xmlns:a14="http://schemas.microsoft.com/office/drawing/2010/main" val="0"/>
              </a:ext>
            </a:extLst>
          </a:blip>
          <a:srcRect l="4731" t="22273" r="3735" b="18491"/>
          <a:stretch/>
        </p:blipFill>
        <p:spPr bwMode="auto">
          <a:xfrm>
            <a:off x="1736002" y="3717824"/>
            <a:ext cx="7994571" cy="29101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94449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占位符 9"/>
          <p:cNvSpPr>
            <a:spLocks noGrp="1"/>
          </p:cNvSpPr>
          <p:nvPr>
            <p:ph type="body" sz="quarter" idx="10"/>
          </p:nvPr>
        </p:nvSpPr>
        <p:spPr/>
        <p:txBody>
          <a:bodyPr/>
          <a:lstStyle/>
          <a:p>
            <a:r>
              <a:rPr lang="zh-CN" altLang="en-US" dirty="0">
                <a:solidFill>
                  <a:schemeClr val="bg1">
                    <a:lumMod val="50000"/>
                  </a:schemeClr>
                </a:solidFill>
                <a:cs typeface="+mn-ea"/>
                <a:sym typeface="+mn-lt"/>
              </a:rPr>
              <a:t>软件产业和交付模式发展趋势</a:t>
            </a:r>
            <a:endParaRPr lang="en-US" altLang="zh-CN" dirty="0">
              <a:solidFill>
                <a:schemeClr val="bg1">
                  <a:lumMod val="50000"/>
                </a:schemeClr>
              </a:solidFill>
              <a:cs typeface="+mn-ea"/>
              <a:sym typeface="+mn-lt"/>
            </a:endParaRPr>
          </a:p>
          <a:p>
            <a:r>
              <a:rPr lang="zh-CN" altLang="en-US" dirty="0">
                <a:solidFill>
                  <a:schemeClr val="bg1">
                    <a:lumMod val="50000"/>
                  </a:schemeClr>
                </a:solidFill>
                <a:cs typeface="+mn-ea"/>
                <a:sym typeface="+mn-lt"/>
              </a:rPr>
              <a:t>敏捷软件开发及</a:t>
            </a:r>
            <a:r>
              <a:rPr lang="en-US" altLang="zh-CN" dirty="0" err="1">
                <a:solidFill>
                  <a:schemeClr val="bg1">
                    <a:lumMod val="50000"/>
                  </a:schemeClr>
                </a:solidFill>
                <a:cs typeface="+mn-ea"/>
                <a:sym typeface="+mn-lt"/>
              </a:rPr>
              <a:t>DevOps</a:t>
            </a:r>
            <a:r>
              <a:rPr lang="zh-CN" altLang="en-US" dirty="0">
                <a:solidFill>
                  <a:schemeClr val="bg1">
                    <a:lumMod val="50000"/>
                  </a:schemeClr>
                </a:solidFill>
                <a:cs typeface="+mn-ea"/>
                <a:sym typeface="+mn-lt"/>
              </a:rPr>
              <a:t>思想</a:t>
            </a:r>
            <a:endParaRPr lang="en-US" altLang="zh-CN" dirty="0">
              <a:solidFill>
                <a:schemeClr val="bg1">
                  <a:lumMod val="50000"/>
                </a:schemeClr>
              </a:solidFill>
              <a:cs typeface="+mn-ea"/>
              <a:sym typeface="+mn-lt"/>
            </a:endParaRPr>
          </a:p>
          <a:p>
            <a:r>
              <a:rPr lang="zh-CN" altLang="en-US" b="1" dirty="0">
                <a:cs typeface="+mn-ea"/>
                <a:sym typeface="+mn-lt"/>
              </a:rPr>
              <a:t>华为云</a:t>
            </a:r>
            <a:r>
              <a:rPr lang="en-US" altLang="zh-CN" b="1" dirty="0" err="1">
                <a:cs typeface="+mn-ea"/>
                <a:sym typeface="+mn-lt"/>
              </a:rPr>
              <a:t>DevCloud</a:t>
            </a:r>
            <a:r>
              <a:rPr lang="en-US" altLang="zh-CN" b="1" dirty="0">
                <a:cs typeface="+mn-ea"/>
                <a:sym typeface="+mn-lt"/>
              </a:rPr>
              <a:t> HE2E DevOps</a:t>
            </a:r>
            <a:r>
              <a:rPr lang="zh-CN" altLang="en-US" b="1" dirty="0">
                <a:cs typeface="+mn-ea"/>
                <a:sym typeface="+mn-lt"/>
              </a:rPr>
              <a:t>框架及其主要服务</a:t>
            </a:r>
            <a:endParaRPr lang="en-US" altLang="zh-CN" b="1" dirty="0">
              <a:cs typeface="+mn-ea"/>
              <a:sym typeface="+mn-lt"/>
            </a:endParaRPr>
          </a:p>
          <a:p>
            <a:pPr lvl="1">
              <a:buSzPct val="60000"/>
              <a:buFont typeface="Wingdings" panose="05000000000000000000" pitchFamily="2" charset="2"/>
              <a:buChar char="n"/>
            </a:pPr>
            <a:r>
              <a:rPr lang="zh-CN" altLang="en-US" dirty="0">
                <a:cs typeface="+mn-ea"/>
                <a:sym typeface="+mn-lt"/>
              </a:rPr>
              <a:t>华为云</a:t>
            </a:r>
            <a:r>
              <a:rPr lang="en-US" altLang="zh-CN" dirty="0" err="1">
                <a:cs typeface="+mn-ea"/>
                <a:sym typeface="+mn-lt"/>
              </a:rPr>
              <a:t>DevCloud</a:t>
            </a:r>
            <a:r>
              <a:rPr lang="en-US" altLang="zh-CN" dirty="0">
                <a:cs typeface="+mn-ea"/>
                <a:sym typeface="+mn-lt"/>
              </a:rPr>
              <a:t> HE2E DevOps</a:t>
            </a:r>
            <a:r>
              <a:rPr lang="zh-CN" altLang="en-US" dirty="0">
                <a:cs typeface="+mn-ea"/>
                <a:sym typeface="+mn-lt"/>
              </a:rPr>
              <a:t>框架</a:t>
            </a:r>
            <a:endParaRPr lang="en-US" altLang="zh-CN" dirty="0">
              <a:cs typeface="+mn-ea"/>
              <a:sym typeface="+mn-lt"/>
            </a:endParaRPr>
          </a:p>
          <a:p>
            <a:pPr lvl="1">
              <a:buSzPct val="50000"/>
              <a:buFont typeface="Wingdings" panose="05000000000000000000" pitchFamily="2" charset="2"/>
              <a:buChar char="p"/>
            </a:pPr>
            <a:r>
              <a:rPr lang="zh-CN" altLang="en-US" dirty="0">
                <a:solidFill>
                  <a:schemeClr val="bg1">
                    <a:lumMod val="50000"/>
                  </a:schemeClr>
                </a:solidFill>
                <a:cs typeface="+mn-ea"/>
                <a:sym typeface="+mn-lt"/>
              </a:rPr>
              <a:t>华为云</a:t>
            </a:r>
            <a:r>
              <a:rPr lang="en-US" altLang="zh-CN" dirty="0" err="1">
                <a:solidFill>
                  <a:schemeClr val="bg1">
                    <a:lumMod val="50000"/>
                  </a:schemeClr>
                </a:solidFill>
                <a:cs typeface="+mn-ea"/>
                <a:sym typeface="+mn-lt"/>
              </a:rPr>
              <a:t>DevCloud</a:t>
            </a:r>
            <a:r>
              <a:rPr lang="en-US" altLang="zh-CN" dirty="0">
                <a:solidFill>
                  <a:schemeClr val="bg1">
                    <a:lumMod val="50000"/>
                  </a:schemeClr>
                </a:solidFill>
                <a:cs typeface="+mn-ea"/>
                <a:sym typeface="+mn-lt"/>
              </a:rPr>
              <a:t> HE2E DevOps</a:t>
            </a:r>
            <a:r>
              <a:rPr lang="zh-CN" altLang="en-US" dirty="0">
                <a:solidFill>
                  <a:schemeClr val="bg1">
                    <a:lumMod val="50000"/>
                  </a:schemeClr>
                </a:solidFill>
                <a:cs typeface="+mn-ea"/>
                <a:sym typeface="+mn-lt"/>
              </a:rPr>
              <a:t>主要服务</a:t>
            </a:r>
            <a:endParaRPr lang="en-US" altLang="zh-CN" dirty="0">
              <a:solidFill>
                <a:schemeClr val="bg1">
                  <a:lumMod val="50000"/>
                </a:schemeClr>
              </a:solidFill>
              <a:cs typeface="+mn-ea"/>
              <a:sym typeface="+mn-lt"/>
            </a:endParaRPr>
          </a:p>
          <a:p>
            <a:pPr lvl="1"/>
            <a:endParaRPr lang="en-US" altLang="zh-CN" dirty="0">
              <a:solidFill>
                <a:schemeClr val="bg1">
                  <a:lumMod val="50000"/>
                </a:schemeClr>
              </a:solidFill>
              <a:cs typeface="+mn-ea"/>
              <a:sym typeface="+mn-lt"/>
            </a:endParaRPr>
          </a:p>
          <a:p>
            <a:pPr lvl="1">
              <a:buSzPct val="60000"/>
              <a:buFont typeface="Wingdings" panose="05000000000000000000" pitchFamily="2" charset="2"/>
              <a:buChar char="n"/>
            </a:pPr>
            <a:endParaRPr lang="en-US" altLang="zh-CN" dirty="0">
              <a:cs typeface="+mn-ea"/>
              <a:sym typeface="+mn-lt"/>
            </a:endParaRPr>
          </a:p>
          <a:p>
            <a:endParaRPr lang="zh-CN" altLang="en-US" b="1" dirty="0">
              <a:cs typeface="+mn-ea"/>
              <a:sym typeface="+mn-lt"/>
            </a:endParaRPr>
          </a:p>
        </p:txBody>
      </p:sp>
    </p:spTree>
    <p:extLst>
      <p:ext uri="{BB962C8B-B14F-4D97-AF65-F5344CB8AC3E}">
        <p14:creationId xmlns:p14="http://schemas.microsoft.com/office/powerpoint/2010/main" val="37709275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Shape 1249">
            <a:extLst>
              <a:ext uri="{FF2B5EF4-FFF2-40B4-BE49-F238E27FC236}">
                <a16:creationId xmlns:a16="http://schemas.microsoft.com/office/drawing/2014/main" id="{25144DA7-9A7B-1E47-BCCB-8CB635F63598}"/>
              </a:ext>
            </a:extLst>
          </p:cNvPr>
          <p:cNvSpPr/>
          <p:nvPr/>
        </p:nvSpPr>
        <p:spPr>
          <a:xfrm>
            <a:off x="1463220" y="923753"/>
            <a:ext cx="65" cy="27687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nSpc>
                <a:spcPct val="120000"/>
              </a:lnSpc>
              <a:defRPr sz="3000" spc="90">
                <a:latin typeface="+mn-lt"/>
                <a:ea typeface="+mn-ea"/>
                <a:cs typeface="+mn-cs"/>
                <a:sym typeface="Lato Light"/>
              </a:defRPr>
            </a:lvl1pPr>
          </a:lstStyle>
          <a:p>
            <a:pPr>
              <a:defRPr sz="1800" spc="0"/>
            </a:pPr>
            <a:endParaRPr sz="1499" spc="45" dirty="0">
              <a:solidFill>
                <a:prstClr val="black">
                  <a:lumMod val="65000"/>
                  <a:lumOff val="35000"/>
                </a:prstClr>
              </a:solidFill>
              <a:latin typeface="黑体" panose="02010609060101010101" pitchFamily="49" charset="-122"/>
              <a:ea typeface="黑体" panose="02010609060101010101" pitchFamily="49" charset="-122"/>
              <a:cs typeface="+mn-ea"/>
              <a:sym typeface="+mn-lt"/>
            </a:endParaRPr>
          </a:p>
        </p:txBody>
      </p:sp>
      <p:sp>
        <p:nvSpPr>
          <p:cNvPr id="2" name="标题 1"/>
          <p:cNvSpPr>
            <a:spLocks noGrp="1"/>
          </p:cNvSpPr>
          <p:nvPr>
            <p:ph type="title"/>
          </p:nvPr>
        </p:nvSpPr>
        <p:spPr/>
        <p:txBody>
          <a:bodyPr/>
          <a:lstStyle/>
          <a:p>
            <a:r>
              <a:rPr lang="en-US" altLang="zh-CN" dirty="0">
                <a:cs typeface="+mn-ea"/>
                <a:sym typeface="+mn-lt"/>
              </a:rPr>
              <a:t>DevOps</a:t>
            </a:r>
            <a:r>
              <a:rPr lang="zh-CN" altLang="en-US" dirty="0">
                <a:cs typeface="+mn-ea"/>
                <a:sym typeface="+mn-lt"/>
              </a:rPr>
              <a:t>技术栈</a:t>
            </a:r>
          </a:p>
        </p:txBody>
      </p:sp>
      <p:sp>
        <p:nvSpPr>
          <p:cNvPr id="6" name="文本占位符 5"/>
          <p:cNvSpPr>
            <a:spLocks noGrp="1"/>
          </p:cNvSpPr>
          <p:nvPr>
            <p:ph type="body" sz="quarter" idx="10"/>
          </p:nvPr>
        </p:nvSpPr>
        <p:spPr>
          <a:xfrm>
            <a:off x="731838" y="1047750"/>
            <a:ext cx="10728325" cy="4879805"/>
          </a:xfrm>
        </p:spPr>
        <p:txBody>
          <a:bodyPr/>
          <a:lstStyle/>
          <a:p>
            <a:r>
              <a:rPr lang="zh-CN" altLang="en-US" dirty="0"/>
              <a:t>实现</a:t>
            </a:r>
            <a:r>
              <a:rPr lang="en-US" altLang="zh-CN" dirty="0"/>
              <a:t>DevOps</a:t>
            </a:r>
            <a:r>
              <a:rPr lang="zh-CN" altLang="en-US" dirty="0"/>
              <a:t>需要一系列开发运维工具</a:t>
            </a:r>
            <a:endParaRPr lang="zh-CN" altLang="en-US" dirty="0">
              <a:cs typeface="+mn-ea"/>
              <a:sym typeface="+mn-lt"/>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28900" y="1653733"/>
            <a:ext cx="6065043" cy="5092880"/>
          </a:xfrm>
          <a:prstGeom prst="rect">
            <a:avLst/>
          </a:prstGeom>
        </p:spPr>
      </p:pic>
    </p:spTree>
    <p:extLst>
      <p:ext uri="{BB962C8B-B14F-4D97-AF65-F5344CB8AC3E}">
        <p14:creationId xmlns:p14="http://schemas.microsoft.com/office/powerpoint/2010/main" val="34275714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Shape 1249">
            <a:extLst>
              <a:ext uri="{FF2B5EF4-FFF2-40B4-BE49-F238E27FC236}">
                <a16:creationId xmlns:a16="http://schemas.microsoft.com/office/drawing/2014/main" id="{25144DA7-9A7B-1E47-BCCB-8CB635F63598}"/>
              </a:ext>
            </a:extLst>
          </p:cNvPr>
          <p:cNvSpPr/>
          <p:nvPr/>
        </p:nvSpPr>
        <p:spPr>
          <a:xfrm>
            <a:off x="1463220" y="923753"/>
            <a:ext cx="65" cy="27687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nSpc>
                <a:spcPct val="120000"/>
              </a:lnSpc>
              <a:defRPr sz="3000" spc="90">
                <a:latin typeface="+mn-lt"/>
                <a:ea typeface="+mn-ea"/>
                <a:cs typeface="+mn-cs"/>
                <a:sym typeface="Lato Light"/>
              </a:defRPr>
            </a:lvl1pPr>
          </a:lstStyle>
          <a:p>
            <a:pPr>
              <a:defRPr sz="1800" spc="0"/>
            </a:pPr>
            <a:endParaRPr sz="1499" spc="45" dirty="0">
              <a:solidFill>
                <a:prstClr val="black">
                  <a:lumMod val="65000"/>
                  <a:lumOff val="35000"/>
                </a:prstClr>
              </a:solidFill>
              <a:latin typeface="黑体" panose="02010609060101010101" pitchFamily="49" charset="-122"/>
              <a:ea typeface="黑体" panose="02010609060101010101" pitchFamily="49" charset="-122"/>
              <a:cs typeface="+mn-ea"/>
              <a:sym typeface="+mn-lt"/>
            </a:endParaRPr>
          </a:p>
        </p:txBody>
      </p:sp>
      <p:sp>
        <p:nvSpPr>
          <p:cNvPr id="2" name="标题 1"/>
          <p:cNvSpPr>
            <a:spLocks noGrp="1"/>
          </p:cNvSpPr>
          <p:nvPr>
            <p:ph type="title"/>
          </p:nvPr>
        </p:nvSpPr>
        <p:spPr/>
        <p:txBody>
          <a:bodyPr/>
          <a:lstStyle/>
          <a:p>
            <a:r>
              <a:rPr lang="zh-CN" altLang="en-US" dirty="0">
                <a:cs typeface="+mn-ea"/>
                <a:sym typeface="+mn-lt"/>
              </a:rPr>
              <a:t>华为云</a:t>
            </a:r>
            <a:r>
              <a:rPr lang="en-US" altLang="zh-CN" dirty="0" err="1">
                <a:cs typeface="+mn-ea"/>
                <a:sym typeface="+mn-lt"/>
              </a:rPr>
              <a:t>DevCloud</a:t>
            </a:r>
            <a:r>
              <a:rPr lang="en-US" altLang="zh-CN" dirty="0">
                <a:cs typeface="+mn-ea"/>
                <a:sym typeface="+mn-lt"/>
              </a:rPr>
              <a:t> HE2E </a:t>
            </a:r>
            <a:r>
              <a:rPr lang="en-US" altLang="zh-CN" dirty="0" err="1">
                <a:cs typeface="+mn-ea"/>
                <a:sym typeface="+mn-lt"/>
              </a:rPr>
              <a:t>DevOps</a:t>
            </a:r>
            <a:r>
              <a:rPr lang="zh-CN" altLang="en-US" dirty="0">
                <a:cs typeface="+mn-ea"/>
                <a:sym typeface="+mn-lt"/>
              </a:rPr>
              <a:t>框架</a:t>
            </a:r>
          </a:p>
        </p:txBody>
      </p:sp>
      <p:sp>
        <p:nvSpPr>
          <p:cNvPr id="6" name="文本占位符 5"/>
          <p:cNvSpPr>
            <a:spLocks noGrp="1"/>
          </p:cNvSpPr>
          <p:nvPr>
            <p:ph type="body" sz="quarter" idx="10"/>
          </p:nvPr>
        </p:nvSpPr>
        <p:spPr>
          <a:xfrm>
            <a:off x="731838" y="1047750"/>
            <a:ext cx="10728325" cy="4879805"/>
          </a:xfrm>
        </p:spPr>
        <p:txBody>
          <a:bodyPr/>
          <a:lstStyle/>
          <a:p>
            <a:r>
              <a:rPr lang="zh-CN" altLang="en-US" sz="2000" dirty="0">
                <a:cs typeface="+mn-ea"/>
                <a:sym typeface="+mn-lt"/>
              </a:rPr>
              <a:t>集合业界先进理念，华为</a:t>
            </a:r>
            <a:r>
              <a:rPr lang="en-US" altLang="zh-CN" sz="2000" dirty="0">
                <a:cs typeface="+mn-ea"/>
                <a:sym typeface="+mn-lt"/>
              </a:rPr>
              <a:t>30</a:t>
            </a:r>
            <a:r>
              <a:rPr lang="zh-CN" altLang="en-US" sz="2000" dirty="0">
                <a:cs typeface="+mn-ea"/>
                <a:sym typeface="+mn-lt"/>
              </a:rPr>
              <a:t>年研发经验，可操作可落地的端到端</a:t>
            </a:r>
            <a:r>
              <a:rPr lang="zh-CN" altLang="en-US" sz="2000" dirty="0">
                <a:solidFill>
                  <a:srgbClr val="FF0000"/>
                </a:solidFill>
                <a:cs typeface="+mn-ea"/>
                <a:sym typeface="+mn-lt"/>
              </a:rPr>
              <a:t>一站式</a:t>
            </a:r>
            <a:r>
              <a:rPr lang="zh-CN" altLang="en-US" sz="2000" dirty="0">
                <a:cs typeface="+mn-ea"/>
                <a:sym typeface="+mn-lt"/>
              </a:rPr>
              <a:t>开发方法论和工具链。</a:t>
            </a:r>
          </a:p>
          <a:p>
            <a:endParaRPr lang="zh-CN" altLang="en-US" dirty="0">
              <a:cs typeface="+mn-ea"/>
              <a:sym typeface="+mn-lt"/>
            </a:endParaRPr>
          </a:p>
        </p:txBody>
      </p:sp>
      <p:grpSp>
        <p:nvGrpSpPr>
          <p:cNvPr id="3" name="组合 2"/>
          <p:cNvGrpSpPr/>
          <p:nvPr/>
        </p:nvGrpSpPr>
        <p:grpSpPr>
          <a:xfrm>
            <a:off x="836684" y="1695641"/>
            <a:ext cx="10523805" cy="4530658"/>
            <a:chOff x="447898" y="1591256"/>
            <a:chExt cx="11304874" cy="4866920"/>
          </a:xfrm>
        </p:grpSpPr>
        <p:pic>
          <p:nvPicPr>
            <p:cNvPr id="166" name="图形 165">
              <a:extLst>
                <a:ext uri="{FF2B5EF4-FFF2-40B4-BE49-F238E27FC236}">
                  <a16:creationId xmlns:a16="http://schemas.microsoft.com/office/drawing/2014/main" id="{82B66802-78F4-AF4C-AAF9-0C7B17CFD983}"/>
                </a:ext>
              </a:extLst>
            </p:cNvPr>
            <p:cNvPicPr>
              <a:picLocks noChangeAspect="1"/>
            </p:cNvPicPr>
            <p:nvPr/>
          </p:nvPicPr>
          <p:blipFill>
            <a:blip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3624588" y="5463134"/>
              <a:ext cx="701678" cy="561387"/>
            </a:xfrm>
            <a:prstGeom prst="rect">
              <a:avLst/>
            </a:prstGeom>
          </p:spPr>
        </p:pic>
        <p:sp>
          <p:nvSpPr>
            <p:cNvPr id="63" name="任意形状 62">
              <a:extLst>
                <a:ext uri="{FF2B5EF4-FFF2-40B4-BE49-F238E27FC236}">
                  <a16:creationId xmlns:a16="http://schemas.microsoft.com/office/drawing/2014/main" id="{348FD24A-EC6B-7941-8284-7388D4AEFE0A}"/>
                </a:ext>
              </a:extLst>
            </p:cNvPr>
            <p:cNvSpPr/>
            <p:nvPr/>
          </p:nvSpPr>
          <p:spPr>
            <a:xfrm>
              <a:off x="447898" y="2479756"/>
              <a:ext cx="11304874" cy="3412995"/>
            </a:xfrm>
            <a:custGeom>
              <a:avLst/>
              <a:gdLst>
                <a:gd name="connsiteX0" fmla="*/ 0 w 11670890"/>
                <a:gd name="connsiteY0" fmla="*/ 255948 h 3882835"/>
                <a:gd name="connsiteX1" fmla="*/ 2369574 w 11670890"/>
                <a:gd name="connsiteY1" fmla="*/ 944206 h 3882835"/>
                <a:gd name="connsiteX2" fmla="*/ 1514167 w 11670890"/>
                <a:gd name="connsiteY2" fmla="*/ 2478038 h 3882835"/>
                <a:gd name="connsiteX3" fmla="*/ 2163096 w 11670890"/>
                <a:gd name="connsiteY3" fmla="*/ 3736567 h 3882835"/>
                <a:gd name="connsiteX4" fmla="*/ 3519948 w 11670890"/>
                <a:gd name="connsiteY4" fmla="*/ 3805393 h 3882835"/>
                <a:gd name="connsiteX5" fmla="*/ 4385187 w 11670890"/>
                <a:gd name="connsiteY5" fmla="*/ 3274451 h 3882835"/>
                <a:gd name="connsiteX6" fmla="*/ 4788309 w 11670890"/>
                <a:gd name="connsiteY6" fmla="*/ 2497702 h 3882835"/>
                <a:gd name="connsiteX7" fmla="*/ 4709651 w 11670890"/>
                <a:gd name="connsiteY7" fmla="*/ 1622631 h 3882835"/>
                <a:gd name="connsiteX8" fmla="*/ 5063612 w 11670890"/>
                <a:gd name="connsiteY8" fmla="*/ 806554 h 3882835"/>
                <a:gd name="connsiteX9" fmla="*/ 6145161 w 11670890"/>
                <a:gd name="connsiteY9" fmla="*/ 226451 h 3882835"/>
                <a:gd name="connsiteX10" fmla="*/ 7256206 w 11670890"/>
                <a:gd name="connsiteY10" fmla="*/ 309 h 3882835"/>
                <a:gd name="connsiteX11" fmla="*/ 8249264 w 11670890"/>
                <a:gd name="connsiteY11" fmla="*/ 265780 h 3882835"/>
                <a:gd name="connsiteX12" fmla="*/ 8731045 w 11670890"/>
                <a:gd name="connsiteY12" fmla="*/ 924541 h 3882835"/>
                <a:gd name="connsiteX13" fmla="*/ 8209935 w 11670890"/>
                <a:gd name="connsiteY13" fmla="*/ 1740619 h 3882835"/>
                <a:gd name="connsiteX14" fmla="*/ 7393858 w 11670890"/>
                <a:gd name="connsiteY14" fmla="*/ 1848773 h 3882835"/>
                <a:gd name="connsiteX15" fmla="*/ 6676103 w 11670890"/>
                <a:gd name="connsiteY15" fmla="*/ 2438709 h 3882835"/>
                <a:gd name="connsiteX16" fmla="*/ 6685935 w 11670890"/>
                <a:gd name="connsiteY16" fmla="*/ 3244954 h 3882835"/>
                <a:gd name="connsiteX17" fmla="*/ 7236541 w 11670890"/>
                <a:gd name="connsiteY17" fmla="*/ 3638244 h 3882835"/>
                <a:gd name="connsiteX18" fmla="*/ 7737987 w 11670890"/>
                <a:gd name="connsiteY18" fmla="*/ 3726735 h 3882835"/>
                <a:gd name="connsiteX19" fmla="*/ 7639664 w 11670890"/>
                <a:gd name="connsiteY19" fmla="*/ 3716902 h 3882835"/>
                <a:gd name="connsiteX20" fmla="*/ 8740877 w 11670890"/>
                <a:gd name="connsiteY20" fmla="*/ 3766064 h 3882835"/>
                <a:gd name="connsiteX21" fmla="*/ 9517625 w 11670890"/>
                <a:gd name="connsiteY21" fmla="*/ 3382606 h 3882835"/>
                <a:gd name="connsiteX22" fmla="*/ 9989574 w 11670890"/>
                <a:gd name="connsiteY22" fmla="*/ 2949986 h 3882835"/>
                <a:gd name="connsiteX23" fmla="*/ 10068232 w 11670890"/>
                <a:gd name="connsiteY23" fmla="*/ 2409212 h 3882835"/>
                <a:gd name="connsiteX24" fmla="*/ 10196051 w 11670890"/>
                <a:gd name="connsiteY24" fmla="*/ 1829109 h 3882835"/>
                <a:gd name="connsiteX25" fmla="*/ 10648335 w 11670890"/>
                <a:gd name="connsiteY25" fmla="*/ 1396490 h 3882835"/>
                <a:gd name="connsiteX26" fmla="*/ 11670890 w 11670890"/>
                <a:gd name="connsiteY26" fmla="*/ 1072025 h 3882835"/>
                <a:gd name="connsiteX0" fmla="*/ 0 w 11670890"/>
                <a:gd name="connsiteY0" fmla="*/ 255948 h 3882835"/>
                <a:gd name="connsiteX1" fmla="*/ 2369574 w 11670890"/>
                <a:gd name="connsiteY1" fmla="*/ 944206 h 3882835"/>
                <a:gd name="connsiteX2" fmla="*/ 1514167 w 11670890"/>
                <a:gd name="connsiteY2" fmla="*/ 2478038 h 3882835"/>
                <a:gd name="connsiteX3" fmla="*/ 2163096 w 11670890"/>
                <a:gd name="connsiteY3" fmla="*/ 3736567 h 3882835"/>
                <a:gd name="connsiteX4" fmla="*/ 3519948 w 11670890"/>
                <a:gd name="connsiteY4" fmla="*/ 3805393 h 3882835"/>
                <a:gd name="connsiteX5" fmla="*/ 4385187 w 11670890"/>
                <a:gd name="connsiteY5" fmla="*/ 3274451 h 3882835"/>
                <a:gd name="connsiteX6" fmla="*/ 4788309 w 11670890"/>
                <a:gd name="connsiteY6" fmla="*/ 2497702 h 3882835"/>
                <a:gd name="connsiteX7" fmla="*/ 4709651 w 11670890"/>
                <a:gd name="connsiteY7" fmla="*/ 1622631 h 3882835"/>
                <a:gd name="connsiteX8" fmla="*/ 5063612 w 11670890"/>
                <a:gd name="connsiteY8" fmla="*/ 806554 h 3882835"/>
                <a:gd name="connsiteX9" fmla="*/ 6145161 w 11670890"/>
                <a:gd name="connsiteY9" fmla="*/ 226451 h 3882835"/>
                <a:gd name="connsiteX10" fmla="*/ 7256206 w 11670890"/>
                <a:gd name="connsiteY10" fmla="*/ 309 h 3882835"/>
                <a:gd name="connsiteX11" fmla="*/ 8249264 w 11670890"/>
                <a:gd name="connsiteY11" fmla="*/ 265780 h 3882835"/>
                <a:gd name="connsiteX12" fmla="*/ 8731045 w 11670890"/>
                <a:gd name="connsiteY12" fmla="*/ 924541 h 3882835"/>
                <a:gd name="connsiteX13" fmla="*/ 8209935 w 11670890"/>
                <a:gd name="connsiteY13" fmla="*/ 1740619 h 3882835"/>
                <a:gd name="connsiteX14" fmla="*/ 7393858 w 11670890"/>
                <a:gd name="connsiteY14" fmla="*/ 1848773 h 3882835"/>
                <a:gd name="connsiteX15" fmla="*/ 6676103 w 11670890"/>
                <a:gd name="connsiteY15" fmla="*/ 2438709 h 3882835"/>
                <a:gd name="connsiteX16" fmla="*/ 6685935 w 11670890"/>
                <a:gd name="connsiteY16" fmla="*/ 3244954 h 3882835"/>
                <a:gd name="connsiteX17" fmla="*/ 7236541 w 11670890"/>
                <a:gd name="connsiteY17" fmla="*/ 3638244 h 3882835"/>
                <a:gd name="connsiteX18" fmla="*/ 7737987 w 11670890"/>
                <a:gd name="connsiteY18" fmla="*/ 3726735 h 3882835"/>
                <a:gd name="connsiteX19" fmla="*/ 7639664 w 11670890"/>
                <a:gd name="connsiteY19" fmla="*/ 3716902 h 3882835"/>
                <a:gd name="connsiteX20" fmla="*/ 8740877 w 11670890"/>
                <a:gd name="connsiteY20" fmla="*/ 3766064 h 3882835"/>
                <a:gd name="connsiteX21" fmla="*/ 9517625 w 11670890"/>
                <a:gd name="connsiteY21" fmla="*/ 3382606 h 3882835"/>
                <a:gd name="connsiteX22" fmla="*/ 9989574 w 11670890"/>
                <a:gd name="connsiteY22" fmla="*/ 2949986 h 3882835"/>
                <a:gd name="connsiteX23" fmla="*/ 10068232 w 11670890"/>
                <a:gd name="connsiteY23" fmla="*/ 2409212 h 3882835"/>
                <a:gd name="connsiteX24" fmla="*/ 10196051 w 11670890"/>
                <a:gd name="connsiteY24" fmla="*/ 1829109 h 3882835"/>
                <a:gd name="connsiteX25" fmla="*/ 10648335 w 11670890"/>
                <a:gd name="connsiteY25" fmla="*/ 1396490 h 3882835"/>
                <a:gd name="connsiteX26" fmla="*/ 11670890 w 11670890"/>
                <a:gd name="connsiteY26" fmla="*/ 1072025 h 3882835"/>
                <a:gd name="connsiteX0" fmla="*/ 0 w 11670890"/>
                <a:gd name="connsiteY0" fmla="*/ 255948 h 3882835"/>
                <a:gd name="connsiteX1" fmla="*/ 2369574 w 11670890"/>
                <a:gd name="connsiteY1" fmla="*/ 944206 h 3882835"/>
                <a:gd name="connsiteX2" fmla="*/ 1514167 w 11670890"/>
                <a:gd name="connsiteY2" fmla="*/ 2478038 h 3882835"/>
                <a:gd name="connsiteX3" fmla="*/ 2163096 w 11670890"/>
                <a:gd name="connsiteY3" fmla="*/ 3736567 h 3882835"/>
                <a:gd name="connsiteX4" fmla="*/ 3519948 w 11670890"/>
                <a:gd name="connsiteY4" fmla="*/ 3805393 h 3882835"/>
                <a:gd name="connsiteX5" fmla="*/ 4385187 w 11670890"/>
                <a:gd name="connsiteY5" fmla="*/ 3274451 h 3882835"/>
                <a:gd name="connsiteX6" fmla="*/ 4788309 w 11670890"/>
                <a:gd name="connsiteY6" fmla="*/ 2497702 h 3882835"/>
                <a:gd name="connsiteX7" fmla="*/ 4709651 w 11670890"/>
                <a:gd name="connsiteY7" fmla="*/ 1622631 h 3882835"/>
                <a:gd name="connsiteX8" fmla="*/ 5063612 w 11670890"/>
                <a:gd name="connsiteY8" fmla="*/ 806554 h 3882835"/>
                <a:gd name="connsiteX9" fmla="*/ 6145161 w 11670890"/>
                <a:gd name="connsiteY9" fmla="*/ 226451 h 3882835"/>
                <a:gd name="connsiteX10" fmla="*/ 7256206 w 11670890"/>
                <a:gd name="connsiteY10" fmla="*/ 309 h 3882835"/>
                <a:gd name="connsiteX11" fmla="*/ 8249264 w 11670890"/>
                <a:gd name="connsiteY11" fmla="*/ 265780 h 3882835"/>
                <a:gd name="connsiteX12" fmla="*/ 8731045 w 11670890"/>
                <a:gd name="connsiteY12" fmla="*/ 924541 h 3882835"/>
                <a:gd name="connsiteX13" fmla="*/ 8209935 w 11670890"/>
                <a:gd name="connsiteY13" fmla="*/ 1740619 h 3882835"/>
                <a:gd name="connsiteX14" fmla="*/ 7393858 w 11670890"/>
                <a:gd name="connsiteY14" fmla="*/ 1848773 h 3882835"/>
                <a:gd name="connsiteX15" fmla="*/ 6676103 w 11670890"/>
                <a:gd name="connsiteY15" fmla="*/ 2438709 h 3882835"/>
                <a:gd name="connsiteX16" fmla="*/ 6685935 w 11670890"/>
                <a:gd name="connsiteY16" fmla="*/ 3244954 h 3882835"/>
                <a:gd name="connsiteX17" fmla="*/ 7236541 w 11670890"/>
                <a:gd name="connsiteY17" fmla="*/ 3638244 h 3882835"/>
                <a:gd name="connsiteX18" fmla="*/ 7737987 w 11670890"/>
                <a:gd name="connsiteY18" fmla="*/ 3726735 h 3882835"/>
                <a:gd name="connsiteX19" fmla="*/ 7639664 w 11670890"/>
                <a:gd name="connsiteY19" fmla="*/ 3716902 h 3882835"/>
                <a:gd name="connsiteX20" fmla="*/ 8740877 w 11670890"/>
                <a:gd name="connsiteY20" fmla="*/ 3766064 h 3882835"/>
                <a:gd name="connsiteX21" fmla="*/ 9517625 w 11670890"/>
                <a:gd name="connsiteY21" fmla="*/ 3382606 h 3882835"/>
                <a:gd name="connsiteX22" fmla="*/ 9989574 w 11670890"/>
                <a:gd name="connsiteY22" fmla="*/ 2949986 h 3882835"/>
                <a:gd name="connsiteX23" fmla="*/ 10068232 w 11670890"/>
                <a:gd name="connsiteY23" fmla="*/ 2409212 h 3882835"/>
                <a:gd name="connsiteX24" fmla="*/ 10196051 w 11670890"/>
                <a:gd name="connsiteY24" fmla="*/ 1829109 h 3882835"/>
                <a:gd name="connsiteX25" fmla="*/ 10648335 w 11670890"/>
                <a:gd name="connsiteY25" fmla="*/ 1396490 h 3882835"/>
                <a:gd name="connsiteX26" fmla="*/ 11670890 w 11670890"/>
                <a:gd name="connsiteY26" fmla="*/ 1072025 h 3882835"/>
                <a:gd name="connsiteX0" fmla="*/ 0 w 11670890"/>
                <a:gd name="connsiteY0" fmla="*/ 255948 h 4120376"/>
                <a:gd name="connsiteX1" fmla="*/ 2369574 w 11670890"/>
                <a:gd name="connsiteY1" fmla="*/ 944206 h 4120376"/>
                <a:gd name="connsiteX2" fmla="*/ 1514167 w 11670890"/>
                <a:gd name="connsiteY2" fmla="*/ 2478038 h 4120376"/>
                <a:gd name="connsiteX3" fmla="*/ 2163096 w 11670890"/>
                <a:gd name="connsiteY3" fmla="*/ 3736567 h 4120376"/>
                <a:gd name="connsiteX4" fmla="*/ 3519948 w 11670890"/>
                <a:gd name="connsiteY4" fmla="*/ 3805393 h 4120376"/>
                <a:gd name="connsiteX5" fmla="*/ 4385187 w 11670890"/>
                <a:gd name="connsiteY5" fmla="*/ 3274451 h 4120376"/>
                <a:gd name="connsiteX6" fmla="*/ 4788309 w 11670890"/>
                <a:gd name="connsiteY6" fmla="*/ 2497702 h 4120376"/>
                <a:gd name="connsiteX7" fmla="*/ 4709651 w 11670890"/>
                <a:gd name="connsiteY7" fmla="*/ 1622631 h 4120376"/>
                <a:gd name="connsiteX8" fmla="*/ 5063612 w 11670890"/>
                <a:gd name="connsiteY8" fmla="*/ 806554 h 4120376"/>
                <a:gd name="connsiteX9" fmla="*/ 6145161 w 11670890"/>
                <a:gd name="connsiteY9" fmla="*/ 226451 h 4120376"/>
                <a:gd name="connsiteX10" fmla="*/ 7256206 w 11670890"/>
                <a:gd name="connsiteY10" fmla="*/ 309 h 4120376"/>
                <a:gd name="connsiteX11" fmla="*/ 8249264 w 11670890"/>
                <a:gd name="connsiteY11" fmla="*/ 265780 h 4120376"/>
                <a:gd name="connsiteX12" fmla="*/ 8731045 w 11670890"/>
                <a:gd name="connsiteY12" fmla="*/ 924541 h 4120376"/>
                <a:gd name="connsiteX13" fmla="*/ 8209935 w 11670890"/>
                <a:gd name="connsiteY13" fmla="*/ 1740619 h 4120376"/>
                <a:gd name="connsiteX14" fmla="*/ 7393858 w 11670890"/>
                <a:gd name="connsiteY14" fmla="*/ 1848773 h 4120376"/>
                <a:gd name="connsiteX15" fmla="*/ 6676103 w 11670890"/>
                <a:gd name="connsiteY15" fmla="*/ 2438709 h 4120376"/>
                <a:gd name="connsiteX16" fmla="*/ 6685935 w 11670890"/>
                <a:gd name="connsiteY16" fmla="*/ 3244954 h 4120376"/>
                <a:gd name="connsiteX17" fmla="*/ 7236541 w 11670890"/>
                <a:gd name="connsiteY17" fmla="*/ 3638244 h 4120376"/>
                <a:gd name="connsiteX18" fmla="*/ 7423355 w 11670890"/>
                <a:gd name="connsiteY18" fmla="*/ 4120025 h 4120376"/>
                <a:gd name="connsiteX19" fmla="*/ 7639664 w 11670890"/>
                <a:gd name="connsiteY19" fmla="*/ 3716902 h 4120376"/>
                <a:gd name="connsiteX20" fmla="*/ 8740877 w 11670890"/>
                <a:gd name="connsiteY20" fmla="*/ 3766064 h 4120376"/>
                <a:gd name="connsiteX21" fmla="*/ 9517625 w 11670890"/>
                <a:gd name="connsiteY21" fmla="*/ 3382606 h 4120376"/>
                <a:gd name="connsiteX22" fmla="*/ 9989574 w 11670890"/>
                <a:gd name="connsiteY22" fmla="*/ 2949986 h 4120376"/>
                <a:gd name="connsiteX23" fmla="*/ 10068232 w 11670890"/>
                <a:gd name="connsiteY23" fmla="*/ 2409212 h 4120376"/>
                <a:gd name="connsiteX24" fmla="*/ 10196051 w 11670890"/>
                <a:gd name="connsiteY24" fmla="*/ 1829109 h 4120376"/>
                <a:gd name="connsiteX25" fmla="*/ 10648335 w 11670890"/>
                <a:gd name="connsiteY25" fmla="*/ 1396490 h 4120376"/>
                <a:gd name="connsiteX26" fmla="*/ 11670890 w 11670890"/>
                <a:gd name="connsiteY26" fmla="*/ 1072025 h 4120376"/>
                <a:gd name="connsiteX0" fmla="*/ 0 w 11670890"/>
                <a:gd name="connsiteY0" fmla="*/ 255948 h 3882835"/>
                <a:gd name="connsiteX1" fmla="*/ 2369574 w 11670890"/>
                <a:gd name="connsiteY1" fmla="*/ 944206 h 3882835"/>
                <a:gd name="connsiteX2" fmla="*/ 1514167 w 11670890"/>
                <a:gd name="connsiteY2" fmla="*/ 2478038 h 3882835"/>
                <a:gd name="connsiteX3" fmla="*/ 2163096 w 11670890"/>
                <a:gd name="connsiteY3" fmla="*/ 3736567 h 3882835"/>
                <a:gd name="connsiteX4" fmla="*/ 3519948 w 11670890"/>
                <a:gd name="connsiteY4" fmla="*/ 3805393 h 3882835"/>
                <a:gd name="connsiteX5" fmla="*/ 4385187 w 11670890"/>
                <a:gd name="connsiteY5" fmla="*/ 3274451 h 3882835"/>
                <a:gd name="connsiteX6" fmla="*/ 4788309 w 11670890"/>
                <a:gd name="connsiteY6" fmla="*/ 2497702 h 3882835"/>
                <a:gd name="connsiteX7" fmla="*/ 4709651 w 11670890"/>
                <a:gd name="connsiteY7" fmla="*/ 1622631 h 3882835"/>
                <a:gd name="connsiteX8" fmla="*/ 5063612 w 11670890"/>
                <a:gd name="connsiteY8" fmla="*/ 806554 h 3882835"/>
                <a:gd name="connsiteX9" fmla="*/ 6145161 w 11670890"/>
                <a:gd name="connsiteY9" fmla="*/ 226451 h 3882835"/>
                <a:gd name="connsiteX10" fmla="*/ 7256206 w 11670890"/>
                <a:gd name="connsiteY10" fmla="*/ 309 h 3882835"/>
                <a:gd name="connsiteX11" fmla="*/ 8249264 w 11670890"/>
                <a:gd name="connsiteY11" fmla="*/ 265780 h 3882835"/>
                <a:gd name="connsiteX12" fmla="*/ 8731045 w 11670890"/>
                <a:gd name="connsiteY12" fmla="*/ 924541 h 3882835"/>
                <a:gd name="connsiteX13" fmla="*/ 8209935 w 11670890"/>
                <a:gd name="connsiteY13" fmla="*/ 1740619 h 3882835"/>
                <a:gd name="connsiteX14" fmla="*/ 7393858 w 11670890"/>
                <a:gd name="connsiteY14" fmla="*/ 1848773 h 3882835"/>
                <a:gd name="connsiteX15" fmla="*/ 6676103 w 11670890"/>
                <a:gd name="connsiteY15" fmla="*/ 2438709 h 3882835"/>
                <a:gd name="connsiteX16" fmla="*/ 6685935 w 11670890"/>
                <a:gd name="connsiteY16" fmla="*/ 3244954 h 3882835"/>
                <a:gd name="connsiteX17" fmla="*/ 7236541 w 11670890"/>
                <a:gd name="connsiteY17" fmla="*/ 3638244 h 3882835"/>
                <a:gd name="connsiteX18" fmla="*/ 7639664 w 11670890"/>
                <a:gd name="connsiteY18" fmla="*/ 3716902 h 3882835"/>
                <a:gd name="connsiteX19" fmla="*/ 8740877 w 11670890"/>
                <a:gd name="connsiteY19" fmla="*/ 3766064 h 3882835"/>
                <a:gd name="connsiteX20" fmla="*/ 9517625 w 11670890"/>
                <a:gd name="connsiteY20" fmla="*/ 3382606 h 3882835"/>
                <a:gd name="connsiteX21" fmla="*/ 9989574 w 11670890"/>
                <a:gd name="connsiteY21" fmla="*/ 2949986 h 3882835"/>
                <a:gd name="connsiteX22" fmla="*/ 10068232 w 11670890"/>
                <a:gd name="connsiteY22" fmla="*/ 2409212 h 3882835"/>
                <a:gd name="connsiteX23" fmla="*/ 10196051 w 11670890"/>
                <a:gd name="connsiteY23" fmla="*/ 1829109 h 3882835"/>
                <a:gd name="connsiteX24" fmla="*/ 10648335 w 11670890"/>
                <a:gd name="connsiteY24" fmla="*/ 1396490 h 3882835"/>
                <a:gd name="connsiteX25" fmla="*/ 11670890 w 11670890"/>
                <a:gd name="connsiteY25" fmla="*/ 1072025 h 3882835"/>
                <a:gd name="connsiteX0" fmla="*/ 0 w 11670890"/>
                <a:gd name="connsiteY0" fmla="*/ 255948 h 3882835"/>
                <a:gd name="connsiteX1" fmla="*/ 2369574 w 11670890"/>
                <a:gd name="connsiteY1" fmla="*/ 944206 h 3882835"/>
                <a:gd name="connsiteX2" fmla="*/ 1514167 w 11670890"/>
                <a:gd name="connsiteY2" fmla="*/ 2478038 h 3882835"/>
                <a:gd name="connsiteX3" fmla="*/ 2163096 w 11670890"/>
                <a:gd name="connsiteY3" fmla="*/ 3736567 h 3882835"/>
                <a:gd name="connsiteX4" fmla="*/ 3519948 w 11670890"/>
                <a:gd name="connsiteY4" fmla="*/ 3805393 h 3882835"/>
                <a:gd name="connsiteX5" fmla="*/ 4385187 w 11670890"/>
                <a:gd name="connsiteY5" fmla="*/ 3274451 h 3882835"/>
                <a:gd name="connsiteX6" fmla="*/ 4788309 w 11670890"/>
                <a:gd name="connsiteY6" fmla="*/ 2497702 h 3882835"/>
                <a:gd name="connsiteX7" fmla="*/ 4709651 w 11670890"/>
                <a:gd name="connsiteY7" fmla="*/ 1622631 h 3882835"/>
                <a:gd name="connsiteX8" fmla="*/ 5063612 w 11670890"/>
                <a:gd name="connsiteY8" fmla="*/ 806554 h 3882835"/>
                <a:gd name="connsiteX9" fmla="*/ 6145161 w 11670890"/>
                <a:gd name="connsiteY9" fmla="*/ 226451 h 3882835"/>
                <a:gd name="connsiteX10" fmla="*/ 7256206 w 11670890"/>
                <a:gd name="connsiteY10" fmla="*/ 309 h 3882835"/>
                <a:gd name="connsiteX11" fmla="*/ 8249264 w 11670890"/>
                <a:gd name="connsiteY11" fmla="*/ 265780 h 3882835"/>
                <a:gd name="connsiteX12" fmla="*/ 8731045 w 11670890"/>
                <a:gd name="connsiteY12" fmla="*/ 924541 h 3882835"/>
                <a:gd name="connsiteX13" fmla="*/ 8209935 w 11670890"/>
                <a:gd name="connsiteY13" fmla="*/ 1740619 h 3882835"/>
                <a:gd name="connsiteX14" fmla="*/ 7393858 w 11670890"/>
                <a:gd name="connsiteY14" fmla="*/ 1848773 h 3882835"/>
                <a:gd name="connsiteX15" fmla="*/ 6676103 w 11670890"/>
                <a:gd name="connsiteY15" fmla="*/ 2438709 h 3882835"/>
                <a:gd name="connsiteX16" fmla="*/ 6685935 w 11670890"/>
                <a:gd name="connsiteY16" fmla="*/ 3244954 h 3882835"/>
                <a:gd name="connsiteX17" fmla="*/ 7236541 w 11670890"/>
                <a:gd name="connsiteY17" fmla="*/ 3638244 h 3882835"/>
                <a:gd name="connsiteX18" fmla="*/ 8740877 w 11670890"/>
                <a:gd name="connsiteY18" fmla="*/ 3766064 h 3882835"/>
                <a:gd name="connsiteX19" fmla="*/ 9517625 w 11670890"/>
                <a:gd name="connsiteY19" fmla="*/ 3382606 h 3882835"/>
                <a:gd name="connsiteX20" fmla="*/ 9989574 w 11670890"/>
                <a:gd name="connsiteY20" fmla="*/ 2949986 h 3882835"/>
                <a:gd name="connsiteX21" fmla="*/ 10068232 w 11670890"/>
                <a:gd name="connsiteY21" fmla="*/ 2409212 h 3882835"/>
                <a:gd name="connsiteX22" fmla="*/ 10196051 w 11670890"/>
                <a:gd name="connsiteY22" fmla="*/ 1829109 h 3882835"/>
                <a:gd name="connsiteX23" fmla="*/ 10648335 w 11670890"/>
                <a:gd name="connsiteY23" fmla="*/ 1396490 h 3882835"/>
                <a:gd name="connsiteX24" fmla="*/ 11670890 w 11670890"/>
                <a:gd name="connsiteY24" fmla="*/ 1072025 h 3882835"/>
                <a:gd name="connsiteX0" fmla="*/ 0 w 11670890"/>
                <a:gd name="connsiteY0" fmla="*/ 255948 h 3882835"/>
                <a:gd name="connsiteX1" fmla="*/ 2369574 w 11670890"/>
                <a:gd name="connsiteY1" fmla="*/ 944206 h 3882835"/>
                <a:gd name="connsiteX2" fmla="*/ 1514167 w 11670890"/>
                <a:gd name="connsiteY2" fmla="*/ 2478038 h 3882835"/>
                <a:gd name="connsiteX3" fmla="*/ 2163096 w 11670890"/>
                <a:gd name="connsiteY3" fmla="*/ 3736567 h 3882835"/>
                <a:gd name="connsiteX4" fmla="*/ 3519948 w 11670890"/>
                <a:gd name="connsiteY4" fmla="*/ 3805393 h 3882835"/>
                <a:gd name="connsiteX5" fmla="*/ 4385187 w 11670890"/>
                <a:gd name="connsiteY5" fmla="*/ 3274451 h 3882835"/>
                <a:gd name="connsiteX6" fmla="*/ 4788309 w 11670890"/>
                <a:gd name="connsiteY6" fmla="*/ 2497702 h 3882835"/>
                <a:gd name="connsiteX7" fmla="*/ 4709651 w 11670890"/>
                <a:gd name="connsiteY7" fmla="*/ 1622631 h 3882835"/>
                <a:gd name="connsiteX8" fmla="*/ 5063612 w 11670890"/>
                <a:gd name="connsiteY8" fmla="*/ 806554 h 3882835"/>
                <a:gd name="connsiteX9" fmla="*/ 6145161 w 11670890"/>
                <a:gd name="connsiteY9" fmla="*/ 226451 h 3882835"/>
                <a:gd name="connsiteX10" fmla="*/ 7256206 w 11670890"/>
                <a:gd name="connsiteY10" fmla="*/ 309 h 3882835"/>
                <a:gd name="connsiteX11" fmla="*/ 8249264 w 11670890"/>
                <a:gd name="connsiteY11" fmla="*/ 265780 h 3882835"/>
                <a:gd name="connsiteX12" fmla="*/ 8731045 w 11670890"/>
                <a:gd name="connsiteY12" fmla="*/ 924541 h 3882835"/>
                <a:gd name="connsiteX13" fmla="*/ 8209935 w 11670890"/>
                <a:gd name="connsiteY13" fmla="*/ 1740619 h 3882835"/>
                <a:gd name="connsiteX14" fmla="*/ 7393858 w 11670890"/>
                <a:gd name="connsiteY14" fmla="*/ 1848773 h 3882835"/>
                <a:gd name="connsiteX15" fmla="*/ 6676103 w 11670890"/>
                <a:gd name="connsiteY15" fmla="*/ 2438709 h 3882835"/>
                <a:gd name="connsiteX16" fmla="*/ 6685935 w 11670890"/>
                <a:gd name="connsiteY16" fmla="*/ 3244954 h 3882835"/>
                <a:gd name="connsiteX17" fmla="*/ 7374193 w 11670890"/>
                <a:gd name="connsiteY17" fmla="*/ 3775896 h 3882835"/>
                <a:gd name="connsiteX18" fmla="*/ 8740877 w 11670890"/>
                <a:gd name="connsiteY18" fmla="*/ 3766064 h 3882835"/>
                <a:gd name="connsiteX19" fmla="*/ 9517625 w 11670890"/>
                <a:gd name="connsiteY19" fmla="*/ 3382606 h 3882835"/>
                <a:gd name="connsiteX20" fmla="*/ 9989574 w 11670890"/>
                <a:gd name="connsiteY20" fmla="*/ 2949986 h 3882835"/>
                <a:gd name="connsiteX21" fmla="*/ 10068232 w 11670890"/>
                <a:gd name="connsiteY21" fmla="*/ 2409212 h 3882835"/>
                <a:gd name="connsiteX22" fmla="*/ 10196051 w 11670890"/>
                <a:gd name="connsiteY22" fmla="*/ 1829109 h 3882835"/>
                <a:gd name="connsiteX23" fmla="*/ 10648335 w 11670890"/>
                <a:gd name="connsiteY23" fmla="*/ 1396490 h 3882835"/>
                <a:gd name="connsiteX24" fmla="*/ 11670890 w 11670890"/>
                <a:gd name="connsiteY24" fmla="*/ 1072025 h 3882835"/>
                <a:gd name="connsiteX0" fmla="*/ 0 w 11670890"/>
                <a:gd name="connsiteY0" fmla="*/ 255948 h 3882835"/>
                <a:gd name="connsiteX1" fmla="*/ 2369574 w 11670890"/>
                <a:gd name="connsiteY1" fmla="*/ 944206 h 3882835"/>
                <a:gd name="connsiteX2" fmla="*/ 1514167 w 11670890"/>
                <a:gd name="connsiteY2" fmla="*/ 2478038 h 3882835"/>
                <a:gd name="connsiteX3" fmla="*/ 2163096 w 11670890"/>
                <a:gd name="connsiteY3" fmla="*/ 3736567 h 3882835"/>
                <a:gd name="connsiteX4" fmla="*/ 3519948 w 11670890"/>
                <a:gd name="connsiteY4" fmla="*/ 3805393 h 3882835"/>
                <a:gd name="connsiteX5" fmla="*/ 4385187 w 11670890"/>
                <a:gd name="connsiteY5" fmla="*/ 3274451 h 3882835"/>
                <a:gd name="connsiteX6" fmla="*/ 4788309 w 11670890"/>
                <a:gd name="connsiteY6" fmla="*/ 2497702 h 3882835"/>
                <a:gd name="connsiteX7" fmla="*/ 4709651 w 11670890"/>
                <a:gd name="connsiteY7" fmla="*/ 1622631 h 3882835"/>
                <a:gd name="connsiteX8" fmla="*/ 5063612 w 11670890"/>
                <a:gd name="connsiteY8" fmla="*/ 806554 h 3882835"/>
                <a:gd name="connsiteX9" fmla="*/ 6145161 w 11670890"/>
                <a:gd name="connsiteY9" fmla="*/ 226451 h 3882835"/>
                <a:gd name="connsiteX10" fmla="*/ 7256206 w 11670890"/>
                <a:gd name="connsiteY10" fmla="*/ 309 h 3882835"/>
                <a:gd name="connsiteX11" fmla="*/ 8249264 w 11670890"/>
                <a:gd name="connsiteY11" fmla="*/ 265780 h 3882835"/>
                <a:gd name="connsiteX12" fmla="*/ 8731045 w 11670890"/>
                <a:gd name="connsiteY12" fmla="*/ 924541 h 3882835"/>
                <a:gd name="connsiteX13" fmla="*/ 8209935 w 11670890"/>
                <a:gd name="connsiteY13" fmla="*/ 1740619 h 3882835"/>
                <a:gd name="connsiteX14" fmla="*/ 7393858 w 11670890"/>
                <a:gd name="connsiteY14" fmla="*/ 1848773 h 3882835"/>
                <a:gd name="connsiteX15" fmla="*/ 6676103 w 11670890"/>
                <a:gd name="connsiteY15" fmla="*/ 2438709 h 3882835"/>
                <a:gd name="connsiteX16" fmla="*/ 6685935 w 11670890"/>
                <a:gd name="connsiteY16" fmla="*/ 3244954 h 3882835"/>
                <a:gd name="connsiteX17" fmla="*/ 8740877 w 11670890"/>
                <a:gd name="connsiteY17" fmla="*/ 3766064 h 3882835"/>
                <a:gd name="connsiteX18" fmla="*/ 9517625 w 11670890"/>
                <a:gd name="connsiteY18" fmla="*/ 3382606 h 3882835"/>
                <a:gd name="connsiteX19" fmla="*/ 9989574 w 11670890"/>
                <a:gd name="connsiteY19" fmla="*/ 2949986 h 3882835"/>
                <a:gd name="connsiteX20" fmla="*/ 10068232 w 11670890"/>
                <a:gd name="connsiteY20" fmla="*/ 2409212 h 3882835"/>
                <a:gd name="connsiteX21" fmla="*/ 10196051 w 11670890"/>
                <a:gd name="connsiteY21" fmla="*/ 1829109 h 3882835"/>
                <a:gd name="connsiteX22" fmla="*/ 10648335 w 11670890"/>
                <a:gd name="connsiteY22" fmla="*/ 1396490 h 3882835"/>
                <a:gd name="connsiteX23" fmla="*/ 11670890 w 11670890"/>
                <a:gd name="connsiteY23" fmla="*/ 1072025 h 3882835"/>
                <a:gd name="connsiteX0" fmla="*/ 0 w 11670890"/>
                <a:gd name="connsiteY0" fmla="*/ 255948 h 3882835"/>
                <a:gd name="connsiteX1" fmla="*/ 2369574 w 11670890"/>
                <a:gd name="connsiteY1" fmla="*/ 944206 h 3882835"/>
                <a:gd name="connsiteX2" fmla="*/ 1514167 w 11670890"/>
                <a:gd name="connsiteY2" fmla="*/ 2478038 h 3882835"/>
                <a:gd name="connsiteX3" fmla="*/ 2163096 w 11670890"/>
                <a:gd name="connsiteY3" fmla="*/ 3736567 h 3882835"/>
                <a:gd name="connsiteX4" fmla="*/ 3519948 w 11670890"/>
                <a:gd name="connsiteY4" fmla="*/ 3805393 h 3882835"/>
                <a:gd name="connsiteX5" fmla="*/ 4385187 w 11670890"/>
                <a:gd name="connsiteY5" fmla="*/ 3274451 h 3882835"/>
                <a:gd name="connsiteX6" fmla="*/ 4788309 w 11670890"/>
                <a:gd name="connsiteY6" fmla="*/ 2497702 h 3882835"/>
                <a:gd name="connsiteX7" fmla="*/ 4709651 w 11670890"/>
                <a:gd name="connsiteY7" fmla="*/ 1622631 h 3882835"/>
                <a:gd name="connsiteX8" fmla="*/ 5063612 w 11670890"/>
                <a:gd name="connsiteY8" fmla="*/ 806554 h 3882835"/>
                <a:gd name="connsiteX9" fmla="*/ 6145161 w 11670890"/>
                <a:gd name="connsiteY9" fmla="*/ 226451 h 3882835"/>
                <a:gd name="connsiteX10" fmla="*/ 7256206 w 11670890"/>
                <a:gd name="connsiteY10" fmla="*/ 309 h 3882835"/>
                <a:gd name="connsiteX11" fmla="*/ 8249264 w 11670890"/>
                <a:gd name="connsiteY11" fmla="*/ 265780 h 3882835"/>
                <a:gd name="connsiteX12" fmla="*/ 8731045 w 11670890"/>
                <a:gd name="connsiteY12" fmla="*/ 924541 h 3882835"/>
                <a:gd name="connsiteX13" fmla="*/ 8209935 w 11670890"/>
                <a:gd name="connsiteY13" fmla="*/ 1740619 h 3882835"/>
                <a:gd name="connsiteX14" fmla="*/ 7393858 w 11670890"/>
                <a:gd name="connsiteY14" fmla="*/ 1848773 h 3882835"/>
                <a:gd name="connsiteX15" fmla="*/ 6676103 w 11670890"/>
                <a:gd name="connsiteY15" fmla="*/ 2438709 h 3882835"/>
                <a:gd name="connsiteX16" fmla="*/ 6685935 w 11670890"/>
                <a:gd name="connsiteY16" fmla="*/ 3244954 h 3882835"/>
                <a:gd name="connsiteX17" fmla="*/ 8740877 w 11670890"/>
                <a:gd name="connsiteY17" fmla="*/ 3766064 h 3882835"/>
                <a:gd name="connsiteX18" fmla="*/ 9517625 w 11670890"/>
                <a:gd name="connsiteY18" fmla="*/ 3382606 h 3882835"/>
                <a:gd name="connsiteX19" fmla="*/ 9989574 w 11670890"/>
                <a:gd name="connsiteY19" fmla="*/ 2949986 h 3882835"/>
                <a:gd name="connsiteX20" fmla="*/ 10068232 w 11670890"/>
                <a:gd name="connsiteY20" fmla="*/ 2409212 h 3882835"/>
                <a:gd name="connsiteX21" fmla="*/ 10196051 w 11670890"/>
                <a:gd name="connsiteY21" fmla="*/ 1829109 h 3882835"/>
                <a:gd name="connsiteX22" fmla="*/ 10648335 w 11670890"/>
                <a:gd name="connsiteY22" fmla="*/ 1396490 h 3882835"/>
                <a:gd name="connsiteX23" fmla="*/ 11670890 w 11670890"/>
                <a:gd name="connsiteY23" fmla="*/ 1072025 h 3882835"/>
                <a:gd name="connsiteX0" fmla="*/ 0 w 11670890"/>
                <a:gd name="connsiteY0" fmla="*/ 255948 h 3882835"/>
                <a:gd name="connsiteX1" fmla="*/ 2369574 w 11670890"/>
                <a:gd name="connsiteY1" fmla="*/ 944206 h 3882835"/>
                <a:gd name="connsiteX2" fmla="*/ 1514167 w 11670890"/>
                <a:gd name="connsiteY2" fmla="*/ 2478038 h 3882835"/>
                <a:gd name="connsiteX3" fmla="*/ 2163096 w 11670890"/>
                <a:gd name="connsiteY3" fmla="*/ 3736567 h 3882835"/>
                <a:gd name="connsiteX4" fmla="*/ 3519948 w 11670890"/>
                <a:gd name="connsiteY4" fmla="*/ 3805393 h 3882835"/>
                <a:gd name="connsiteX5" fmla="*/ 4385187 w 11670890"/>
                <a:gd name="connsiteY5" fmla="*/ 3274451 h 3882835"/>
                <a:gd name="connsiteX6" fmla="*/ 4788309 w 11670890"/>
                <a:gd name="connsiteY6" fmla="*/ 2497702 h 3882835"/>
                <a:gd name="connsiteX7" fmla="*/ 4709651 w 11670890"/>
                <a:gd name="connsiteY7" fmla="*/ 1622631 h 3882835"/>
                <a:gd name="connsiteX8" fmla="*/ 5063612 w 11670890"/>
                <a:gd name="connsiteY8" fmla="*/ 806554 h 3882835"/>
                <a:gd name="connsiteX9" fmla="*/ 6145161 w 11670890"/>
                <a:gd name="connsiteY9" fmla="*/ 226451 h 3882835"/>
                <a:gd name="connsiteX10" fmla="*/ 7256206 w 11670890"/>
                <a:gd name="connsiteY10" fmla="*/ 309 h 3882835"/>
                <a:gd name="connsiteX11" fmla="*/ 8249264 w 11670890"/>
                <a:gd name="connsiteY11" fmla="*/ 265780 h 3882835"/>
                <a:gd name="connsiteX12" fmla="*/ 8731045 w 11670890"/>
                <a:gd name="connsiteY12" fmla="*/ 924541 h 3882835"/>
                <a:gd name="connsiteX13" fmla="*/ 8209935 w 11670890"/>
                <a:gd name="connsiteY13" fmla="*/ 1740619 h 3882835"/>
                <a:gd name="connsiteX14" fmla="*/ 7393858 w 11670890"/>
                <a:gd name="connsiteY14" fmla="*/ 1848773 h 3882835"/>
                <a:gd name="connsiteX15" fmla="*/ 6676103 w 11670890"/>
                <a:gd name="connsiteY15" fmla="*/ 2438709 h 3882835"/>
                <a:gd name="connsiteX16" fmla="*/ 6656439 w 11670890"/>
                <a:gd name="connsiteY16" fmla="*/ 3451432 h 3882835"/>
                <a:gd name="connsiteX17" fmla="*/ 8740877 w 11670890"/>
                <a:gd name="connsiteY17" fmla="*/ 3766064 h 3882835"/>
                <a:gd name="connsiteX18" fmla="*/ 9517625 w 11670890"/>
                <a:gd name="connsiteY18" fmla="*/ 3382606 h 3882835"/>
                <a:gd name="connsiteX19" fmla="*/ 9989574 w 11670890"/>
                <a:gd name="connsiteY19" fmla="*/ 2949986 h 3882835"/>
                <a:gd name="connsiteX20" fmla="*/ 10068232 w 11670890"/>
                <a:gd name="connsiteY20" fmla="*/ 2409212 h 3882835"/>
                <a:gd name="connsiteX21" fmla="*/ 10196051 w 11670890"/>
                <a:gd name="connsiteY21" fmla="*/ 1829109 h 3882835"/>
                <a:gd name="connsiteX22" fmla="*/ 10648335 w 11670890"/>
                <a:gd name="connsiteY22" fmla="*/ 1396490 h 3882835"/>
                <a:gd name="connsiteX23" fmla="*/ 11670890 w 11670890"/>
                <a:gd name="connsiteY23" fmla="*/ 1072025 h 3882835"/>
                <a:gd name="connsiteX0" fmla="*/ 0 w 11670890"/>
                <a:gd name="connsiteY0" fmla="*/ 255948 h 3882835"/>
                <a:gd name="connsiteX1" fmla="*/ 2369574 w 11670890"/>
                <a:gd name="connsiteY1" fmla="*/ 944206 h 3882835"/>
                <a:gd name="connsiteX2" fmla="*/ 1514167 w 11670890"/>
                <a:gd name="connsiteY2" fmla="*/ 2478038 h 3882835"/>
                <a:gd name="connsiteX3" fmla="*/ 2163096 w 11670890"/>
                <a:gd name="connsiteY3" fmla="*/ 3736567 h 3882835"/>
                <a:gd name="connsiteX4" fmla="*/ 3519948 w 11670890"/>
                <a:gd name="connsiteY4" fmla="*/ 3805393 h 3882835"/>
                <a:gd name="connsiteX5" fmla="*/ 4385187 w 11670890"/>
                <a:gd name="connsiteY5" fmla="*/ 3274451 h 3882835"/>
                <a:gd name="connsiteX6" fmla="*/ 4788309 w 11670890"/>
                <a:gd name="connsiteY6" fmla="*/ 2497702 h 3882835"/>
                <a:gd name="connsiteX7" fmla="*/ 4709651 w 11670890"/>
                <a:gd name="connsiteY7" fmla="*/ 1622631 h 3882835"/>
                <a:gd name="connsiteX8" fmla="*/ 5063612 w 11670890"/>
                <a:gd name="connsiteY8" fmla="*/ 806554 h 3882835"/>
                <a:gd name="connsiteX9" fmla="*/ 6145161 w 11670890"/>
                <a:gd name="connsiteY9" fmla="*/ 226451 h 3882835"/>
                <a:gd name="connsiteX10" fmla="*/ 7256206 w 11670890"/>
                <a:gd name="connsiteY10" fmla="*/ 309 h 3882835"/>
                <a:gd name="connsiteX11" fmla="*/ 8249264 w 11670890"/>
                <a:gd name="connsiteY11" fmla="*/ 265780 h 3882835"/>
                <a:gd name="connsiteX12" fmla="*/ 8731045 w 11670890"/>
                <a:gd name="connsiteY12" fmla="*/ 924541 h 3882835"/>
                <a:gd name="connsiteX13" fmla="*/ 8209935 w 11670890"/>
                <a:gd name="connsiteY13" fmla="*/ 1740619 h 3882835"/>
                <a:gd name="connsiteX14" fmla="*/ 7393858 w 11670890"/>
                <a:gd name="connsiteY14" fmla="*/ 1848773 h 3882835"/>
                <a:gd name="connsiteX15" fmla="*/ 6676103 w 11670890"/>
                <a:gd name="connsiteY15" fmla="*/ 2438709 h 3882835"/>
                <a:gd name="connsiteX16" fmla="*/ 6656439 w 11670890"/>
                <a:gd name="connsiteY16" fmla="*/ 3451432 h 3882835"/>
                <a:gd name="connsiteX17" fmla="*/ 8740877 w 11670890"/>
                <a:gd name="connsiteY17" fmla="*/ 3766064 h 3882835"/>
                <a:gd name="connsiteX18" fmla="*/ 9517625 w 11670890"/>
                <a:gd name="connsiteY18" fmla="*/ 3382606 h 3882835"/>
                <a:gd name="connsiteX19" fmla="*/ 9989574 w 11670890"/>
                <a:gd name="connsiteY19" fmla="*/ 2949986 h 3882835"/>
                <a:gd name="connsiteX20" fmla="*/ 10068232 w 11670890"/>
                <a:gd name="connsiteY20" fmla="*/ 2409212 h 3882835"/>
                <a:gd name="connsiteX21" fmla="*/ 10196051 w 11670890"/>
                <a:gd name="connsiteY21" fmla="*/ 1829109 h 3882835"/>
                <a:gd name="connsiteX22" fmla="*/ 10648335 w 11670890"/>
                <a:gd name="connsiteY22" fmla="*/ 1396490 h 3882835"/>
                <a:gd name="connsiteX23" fmla="*/ 11670890 w 11670890"/>
                <a:gd name="connsiteY23" fmla="*/ 1072025 h 3882835"/>
                <a:gd name="connsiteX0" fmla="*/ 0 w 11670890"/>
                <a:gd name="connsiteY0" fmla="*/ 255948 h 3882835"/>
                <a:gd name="connsiteX1" fmla="*/ 2369574 w 11670890"/>
                <a:gd name="connsiteY1" fmla="*/ 944206 h 3882835"/>
                <a:gd name="connsiteX2" fmla="*/ 1514167 w 11670890"/>
                <a:gd name="connsiteY2" fmla="*/ 2478038 h 3882835"/>
                <a:gd name="connsiteX3" fmla="*/ 2163096 w 11670890"/>
                <a:gd name="connsiteY3" fmla="*/ 3736567 h 3882835"/>
                <a:gd name="connsiteX4" fmla="*/ 3519948 w 11670890"/>
                <a:gd name="connsiteY4" fmla="*/ 3805393 h 3882835"/>
                <a:gd name="connsiteX5" fmla="*/ 4385187 w 11670890"/>
                <a:gd name="connsiteY5" fmla="*/ 3274451 h 3882835"/>
                <a:gd name="connsiteX6" fmla="*/ 4788309 w 11670890"/>
                <a:gd name="connsiteY6" fmla="*/ 2497702 h 3882835"/>
                <a:gd name="connsiteX7" fmla="*/ 4709651 w 11670890"/>
                <a:gd name="connsiteY7" fmla="*/ 1622631 h 3882835"/>
                <a:gd name="connsiteX8" fmla="*/ 5063612 w 11670890"/>
                <a:gd name="connsiteY8" fmla="*/ 806554 h 3882835"/>
                <a:gd name="connsiteX9" fmla="*/ 6145161 w 11670890"/>
                <a:gd name="connsiteY9" fmla="*/ 226451 h 3882835"/>
                <a:gd name="connsiteX10" fmla="*/ 7256206 w 11670890"/>
                <a:gd name="connsiteY10" fmla="*/ 309 h 3882835"/>
                <a:gd name="connsiteX11" fmla="*/ 8249264 w 11670890"/>
                <a:gd name="connsiteY11" fmla="*/ 265780 h 3882835"/>
                <a:gd name="connsiteX12" fmla="*/ 8731045 w 11670890"/>
                <a:gd name="connsiteY12" fmla="*/ 924541 h 3882835"/>
                <a:gd name="connsiteX13" fmla="*/ 8209935 w 11670890"/>
                <a:gd name="connsiteY13" fmla="*/ 1740619 h 3882835"/>
                <a:gd name="connsiteX14" fmla="*/ 7393858 w 11670890"/>
                <a:gd name="connsiteY14" fmla="*/ 1848773 h 3882835"/>
                <a:gd name="connsiteX15" fmla="*/ 6676103 w 11670890"/>
                <a:gd name="connsiteY15" fmla="*/ 2438709 h 3882835"/>
                <a:gd name="connsiteX16" fmla="*/ 6774426 w 11670890"/>
                <a:gd name="connsiteY16" fmla="*/ 3303948 h 3882835"/>
                <a:gd name="connsiteX17" fmla="*/ 8740877 w 11670890"/>
                <a:gd name="connsiteY17" fmla="*/ 3766064 h 3882835"/>
                <a:gd name="connsiteX18" fmla="*/ 9517625 w 11670890"/>
                <a:gd name="connsiteY18" fmla="*/ 3382606 h 3882835"/>
                <a:gd name="connsiteX19" fmla="*/ 9989574 w 11670890"/>
                <a:gd name="connsiteY19" fmla="*/ 2949986 h 3882835"/>
                <a:gd name="connsiteX20" fmla="*/ 10068232 w 11670890"/>
                <a:gd name="connsiteY20" fmla="*/ 2409212 h 3882835"/>
                <a:gd name="connsiteX21" fmla="*/ 10196051 w 11670890"/>
                <a:gd name="connsiteY21" fmla="*/ 1829109 h 3882835"/>
                <a:gd name="connsiteX22" fmla="*/ 10648335 w 11670890"/>
                <a:gd name="connsiteY22" fmla="*/ 1396490 h 3882835"/>
                <a:gd name="connsiteX23" fmla="*/ 11670890 w 11670890"/>
                <a:gd name="connsiteY23" fmla="*/ 1072025 h 3882835"/>
                <a:gd name="connsiteX0" fmla="*/ 0 w 11670890"/>
                <a:gd name="connsiteY0" fmla="*/ 255948 h 3882835"/>
                <a:gd name="connsiteX1" fmla="*/ 2369574 w 11670890"/>
                <a:gd name="connsiteY1" fmla="*/ 944206 h 3882835"/>
                <a:gd name="connsiteX2" fmla="*/ 1514167 w 11670890"/>
                <a:gd name="connsiteY2" fmla="*/ 2478038 h 3882835"/>
                <a:gd name="connsiteX3" fmla="*/ 2163096 w 11670890"/>
                <a:gd name="connsiteY3" fmla="*/ 3736567 h 3882835"/>
                <a:gd name="connsiteX4" fmla="*/ 3519948 w 11670890"/>
                <a:gd name="connsiteY4" fmla="*/ 3805393 h 3882835"/>
                <a:gd name="connsiteX5" fmla="*/ 4385187 w 11670890"/>
                <a:gd name="connsiteY5" fmla="*/ 3274451 h 3882835"/>
                <a:gd name="connsiteX6" fmla="*/ 4788309 w 11670890"/>
                <a:gd name="connsiteY6" fmla="*/ 2497702 h 3882835"/>
                <a:gd name="connsiteX7" fmla="*/ 4709651 w 11670890"/>
                <a:gd name="connsiteY7" fmla="*/ 1622631 h 3882835"/>
                <a:gd name="connsiteX8" fmla="*/ 5063612 w 11670890"/>
                <a:gd name="connsiteY8" fmla="*/ 806554 h 3882835"/>
                <a:gd name="connsiteX9" fmla="*/ 6145161 w 11670890"/>
                <a:gd name="connsiteY9" fmla="*/ 226451 h 3882835"/>
                <a:gd name="connsiteX10" fmla="*/ 7256206 w 11670890"/>
                <a:gd name="connsiteY10" fmla="*/ 309 h 3882835"/>
                <a:gd name="connsiteX11" fmla="*/ 8249264 w 11670890"/>
                <a:gd name="connsiteY11" fmla="*/ 265780 h 3882835"/>
                <a:gd name="connsiteX12" fmla="*/ 8731045 w 11670890"/>
                <a:gd name="connsiteY12" fmla="*/ 924541 h 3882835"/>
                <a:gd name="connsiteX13" fmla="*/ 8209935 w 11670890"/>
                <a:gd name="connsiteY13" fmla="*/ 1740619 h 3882835"/>
                <a:gd name="connsiteX14" fmla="*/ 7393858 w 11670890"/>
                <a:gd name="connsiteY14" fmla="*/ 1848773 h 3882835"/>
                <a:gd name="connsiteX15" fmla="*/ 6676103 w 11670890"/>
                <a:gd name="connsiteY15" fmla="*/ 2438709 h 3882835"/>
                <a:gd name="connsiteX16" fmla="*/ 6774426 w 11670890"/>
                <a:gd name="connsiteY16" fmla="*/ 3303948 h 3882835"/>
                <a:gd name="connsiteX17" fmla="*/ 8740877 w 11670890"/>
                <a:gd name="connsiteY17" fmla="*/ 3766064 h 3882835"/>
                <a:gd name="connsiteX18" fmla="*/ 9517625 w 11670890"/>
                <a:gd name="connsiteY18" fmla="*/ 3382606 h 3882835"/>
                <a:gd name="connsiteX19" fmla="*/ 9989574 w 11670890"/>
                <a:gd name="connsiteY19" fmla="*/ 2949986 h 3882835"/>
                <a:gd name="connsiteX20" fmla="*/ 10068232 w 11670890"/>
                <a:gd name="connsiteY20" fmla="*/ 2409212 h 3882835"/>
                <a:gd name="connsiteX21" fmla="*/ 10196051 w 11670890"/>
                <a:gd name="connsiteY21" fmla="*/ 1829109 h 3882835"/>
                <a:gd name="connsiteX22" fmla="*/ 10648335 w 11670890"/>
                <a:gd name="connsiteY22" fmla="*/ 1396490 h 3882835"/>
                <a:gd name="connsiteX23" fmla="*/ 11670890 w 11670890"/>
                <a:gd name="connsiteY23" fmla="*/ 1072025 h 3882835"/>
                <a:gd name="connsiteX0" fmla="*/ 0 w 11670890"/>
                <a:gd name="connsiteY0" fmla="*/ 255948 h 3882835"/>
                <a:gd name="connsiteX1" fmla="*/ 2369574 w 11670890"/>
                <a:gd name="connsiteY1" fmla="*/ 944206 h 3882835"/>
                <a:gd name="connsiteX2" fmla="*/ 1514167 w 11670890"/>
                <a:gd name="connsiteY2" fmla="*/ 2478038 h 3882835"/>
                <a:gd name="connsiteX3" fmla="*/ 2163096 w 11670890"/>
                <a:gd name="connsiteY3" fmla="*/ 3736567 h 3882835"/>
                <a:gd name="connsiteX4" fmla="*/ 3519948 w 11670890"/>
                <a:gd name="connsiteY4" fmla="*/ 3805393 h 3882835"/>
                <a:gd name="connsiteX5" fmla="*/ 4385187 w 11670890"/>
                <a:gd name="connsiteY5" fmla="*/ 3274451 h 3882835"/>
                <a:gd name="connsiteX6" fmla="*/ 4788309 w 11670890"/>
                <a:gd name="connsiteY6" fmla="*/ 2497702 h 3882835"/>
                <a:gd name="connsiteX7" fmla="*/ 4709651 w 11670890"/>
                <a:gd name="connsiteY7" fmla="*/ 1622631 h 3882835"/>
                <a:gd name="connsiteX8" fmla="*/ 5063612 w 11670890"/>
                <a:gd name="connsiteY8" fmla="*/ 806554 h 3882835"/>
                <a:gd name="connsiteX9" fmla="*/ 6145161 w 11670890"/>
                <a:gd name="connsiteY9" fmla="*/ 226451 h 3882835"/>
                <a:gd name="connsiteX10" fmla="*/ 7256206 w 11670890"/>
                <a:gd name="connsiteY10" fmla="*/ 309 h 3882835"/>
                <a:gd name="connsiteX11" fmla="*/ 8249264 w 11670890"/>
                <a:gd name="connsiteY11" fmla="*/ 265780 h 3882835"/>
                <a:gd name="connsiteX12" fmla="*/ 8731045 w 11670890"/>
                <a:gd name="connsiteY12" fmla="*/ 924541 h 3882835"/>
                <a:gd name="connsiteX13" fmla="*/ 8209935 w 11670890"/>
                <a:gd name="connsiteY13" fmla="*/ 1740619 h 3882835"/>
                <a:gd name="connsiteX14" fmla="*/ 7393858 w 11670890"/>
                <a:gd name="connsiteY14" fmla="*/ 1848773 h 3882835"/>
                <a:gd name="connsiteX15" fmla="*/ 6676103 w 11670890"/>
                <a:gd name="connsiteY15" fmla="*/ 2438709 h 3882835"/>
                <a:gd name="connsiteX16" fmla="*/ 6902245 w 11670890"/>
                <a:gd name="connsiteY16" fmla="*/ 3451432 h 3882835"/>
                <a:gd name="connsiteX17" fmla="*/ 8740877 w 11670890"/>
                <a:gd name="connsiteY17" fmla="*/ 3766064 h 3882835"/>
                <a:gd name="connsiteX18" fmla="*/ 9517625 w 11670890"/>
                <a:gd name="connsiteY18" fmla="*/ 3382606 h 3882835"/>
                <a:gd name="connsiteX19" fmla="*/ 9989574 w 11670890"/>
                <a:gd name="connsiteY19" fmla="*/ 2949986 h 3882835"/>
                <a:gd name="connsiteX20" fmla="*/ 10068232 w 11670890"/>
                <a:gd name="connsiteY20" fmla="*/ 2409212 h 3882835"/>
                <a:gd name="connsiteX21" fmla="*/ 10196051 w 11670890"/>
                <a:gd name="connsiteY21" fmla="*/ 1829109 h 3882835"/>
                <a:gd name="connsiteX22" fmla="*/ 10648335 w 11670890"/>
                <a:gd name="connsiteY22" fmla="*/ 1396490 h 3882835"/>
                <a:gd name="connsiteX23" fmla="*/ 11670890 w 11670890"/>
                <a:gd name="connsiteY23" fmla="*/ 1072025 h 3882835"/>
                <a:gd name="connsiteX0" fmla="*/ 0 w 11670890"/>
                <a:gd name="connsiteY0" fmla="*/ 255948 h 3882835"/>
                <a:gd name="connsiteX1" fmla="*/ 2369574 w 11670890"/>
                <a:gd name="connsiteY1" fmla="*/ 944206 h 3882835"/>
                <a:gd name="connsiteX2" fmla="*/ 1514167 w 11670890"/>
                <a:gd name="connsiteY2" fmla="*/ 2478038 h 3882835"/>
                <a:gd name="connsiteX3" fmla="*/ 2163096 w 11670890"/>
                <a:gd name="connsiteY3" fmla="*/ 3736567 h 3882835"/>
                <a:gd name="connsiteX4" fmla="*/ 3519948 w 11670890"/>
                <a:gd name="connsiteY4" fmla="*/ 3805393 h 3882835"/>
                <a:gd name="connsiteX5" fmla="*/ 4385187 w 11670890"/>
                <a:gd name="connsiteY5" fmla="*/ 3274451 h 3882835"/>
                <a:gd name="connsiteX6" fmla="*/ 4788309 w 11670890"/>
                <a:gd name="connsiteY6" fmla="*/ 2497702 h 3882835"/>
                <a:gd name="connsiteX7" fmla="*/ 4709651 w 11670890"/>
                <a:gd name="connsiteY7" fmla="*/ 1622631 h 3882835"/>
                <a:gd name="connsiteX8" fmla="*/ 5063612 w 11670890"/>
                <a:gd name="connsiteY8" fmla="*/ 806554 h 3882835"/>
                <a:gd name="connsiteX9" fmla="*/ 6145161 w 11670890"/>
                <a:gd name="connsiteY9" fmla="*/ 226451 h 3882835"/>
                <a:gd name="connsiteX10" fmla="*/ 7256206 w 11670890"/>
                <a:gd name="connsiteY10" fmla="*/ 309 h 3882835"/>
                <a:gd name="connsiteX11" fmla="*/ 8249264 w 11670890"/>
                <a:gd name="connsiteY11" fmla="*/ 265780 h 3882835"/>
                <a:gd name="connsiteX12" fmla="*/ 8731045 w 11670890"/>
                <a:gd name="connsiteY12" fmla="*/ 924541 h 3882835"/>
                <a:gd name="connsiteX13" fmla="*/ 8209935 w 11670890"/>
                <a:gd name="connsiteY13" fmla="*/ 1740619 h 3882835"/>
                <a:gd name="connsiteX14" fmla="*/ 7393858 w 11670890"/>
                <a:gd name="connsiteY14" fmla="*/ 1848773 h 3882835"/>
                <a:gd name="connsiteX15" fmla="*/ 6676103 w 11670890"/>
                <a:gd name="connsiteY15" fmla="*/ 2438709 h 3882835"/>
                <a:gd name="connsiteX16" fmla="*/ 6902245 w 11670890"/>
                <a:gd name="connsiteY16" fmla="*/ 3451432 h 3882835"/>
                <a:gd name="connsiteX17" fmla="*/ 8475406 w 11670890"/>
                <a:gd name="connsiteY17" fmla="*/ 3756231 h 3882835"/>
                <a:gd name="connsiteX18" fmla="*/ 9517625 w 11670890"/>
                <a:gd name="connsiteY18" fmla="*/ 3382606 h 3882835"/>
                <a:gd name="connsiteX19" fmla="*/ 9989574 w 11670890"/>
                <a:gd name="connsiteY19" fmla="*/ 2949986 h 3882835"/>
                <a:gd name="connsiteX20" fmla="*/ 10068232 w 11670890"/>
                <a:gd name="connsiteY20" fmla="*/ 2409212 h 3882835"/>
                <a:gd name="connsiteX21" fmla="*/ 10196051 w 11670890"/>
                <a:gd name="connsiteY21" fmla="*/ 1829109 h 3882835"/>
                <a:gd name="connsiteX22" fmla="*/ 10648335 w 11670890"/>
                <a:gd name="connsiteY22" fmla="*/ 1396490 h 3882835"/>
                <a:gd name="connsiteX23" fmla="*/ 11670890 w 11670890"/>
                <a:gd name="connsiteY23" fmla="*/ 1072025 h 3882835"/>
                <a:gd name="connsiteX0" fmla="*/ 0 w 12280490"/>
                <a:gd name="connsiteY0" fmla="*/ 157626 h 3882835"/>
                <a:gd name="connsiteX1" fmla="*/ 2979174 w 12280490"/>
                <a:gd name="connsiteY1" fmla="*/ 944206 h 3882835"/>
                <a:gd name="connsiteX2" fmla="*/ 2123767 w 12280490"/>
                <a:gd name="connsiteY2" fmla="*/ 2478038 h 3882835"/>
                <a:gd name="connsiteX3" fmla="*/ 2772696 w 12280490"/>
                <a:gd name="connsiteY3" fmla="*/ 3736567 h 3882835"/>
                <a:gd name="connsiteX4" fmla="*/ 4129548 w 12280490"/>
                <a:gd name="connsiteY4" fmla="*/ 3805393 h 3882835"/>
                <a:gd name="connsiteX5" fmla="*/ 4994787 w 12280490"/>
                <a:gd name="connsiteY5" fmla="*/ 3274451 h 3882835"/>
                <a:gd name="connsiteX6" fmla="*/ 5397909 w 12280490"/>
                <a:gd name="connsiteY6" fmla="*/ 2497702 h 3882835"/>
                <a:gd name="connsiteX7" fmla="*/ 5319251 w 12280490"/>
                <a:gd name="connsiteY7" fmla="*/ 1622631 h 3882835"/>
                <a:gd name="connsiteX8" fmla="*/ 5673212 w 12280490"/>
                <a:gd name="connsiteY8" fmla="*/ 806554 h 3882835"/>
                <a:gd name="connsiteX9" fmla="*/ 6754761 w 12280490"/>
                <a:gd name="connsiteY9" fmla="*/ 226451 h 3882835"/>
                <a:gd name="connsiteX10" fmla="*/ 7865806 w 12280490"/>
                <a:gd name="connsiteY10" fmla="*/ 309 h 3882835"/>
                <a:gd name="connsiteX11" fmla="*/ 8858864 w 12280490"/>
                <a:gd name="connsiteY11" fmla="*/ 265780 h 3882835"/>
                <a:gd name="connsiteX12" fmla="*/ 9340645 w 12280490"/>
                <a:gd name="connsiteY12" fmla="*/ 924541 h 3882835"/>
                <a:gd name="connsiteX13" fmla="*/ 8819535 w 12280490"/>
                <a:gd name="connsiteY13" fmla="*/ 1740619 h 3882835"/>
                <a:gd name="connsiteX14" fmla="*/ 8003458 w 12280490"/>
                <a:gd name="connsiteY14" fmla="*/ 1848773 h 3882835"/>
                <a:gd name="connsiteX15" fmla="*/ 7285703 w 12280490"/>
                <a:gd name="connsiteY15" fmla="*/ 2438709 h 3882835"/>
                <a:gd name="connsiteX16" fmla="*/ 7511845 w 12280490"/>
                <a:gd name="connsiteY16" fmla="*/ 3451432 h 3882835"/>
                <a:gd name="connsiteX17" fmla="*/ 9085006 w 12280490"/>
                <a:gd name="connsiteY17" fmla="*/ 3756231 h 3882835"/>
                <a:gd name="connsiteX18" fmla="*/ 10127225 w 12280490"/>
                <a:gd name="connsiteY18" fmla="*/ 3382606 h 3882835"/>
                <a:gd name="connsiteX19" fmla="*/ 10599174 w 12280490"/>
                <a:gd name="connsiteY19" fmla="*/ 2949986 h 3882835"/>
                <a:gd name="connsiteX20" fmla="*/ 10677832 w 12280490"/>
                <a:gd name="connsiteY20" fmla="*/ 2409212 h 3882835"/>
                <a:gd name="connsiteX21" fmla="*/ 10805651 w 12280490"/>
                <a:gd name="connsiteY21" fmla="*/ 1829109 h 3882835"/>
                <a:gd name="connsiteX22" fmla="*/ 11257935 w 12280490"/>
                <a:gd name="connsiteY22" fmla="*/ 1396490 h 3882835"/>
                <a:gd name="connsiteX23" fmla="*/ 12280490 w 12280490"/>
                <a:gd name="connsiteY23" fmla="*/ 1072025 h 3882835"/>
                <a:gd name="connsiteX0" fmla="*/ 0 w 12280490"/>
                <a:gd name="connsiteY0" fmla="*/ 157626 h 3882835"/>
                <a:gd name="connsiteX1" fmla="*/ 2576051 w 12280490"/>
                <a:gd name="connsiteY1" fmla="*/ 865548 h 3882835"/>
                <a:gd name="connsiteX2" fmla="*/ 2123767 w 12280490"/>
                <a:gd name="connsiteY2" fmla="*/ 2478038 h 3882835"/>
                <a:gd name="connsiteX3" fmla="*/ 2772696 w 12280490"/>
                <a:gd name="connsiteY3" fmla="*/ 3736567 h 3882835"/>
                <a:gd name="connsiteX4" fmla="*/ 4129548 w 12280490"/>
                <a:gd name="connsiteY4" fmla="*/ 3805393 h 3882835"/>
                <a:gd name="connsiteX5" fmla="*/ 4994787 w 12280490"/>
                <a:gd name="connsiteY5" fmla="*/ 3274451 h 3882835"/>
                <a:gd name="connsiteX6" fmla="*/ 5397909 w 12280490"/>
                <a:gd name="connsiteY6" fmla="*/ 2497702 h 3882835"/>
                <a:gd name="connsiteX7" fmla="*/ 5319251 w 12280490"/>
                <a:gd name="connsiteY7" fmla="*/ 1622631 h 3882835"/>
                <a:gd name="connsiteX8" fmla="*/ 5673212 w 12280490"/>
                <a:gd name="connsiteY8" fmla="*/ 806554 h 3882835"/>
                <a:gd name="connsiteX9" fmla="*/ 6754761 w 12280490"/>
                <a:gd name="connsiteY9" fmla="*/ 226451 h 3882835"/>
                <a:gd name="connsiteX10" fmla="*/ 7865806 w 12280490"/>
                <a:gd name="connsiteY10" fmla="*/ 309 h 3882835"/>
                <a:gd name="connsiteX11" fmla="*/ 8858864 w 12280490"/>
                <a:gd name="connsiteY11" fmla="*/ 265780 h 3882835"/>
                <a:gd name="connsiteX12" fmla="*/ 9340645 w 12280490"/>
                <a:gd name="connsiteY12" fmla="*/ 924541 h 3882835"/>
                <a:gd name="connsiteX13" fmla="*/ 8819535 w 12280490"/>
                <a:gd name="connsiteY13" fmla="*/ 1740619 h 3882835"/>
                <a:gd name="connsiteX14" fmla="*/ 8003458 w 12280490"/>
                <a:gd name="connsiteY14" fmla="*/ 1848773 h 3882835"/>
                <a:gd name="connsiteX15" fmla="*/ 7285703 w 12280490"/>
                <a:gd name="connsiteY15" fmla="*/ 2438709 h 3882835"/>
                <a:gd name="connsiteX16" fmla="*/ 7511845 w 12280490"/>
                <a:gd name="connsiteY16" fmla="*/ 3451432 h 3882835"/>
                <a:gd name="connsiteX17" fmla="*/ 9085006 w 12280490"/>
                <a:gd name="connsiteY17" fmla="*/ 3756231 h 3882835"/>
                <a:gd name="connsiteX18" fmla="*/ 10127225 w 12280490"/>
                <a:gd name="connsiteY18" fmla="*/ 3382606 h 3882835"/>
                <a:gd name="connsiteX19" fmla="*/ 10599174 w 12280490"/>
                <a:gd name="connsiteY19" fmla="*/ 2949986 h 3882835"/>
                <a:gd name="connsiteX20" fmla="*/ 10677832 w 12280490"/>
                <a:gd name="connsiteY20" fmla="*/ 2409212 h 3882835"/>
                <a:gd name="connsiteX21" fmla="*/ 10805651 w 12280490"/>
                <a:gd name="connsiteY21" fmla="*/ 1829109 h 3882835"/>
                <a:gd name="connsiteX22" fmla="*/ 11257935 w 12280490"/>
                <a:gd name="connsiteY22" fmla="*/ 1396490 h 3882835"/>
                <a:gd name="connsiteX23" fmla="*/ 12280490 w 12280490"/>
                <a:gd name="connsiteY23" fmla="*/ 1072025 h 3882835"/>
                <a:gd name="connsiteX0" fmla="*/ 0 w 12280490"/>
                <a:gd name="connsiteY0" fmla="*/ 157626 h 3882835"/>
                <a:gd name="connsiteX1" fmla="*/ 2576051 w 12280490"/>
                <a:gd name="connsiteY1" fmla="*/ 865548 h 3882835"/>
                <a:gd name="connsiteX2" fmla="*/ 2123767 w 12280490"/>
                <a:gd name="connsiteY2" fmla="*/ 2478038 h 3882835"/>
                <a:gd name="connsiteX3" fmla="*/ 2772696 w 12280490"/>
                <a:gd name="connsiteY3" fmla="*/ 3736567 h 3882835"/>
                <a:gd name="connsiteX4" fmla="*/ 4129548 w 12280490"/>
                <a:gd name="connsiteY4" fmla="*/ 3805393 h 3882835"/>
                <a:gd name="connsiteX5" fmla="*/ 4994787 w 12280490"/>
                <a:gd name="connsiteY5" fmla="*/ 3274451 h 3882835"/>
                <a:gd name="connsiteX6" fmla="*/ 5397909 w 12280490"/>
                <a:gd name="connsiteY6" fmla="*/ 2497702 h 3882835"/>
                <a:gd name="connsiteX7" fmla="*/ 5319251 w 12280490"/>
                <a:gd name="connsiteY7" fmla="*/ 1622631 h 3882835"/>
                <a:gd name="connsiteX8" fmla="*/ 5673212 w 12280490"/>
                <a:gd name="connsiteY8" fmla="*/ 806554 h 3882835"/>
                <a:gd name="connsiteX9" fmla="*/ 6754761 w 12280490"/>
                <a:gd name="connsiteY9" fmla="*/ 226451 h 3882835"/>
                <a:gd name="connsiteX10" fmla="*/ 7865806 w 12280490"/>
                <a:gd name="connsiteY10" fmla="*/ 309 h 3882835"/>
                <a:gd name="connsiteX11" fmla="*/ 8858864 w 12280490"/>
                <a:gd name="connsiteY11" fmla="*/ 265780 h 3882835"/>
                <a:gd name="connsiteX12" fmla="*/ 9340645 w 12280490"/>
                <a:gd name="connsiteY12" fmla="*/ 924541 h 3882835"/>
                <a:gd name="connsiteX13" fmla="*/ 8819535 w 12280490"/>
                <a:gd name="connsiteY13" fmla="*/ 1740619 h 3882835"/>
                <a:gd name="connsiteX14" fmla="*/ 8003458 w 12280490"/>
                <a:gd name="connsiteY14" fmla="*/ 1848773 h 3882835"/>
                <a:gd name="connsiteX15" fmla="*/ 7285703 w 12280490"/>
                <a:gd name="connsiteY15" fmla="*/ 2438709 h 3882835"/>
                <a:gd name="connsiteX16" fmla="*/ 7511845 w 12280490"/>
                <a:gd name="connsiteY16" fmla="*/ 3451432 h 3882835"/>
                <a:gd name="connsiteX17" fmla="*/ 9085006 w 12280490"/>
                <a:gd name="connsiteY17" fmla="*/ 3756231 h 3882835"/>
                <a:gd name="connsiteX18" fmla="*/ 10127225 w 12280490"/>
                <a:gd name="connsiteY18" fmla="*/ 3382606 h 3882835"/>
                <a:gd name="connsiteX19" fmla="*/ 10599174 w 12280490"/>
                <a:gd name="connsiteY19" fmla="*/ 2949986 h 3882835"/>
                <a:gd name="connsiteX20" fmla="*/ 10677832 w 12280490"/>
                <a:gd name="connsiteY20" fmla="*/ 2409212 h 3882835"/>
                <a:gd name="connsiteX21" fmla="*/ 10805651 w 12280490"/>
                <a:gd name="connsiteY21" fmla="*/ 1829109 h 3882835"/>
                <a:gd name="connsiteX22" fmla="*/ 11257935 w 12280490"/>
                <a:gd name="connsiteY22" fmla="*/ 1396490 h 3882835"/>
                <a:gd name="connsiteX23" fmla="*/ 12280490 w 12280490"/>
                <a:gd name="connsiteY23" fmla="*/ 1072025 h 3882835"/>
                <a:gd name="connsiteX0" fmla="*/ 0 w 12280490"/>
                <a:gd name="connsiteY0" fmla="*/ 157626 h 3882835"/>
                <a:gd name="connsiteX1" fmla="*/ 2576051 w 12280490"/>
                <a:gd name="connsiteY1" fmla="*/ 865548 h 3882835"/>
                <a:gd name="connsiteX2" fmla="*/ 2123767 w 12280490"/>
                <a:gd name="connsiteY2" fmla="*/ 2478038 h 3882835"/>
                <a:gd name="connsiteX3" fmla="*/ 2772696 w 12280490"/>
                <a:gd name="connsiteY3" fmla="*/ 3736567 h 3882835"/>
                <a:gd name="connsiteX4" fmla="*/ 4129548 w 12280490"/>
                <a:gd name="connsiteY4" fmla="*/ 3805393 h 3882835"/>
                <a:gd name="connsiteX5" fmla="*/ 4994787 w 12280490"/>
                <a:gd name="connsiteY5" fmla="*/ 3274451 h 3882835"/>
                <a:gd name="connsiteX6" fmla="*/ 5397909 w 12280490"/>
                <a:gd name="connsiteY6" fmla="*/ 2497702 h 3882835"/>
                <a:gd name="connsiteX7" fmla="*/ 5319251 w 12280490"/>
                <a:gd name="connsiteY7" fmla="*/ 1622631 h 3882835"/>
                <a:gd name="connsiteX8" fmla="*/ 5673212 w 12280490"/>
                <a:gd name="connsiteY8" fmla="*/ 806554 h 3882835"/>
                <a:gd name="connsiteX9" fmla="*/ 6754761 w 12280490"/>
                <a:gd name="connsiteY9" fmla="*/ 226451 h 3882835"/>
                <a:gd name="connsiteX10" fmla="*/ 7865806 w 12280490"/>
                <a:gd name="connsiteY10" fmla="*/ 309 h 3882835"/>
                <a:gd name="connsiteX11" fmla="*/ 8858864 w 12280490"/>
                <a:gd name="connsiteY11" fmla="*/ 265780 h 3882835"/>
                <a:gd name="connsiteX12" fmla="*/ 9340645 w 12280490"/>
                <a:gd name="connsiteY12" fmla="*/ 924541 h 3882835"/>
                <a:gd name="connsiteX13" fmla="*/ 8819535 w 12280490"/>
                <a:gd name="connsiteY13" fmla="*/ 1740619 h 3882835"/>
                <a:gd name="connsiteX14" fmla="*/ 7934632 w 12280490"/>
                <a:gd name="connsiteY14" fmla="*/ 1799612 h 3882835"/>
                <a:gd name="connsiteX15" fmla="*/ 7285703 w 12280490"/>
                <a:gd name="connsiteY15" fmla="*/ 2438709 h 3882835"/>
                <a:gd name="connsiteX16" fmla="*/ 7511845 w 12280490"/>
                <a:gd name="connsiteY16" fmla="*/ 3451432 h 3882835"/>
                <a:gd name="connsiteX17" fmla="*/ 9085006 w 12280490"/>
                <a:gd name="connsiteY17" fmla="*/ 3756231 h 3882835"/>
                <a:gd name="connsiteX18" fmla="*/ 10127225 w 12280490"/>
                <a:gd name="connsiteY18" fmla="*/ 3382606 h 3882835"/>
                <a:gd name="connsiteX19" fmla="*/ 10599174 w 12280490"/>
                <a:gd name="connsiteY19" fmla="*/ 2949986 h 3882835"/>
                <a:gd name="connsiteX20" fmla="*/ 10677832 w 12280490"/>
                <a:gd name="connsiteY20" fmla="*/ 2409212 h 3882835"/>
                <a:gd name="connsiteX21" fmla="*/ 10805651 w 12280490"/>
                <a:gd name="connsiteY21" fmla="*/ 1829109 h 3882835"/>
                <a:gd name="connsiteX22" fmla="*/ 11257935 w 12280490"/>
                <a:gd name="connsiteY22" fmla="*/ 1396490 h 3882835"/>
                <a:gd name="connsiteX23" fmla="*/ 12280490 w 12280490"/>
                <a:gd name="connsiteY23" fmla="*/ 1072025 h 3882835"/>
                <a:gd name="connsiteX0" fmla="*/ 0 w 12280490"/>
                <a:gd name="connsiteY0" fmla="*/ 157626 h 3882835"/>
                <a:gd name="connsiteX1" fmla="*/ 2576051 w 12280490"/>
                <a:gd name="connsiteY1" fmla="*/ 865548 h 3882835"/>
                <a:gd name="connsiteX2" fmla="*/ 2123767 w 12280490"/>
                <a:gd name="connsiteY2" fmla="*/ 2478038 h 3882835"/>
                <a:gd name="connsiteX3" fmla="*/ 2772696 w 12280490"/>
                <a:gd name="connsiteY3" fmla="*/ 3736567 h 3882835"/>
                <a:gd name="connsiteX4" fmla="*/ 4129548 w 12280490"/>
                <a:gd name="connsiteY4" fmla="*/ 3805393 h 3882835"/>
                <a:gd name="connsiteX5" fmla="*/ 4994787 w 12280490"/>
                <a:gd name="connsiteY5" fmla="*/ 3274451 h 3882835"/>
                <a:gd name="connsiteX6" fmla="*/ 5397909 w 12280490"/>
                <a:gd name="connsiteY6" fmla="*/ 2497702 h 3882835"/>
                <a:gd name="connsiteX7" fmla="*/ 5319251 w 12280490"/>
                <a:gd name="connsiteY7" fmla="*/ 1622631 h 3882835"/>
                <a:gd name="connsiteX8" fmla="*/ 5673212 w 12280490"/>
                <a:gd name="connsiteY8" fmla="*/ 806554 h 3882835"/>
                <a:gd name="connsiteX9" fmla="*/ 6754761 w 12280490"/>
                <a:gd name="connsiteY9" fmla="*/ 226451 h 3882835"/>
                <a:gd name="connsiteX10" fmla="*/ 7865806 w 12280490"/>
                <a:gd name="connsiteY10" fmla="*/ 309 h 3882835"/>
                <a:gd name="connsiteX11" fmla="*/ 8858864 w 12280490"/>
                <a:gd name="connsiteY11" fmla="*/ 265780 h 3882835"/>
                <a:gd name="connsiteX12" fmla="*/ 9340645 w 12280490"/>
                <a:gd name="connsiteY12" fmla="*/ 924541 h 3882835"/>
                <a:gd name="connsiteX13" fmla="*/ 8819535 w 12280490"/>
                <a:gd name="connsiteY13" fmla="*/ 1740619 h 3882835"/>
                <a:gd name="connsiteX14" fmla="*/ 7954296 w 12280490"/>
                <a:gd name="connsiteY14" fmla="*/ 1888103 h 3882835"/>
                <a:gd name="connsiteX15" fmla="*/ 7285703 w 12280490"/>
                <a:gd name="connsiteY15" fmla="*/ 2438709 h 3882835"/>
                <a:gd name="connsiteX16" fmla="*/ 7511845 w 12280490"/>
                <a:gd name="connsiteY16" fmla="*/ 3451432 h 3882835"/>
                <a:gd name="connsiteX17" fmla="*/ 9085006 w 12280490"/>
                <a:gd name="connsiteY17" fmla="*/ 3756231 h 3882835"/>
                <a:gd name="connsiteX18" fmla="*/ 10127225 w 12280490"/>
                <a:gd name="connsiteY18" fmla="*/ 3382606 h 3882835"/>
                <a:gd name="connsiteX19" fmla="*/ 10599174 w 12280490"/>
                <a:gd name="connsiteY19" fmla="*/ 2949986 h 3882835"/>
                <a:gd name="connsiteX20" fmla="*/ 10677832 w 12280490"/>
                <a:gd name="connsiteY20" fmla="*/ 2409212 h 3882835"/>
                <a:gd name="connsiteX21" fmla="*/ 10805651 w 12280490"/>
                <a:gd name="connsiteY21" fmla="*/ 1829109 h 3882835"/>
                <a:gd name="connsiteX22" fmla="*/ 11257935 w 12280490"/>
                <a:gd name="connsiteY22" fmla="*/ 1396490 h 3882835"/>
                <a:gd name="connsiteX23" fmla="*/ 12280490 w 12280490"/>
                <a:gd name="connsiteY23" fmla="*/ 1072025 h 3882835"/>
                <a:gd name="connsiteX0" fmla="*/ 0 w 12280490"/>
                <a:gd name="connsiteY0" fmla="*/ 157626 h 3882835"/>
                <a:gd name="connsiteX1" fmla="*/ 2576051 w 12280490"/>
                <a:gd name="connsiteY1" fmla="*/ 865548 h 3882835"/>
                <a:gd name="connsiteX2" fmla="*/ 2123767 w 12280490"/>
                <a:gd name="connsiteY2" fmla="*/ 2478038 h 3882835"/>
                <a:gd name="connsiteX3" fmla="*/ 2772696 w 12280490"/>
                <a:gd name="connsiteY3" fmla="*/ 3736567 h 3882835"/>
                <a:gd name="connsiteX4" fmla="*/ 4129548 w 12280490"/>
                <a:gd name="connsiteY4" fmla="*/ 3805393 h 3882835"/>
                <a:gd name="connsiteX5" fmla="*/ 4994787 w 12280490"/>
                <a:gd name="connsiteY5" fmla="*/ 3274451 h 3882835"/>
                <a:gd name="connsiteX6" fmla="*/ 5397909 w 12280490"/>
                <a:gd name="connsiteY6" fmla="*/ 2497702 h 3882835"/>
                <a:gd name="connsiteX7" fmla="*/ 5319251 w 12280490"/>
                <a:gd name="connsiteY7" fmla="*/ 1622631 h 3882835"/>
                <a:gd name="connsiteX8" fmla="*/ 5673212 w 12280490"/>
                <a:gd name="connsiteY8" fmla="*/ 806554 h 3882835"/>
                <a:gd name="connsiteX9" fmla="*/ 6754761 w 12280490"/>
                <a:gd name="connsiteY9" fmla="*/ 226451 h 3882835"/>
                <a:gd name="connsiteX10" fmla="*/ 7865806 w 12280490"/>
                <a:gd name="connsiteY10" fmla="*/ 309 h 3882835"/>
                <a:gd name="connsiteX11" fmla="*/ 8858864 w 12280490"/>
                <a:gd name="connsiteY11" fmla="*/ 265780 h 3882835"/>
                <a:gd name="connsiteX12" fmla="*/ 9340645 w 12280490"/>
                <a:gd name="connsiteY12" fmla="*/ 924541 h 3882835"/>
                <a:gd name="connsiteX13" fmla="*/ 8819535 w 12280490"/>
                <a:gd name="connsiteY13" fmla="*/ 1740619 h 3882835"/>
                <a:gd name="connsiteX14" fmla="*/ 7954296 w 12280490"/>
                <a:gd name="connsiteY14" fmla="*/ 1888103 h 3882835"/>
                <a:gd name="connsiteX15" fmla="*/ 7285703 w 12280490"/>
                <a:gd name="connsiteY15" fmla="*/ 2438709 h 3882835"/>
                <a:gd name="connsiteX16" fmla="*/ 7511845 w 12280490"/>
                <a:gd name="connsiteY16" fmla="*/ 3451432 h 3882835"/>
                <a:gd name="connsiteX17" fmla="*/ 9085006 w 12280490"/>
                <a:gd name="connsiteY17" fmla="*/ 3756231 h 3882835"/>
                <a:gd name="connsiteX18" fmla="*/ 10127225 w 12280490"/>
                <a:gd name="connsiteY18" fmla="*/ 3382606 h 3882835"/>
                <a:gd name="connsiteX19" fmla="*/ 10599174 w 12280490"/>
                <a:gd name="connsiteY19" fmla="*/ 2949986 h 3882835"/>
                <a:gd name="connsiteX20" fmla="*/ 10677832 w 12280490"/>
                <a:gd name="connsiteY20" fmla="*/ 2409212 h 3882835"/>
                <a:gd name="connsiteX21" fmla="*/ 10805651 w 12280490"/>
                <a:gd name="connsiteY21" fmla="*/ 1829109 h 3882835"/>
                <a:gd name="connsiteX22" fmla="*/ 11257935 w 12280490"/>
                <a:gd name="connsiteY22" fmla="*/ 1396490 h 3882835"/>
                <a:gd name="connsiteX23" fmla="*/ 12280490 w 12280490"/>
                <a:gd name="connsiteY23" fmla="*/ 1072025 h 3882835"/>
                <a:gd name="connsiteX0" fmla="*/ 0 w 12280490"/>
                <a:gd name="connsiteY0" fmla="*/ 157626 h 3882835"/>
                <a:gd name="connsiteX1" fmla="*/ 2576051 w 12280490"/>
                <a:gd name="connsiteY1" fmla="*/ 865548 h 3882835"/>
                <a:gd name="connsiteX2" fmla="*/ 2123767 w 12280490"/>
                <a:gd name="connsiteY2" fmla="*/ 2478038 h 3882835"/>
                <a:gd name="connsiteX3" fmla="*/ 2772696 w 12280490"/>
                <a:gd name="connsiteY3" fmla="*/ 3736567 h 3882835"/>
                <a:gd name="connsiteX4" fmla="*/ 4129548 w 12280490"/>
                <a:gd name="connsiteY4" fmla="*/ 3805393 h 3882835"/>
                <a:gd name="connsiteX5" fmla="*/ 4994787 w 12280490"/>
                <a:gd name="connsiteY5" fmla="*/ 3274451 h 3882835"/>
                <a:gd name="connsiteX6" fmla="*/ 5397909 w 12280490"/>
                <a:gd name="connsiteY6" fmla="*/ 2497702 h 3882835"/>
                <a:gd name="connsiteX7" fmla="*/ 5319251 w 12280490"/>
                <a:gd name="connsiteY7" fmla="*/ 1622631 h 3882835"/>
                <a:gd name="connsiteX8" fmla="*/ 5673212 w 12280490"/>
                <a:gd name="connsiteY8" fmla="*/ 806554 h 3882835"/>
                <a:gd name="connsiteX9" fmla="*/ 6754761 w 12280490"/>
                <a:gd name="connsiteY9" fmla="*/ 226451 h 3882835"/>
                <a:gd name="connsiteX10" fmla="*/ 7865806 w 12280490"/>
                <a:gd name="connsiteY10" fmla="*/ 309 h 3882835"/>
                <a:gd name="connsiteX11" fmla="*/ 8858864 w 12280490"/>
                <a:gd name="connsiteY11" fmla="*/ 265780 h 3882835"/>
                <a:gd name="connsiteX12" fmla="*/ 9340645 w 12280490"/>
                <a:gd name="connsiteY12" fmla="*/ 924541 h 3882835"/>
                <a:gd name="connsiteX13" fmla="*/ 9016180 w 12280490"/>
                <a:gd name="connsiteY13" fmla="*/ 1760284 h 3882835"/>
                <a:gd name="connsiteX14" fmla="*/ 7954296 w 12280490"/>
                <a:gd name="connsiteY14" fmla="*/ 1888103 h 3882835"/>
                <a:gd name="connsiteX15" fmla="*/ 7285703 w 12280490"/>
                <a:gd name="connsiteY15" fmla="*/ 2438709 h 3882835"/>
                <a:gd name="connsiteX16" fmla="*/ 7511845 w 12280490"/>
                <a:gd name="connsiteY16" fmla="*/ 3451432 h 3882835"/>
                <a:gd name="connsiteX17" fmla="*/ 9085006 w 12280490"/>
                <a:gd name="connsiteY17" fmla="*/ 3756231 h 3882835"/>
                <a:gd name="connsiteX18" fmla="*/ 10127225 w 12280490"/>
                <a:gd name="connsiteY18" fmla="*/ 3382606 h 3882835"/>
                <a:gd name="connsiteX19" fmla="*/ 10599174 w 12280490"/>
                <a:gd name="connsiteY19" fmla="*/ 2949986 h 3882835"/>
                <a:gd name="connsiteX20" fmla="*/ 10677832 w 12280490"/>
                <a:gd name="connsiteY20" fmla="*/ 2409212 h 3882835"/>
                <a:gd name="connsiteX21" fmla="*/ 10805651 w 12280490"/>
                <a:gd name="connsiteY21" fmla="*/ 1829109 h 3882835"/>
                <a:gd name="connsiteX22" fmla="*/ 11257935 w 12280490"/>
                <a:gd name="connsiteY22" fmla="*/ 1396490 h 3882835"/>
                <a:gd name="connsiteX23" fmla="*/ 12280490 w 12280490"/>
                <a:gd name="connsiteY23" fmla="*/ 1072025 h 3882835"/>
                <a:gd name="connsiteX0" fmla="*/ 0 w 12280490"/>
                <a:gd name="connsiteY0" fmla="*/ 157626 h 3882835"/>
                <a:gd name="connsiteX1" fmla="*/ 2576051 w 12280490"/>
                <a:gd name="connsiteY1" fmla="*/ 865548 h 3882835"/>
                <a:gd name="connsiteX2" fmla="*/ 2123767 w 12280490"/>
                <a:gd name="connsiteY2" fmla="*/ 2478038 h 3882835"/>
                <a:gd name="connsiteX3" fmla="*/ 2772696 w 12280490"/>
                <a:gd name="connsiteY3" fmla="*/ 3736567 h 3882835"/>
                <a:gd name="connsiteX4" fmla="*/ 4129548 w 12280490"/>
                <a:gd name="connsiteY4" fmla="*/ 3805393 h 3882835"/>
                <a:gd name="connsiteX5" fmla="*/ 4994787 w 12280490"/>
                <a:gd name="connsiteY5" fmla="*/ 3274451 h 3882835"/>
                <a:gd name="connsiteX6" fmla="*/ 5397909 w 12280490"/>
                <a:gd name="connsiteY6" fmla="*/ 2497702 h 3882835"/>
                <a:gd name="connsiteX7" fmla="*/ 5319251 w 12280490"/>
                <a:gd name="connsiteY7" fmla="*/ 1622631 h 3882835"/>
                <a:gd name="connsiteX8" fmla="*/ 5673212 w 12280490"/>
                <a:gd name="connsiteY8" fmla="*/ 806554 h 3882835"/>
                <a:gd name="connsiteX9" fmla="*/ 6754761 w 12280490"/>
                <a:gd name="connsiteY9" fmla="*/ 226451 h 3882835"/>
                <a:gd name="connsiteX10" fmla="*/ 7865806 w 12280490"/>
                <a:gd name="connsiteY10" fmla="*/ 309 h 3882835"/>
                <a:gd name="connsiteX11" fmla="*/ 8858864 w 12280490"/>
                <a:gd name="connsiteY11" fmla="*/ 265780 h 3882835"/>
                <a:gd name="connsiteX12" fmla="*/ 9340645 w 12280490"/>
                <a:gd name="connsiteY12" fmla="*/ 924541 h 3882835"/>
                <a:gd name="connsiteX13" fmla="*/ 9016180 w 12280490"/>
                <a:gd name="connsiteY13" fmla="*/ 1760284 h 3882835"/>
                <a:gd name="connsiteX14" fmla="*/ 7954296 w 12280490"/>
                <a:gd name="connsiteY14" fmla="*/ 1888103 h 3882835"/>
                <a:gd name="connsiteX15" fmla="*/ 7285703 w 12280490"/>
                <a:gd name="connsiteY15" fmla="*/ 2438709 h 3882835"/>
                <a:gd name="connsiteX16" fmla="*/ 7511845 w 12280490"/>
                <a:gd name="connsiteY16" fmla="*/ 3451432 h 3882835"/>
                <a:gd name="connsiteX17" fmla="*/ 9085006 w 12280490"/>
                <a:gd name="connsiteY17" fmla="*/ 3756231 h 3882835"/>
                <a:gd name="connsiteX18" fmla="*/ 10127225 w 12280490"/>
                <a:gd name="connsiteY18" fmla="*/ 3382606 h 3882835"/>
                <a:gd name="connsiteX19" fmla="*/ 10599174 w 12280490"/>
                <a:gd name="connsiteY19" fmla="*/ 2949986 h 3882835"/>
                <a:gd name="connsiteX20" fmla="*/ 10677832 w 12280490"/>
                <a:gd name="connsiteY20" fmla="*/ 2409212 h 3882835"/>
                <a:gd name="connsiteX21" fmla="*/ 10805651 w 12280490"/>
                <a:gd name="connsiteY21" fmla="*/ 1829109 h 3882835"/>
                <a:gd name="connsiteX22" fmla="*/ 11257935 w 12280490"/>
                <a:gd name="connsiteY22" fmla="*/ 1396490 h 3882835"/>
                <a:gd name="connsiteX23" fmla="*/ 12280490 w 12280490"/>
                <a:gd name="connsiteY23" fmla="*/ 1072025 h 3882835"/>
                <a:gd name="connsiteX0" fmla="*/ 0 w 12280490"/>
                <a:gd name="connsiteY0" fmla="*/ 157626 h 3882835"/>
                <a:gd name="connsiteX1" fmla="*/ 2576051 w 12280490"/>
                <a:gd name="connsiteY1" fmla="*/ 865548 h 3882835"/>
                <a:gd name="connsiteX2" fmla="*/ 2123767 w 12280490"/>
                <a:gd name="connsiteY2" fmla="*/ 2478038 h 3882835"/>
                <a:gd name="connsiteX3" fmla="*/ 2772696 w 12280490"/>
                <a:gd name="connsiteY3" fmla="*/ 3736567 h 3882835"/>
                <a:gd name="connsiteX4" fmla="*/ 4129548 w 12280490"/>
                <a:gd name="connsiteY4" fmla="*/ 3805393 h 3882835"/>
                <a:gd name="connsiteX5" fmla="*/ 4994787 w 12280490"/>
                <a:gd name="connsiteY5" fmla="*/ 3274451 h 3882835"/>
                <a:gd name="connsiteX6" fmla="*/ 5397909 w 12280490"/>
                <a:gd name="connsiteY6" fmla="*/ 2497702 h 3882835"/>
                <a:gd name="connsiteX7" fmla="*/ 5319251 w 12280490"/>
                <a:gd name="connsiteY7" fmla="*/ 1622631 h 3882835"/>
                <a:gd name="connsiteX8" fmla="*/ 5673212 w 12280490"/>
                <a:gd name="connsiteY8" fmla="*/ 806554 h 3882835"/>
                <a:gd name="connsiteX9" fmla="*/ 6754761 w 12280490"/>
                <a:gd name="connsiteY9" fmla="*/ 226451 h 3882835"/>
                <a:gd name="connsiteX10" fmla="*/ 7865806 w 12280490"/>
                <a:gd name="connsiteY10" fmla="*/ 309 h 3882835"/>
                <a:gd name="connsiteX11" fmla="*/ 8858864 w 12280490"/>
                <a:gd name="connsiteY11" fmla="*/ 265780 h 3882835"/>
                <a:gd name="connsiteX12" fmla="*/ 9340645 w 12280490"/>
                <a:gd name="connsiteY12" fmla="*/ 924541 h 3882835"/>
                <a:gd name="connsiteX13" fmla="*/ 8937522 w 12280490"/>
                <a:gd name="connsiteY13" fmla="*/ 1534142 h 3882835"/>
                <a:gd name="connsiteX14" fmla="*/ 7954296 w 12280490"/>
                <a:gd name="connsiteY14" fmla="*/ 1888103 h 3882835"/>
                <a:gd name="connsiteX15" fmla="*/ 7285703 w 12280490"/>
                <a:gd name="connsiteY15" fmla="*/ 2438709 h 3882835"/>
                <a:gd name="connsiteX16" fmla="*/ 7511845 w 12280490"/>
                <a:gd name="connsiteY16" fmla="*/ 3451432 h 3882835"/>
                <a:gd name="connsiteX17" fmla="*/ 9085006 w 12280490"/>
                <a:gd name="connsiteY17" fmla="*/ 3756231 h 3882835"/>
                <a:gd name="connsiteX18" fmla="*/ 10127225 w 12280490"/>
                <a:gd name="connsiteY18" fmla="*/ 3382606 h 3882835"/>
                <a:gd name="connsiteX19" fmla="*/ 10599174 w 12280490"/>
                <a:gd name="connsiteY19" fmla="*/ 2949986 h 3882835"/>
                <a:gd name="connsiteX20" fmla="*/ 10677832 w 12280490"/>
                <a:gd name="connsiteY20" fmla="*/ 2409212 h 3882835"/>
                <a:gd name="connsiteX21" fmla="*/ 10805651 w 12280490"/>
                <a:gd name="connsiteY21" fmla="*/ 1829109 h 3882835"/>
                <a:gd name="connsiteX22" fmla="*/ 11257935 w 12280490"/>
                <a:gd name="connsiteY22" fmla="*/ 1396490 h 3882835"/>
                <a:gd name="connsiteX23" fmla="*/ 12280490 w 12280490"/>
                <a:gd name="connsiteY23" fmla="*/ 1072025 h 3882835"/>
                <a:gd name="connsiteX0" fmla="*/ 0 w 12280490"/>
                <a:gd name="connsiteY0" fmla="*/ 157626 h 3882835"/>
                <a:gd name="connsiteX1" fmla="*/ 2576051 w 12280490"/>
                <a:gd name="connsiteY1" fmla="*/ 865548 h 3882835"/>
                <a:gd name="connsiteX2" fmla="*/ 2123767 w 12280490"/>
                <a:gd name="connsiteY2" fmla="*/ 2478038 h 3882835"/>
                <a:gd name="connsiteX3" fmla="*/ 2772696 w 12280490"/>
                <a:gd name="connsiteY3" fmla="*/ 3736567 h 3882835"/>
                <a:gd name="connsiteX4" fmla="*/ 4129548 w 12280490"/>
                <a:gd name="connsiteY4" fmla="*/ 3805393 h 3882835"/>
                <a:gd name="connsiteX5" fmla="*/ 4994787 w 12280490"/>
                <a:gd name="connsiteY5" fmla="*/ 3274451 h 3882835"/>
                <a:gd name="connsiteX6" fmla="*/ 5397909 w 12280490"/>
                <a:gd name="connsiteY6" fmla="*/ 2497702 h 3882835"/>
                <a:gd name="connsiteX7" fmla="*/ 5319251 w 12280490"/>
                <a:gd name="connsiteY7" fmla="*/ 1622631 h 3882835"/>
                <a:gd name="connsiteX8" fmla="*/ 5673212 w 12280490"/>
                <a:gd name="connsiteY8" fmla="*/ 806554 h 3882835"/>
                <a:gd name="connsiteX9" fmla="*/ 6754761 w 12280490"/>
                <a:gd name="connsiteY9" fmla="*/ 226451 h 3882835"/>
                <a:gd name="connsiteX10" fmla="*/ 7865806 w 12280490"/>
                <a:gd name="connsiteY10" fmla="*/ 309 h 3882835"/>
                <a:gd name="connsiteX11" fmla="*/ 8858864 w 12280490"/>
                <a:gd name="connsiteY11" fmla="*/ 265780 h 3882835"/>
                <a:gd name="connsiteX12" fmla="*/ 9340645 w 12280490"/>
                <a:gd name="connsiteY12" fmla="*/ 924541 h 3882835"/>
                <a:gd name="connsiteX13" fmla="*/ 8937522 w 12280490"/>
                <a:gd name="connsiteY13" fmla="*/ 1534142 h 3882835"/>
                <a:gd name="connsiteX14" fmla="*/ 7954296 w 12280490"/>
                <a:gd name="connsiteY14" fmla="*/ 1888103 h 3882835"/>
                <a:gd name="connsiteX15" fmla="*/ 7285703 w 12280490"/>
                <a:gd name="connsiteY15" fmla="*/ 2438709 h 3882835"/>
                <a:gd name="connsiteX16" fmla="*/ 7511845 w 12280490"/>
                <a:gd name="connsiteY16" fmla="*/ 3451432 h 3882835"/>
                <a:gd name="connsiteX17" fmla="*/ 9085006 w 12280490"/>
                <a:gd name="connsiteY17" fmla="*/ 3756231 h 3882835"/>
                <a:gd name="connsiteX18" fmla="*/ 10127225 w 12280490"/>
                <a:gd name="connsiteY18" fmla="*/ 3382606 h 3882835"/>
                <a:gd name="connsiteX19" fmla="*/ 10599174 w 12280490"/>
                <a:gd name="connsiteY19" fmla="*/ 2949986 h 3882835"/>
                <a:gd name="connsiteX20" fmla="*/ 10677832 w 12280490"/>
                <a:gd name="connsiteY20" fmla="*/ 2409212 h 3882835"/>
                <a:gd name="connsiteX21" fmla="*/ 10805651 w 12280490"/>
                <a:gd name="connsiteY21" fmla="*/ 1829109 h 3882835"/>
                <a:gd name="connsiteX22" fmla="*/ 11257935 w 12280490"/>
                <a:gd name="connsiteY22" fmla="*/ 1396490 h 3882835"/>
                <a:gd name="connsiteX23" fmla="*/ 12280490 w 12280490"/>
                <a:gd name="connsiteY23" fmla="*/ 1072025 h 3882835"/>
                <a:gd name="connsiteX0" fmla="*/ 0 w 12192000"/>
                <a:gd name="connsiteY0" fmla="*/ 157626 h 3882835"/>
                <a:gd name="connsiteX1" fmla="*/ 2576051 w 12192000"/>
                <a:gd name="connsiteY1" fmla="*/ 865548 h 3882835"/>
                <a:gd name="connsiteX2" fmla="*/ 2123767 w 12192000"/>
                <a:gd name="connsiteY2" fmla="*/ 2478038 h 3882835"/>
                <a:gd name="connsiteX3" fmla="*/ 2772696 w 12192000"/>
                <a:gd name="connsiteY3" fmla="*/ 3736567 h 3882835"/>
                <a:gd name="connsiteX4" fmla="*/ 4129548 w 12192000"/>
                <a:gd name="connsiteY4" fmla="*/ 3805393 h 3882835"/>
                <a:gd name="connsiteX5" fmla="*/ 4994787 w 12192000"/>
                <a:gd name="connsiteY5" fmla="*/ 3274451 h 3882835"/>
                <a:gd name="connsiteX6" fmla="*/ 5397909 w 12192000"/>
                <a:gd name="connsiteY6" fmla="*/ 2497702 h 3882835"/>
                <a:gd name="connsiteX7" fmla="*/ 5319251 w 12192000"/>
                <a:gd name="connsiteY7" fmla="*/ 1622631 h 3882835"/>
                <a:gd name="connsiteX8" fmla="*/ 5673212 w 12192000"/>
                <a:gd name="connsiteY8" fmla="*/ 806554 h 3882835"/>
                <a:gd name="connsiteX9" fmla="*/ 6754761 w 12192000"/>
                <a:gd name="connsiteY9" fmla="*/ 226451 h 3882835"/>
                <a:gd name="connsiteX10" fmla="*/ 7865806 w 12192000"/>
                <a:gd name="connsiteY10" fmla="*/ 309 h 3882835"/>
                <a:gd name="connsiteX11" fmla="*/ 8858864 w 12192000"/>
                <a:gd name="connsiteY11" fmla="*/ 265780 h 3882835"/>
                <a:gd name="connsiteX12" fmla="*/ 9340645 w 12192000"/>
                <a:gd name="connsiteY12" fmla="*/ 924541 h 3882835"/>
                <a:gd name="connsiteX13" fmla="*/ 8937522 w 12192000"/>
                <a:gd name="connsiteY13" fmla="*/ 1534142 h 3882835"/>
                <a:gd name="connsiteX14" fmla="*/ 7954296 w 12192000"/>
                <a:gd name="connsiteY14" fmla="*/ 1888103 h 3882835"/>
                <a:gd name="connsiteX15" fmla="*/ 7285703 w 12192000"/>
                <a:gd name="connsiteY15" fmla="*/ 2438709 h 3882835"/>
                <a:gd name="connsiteX16" fmla="*/ 7511845 w 12192000"/>
                <a:gd name="connsiteY16" fmla="*/ 3451432 h 3882835"/>
                <a:gd name="connsiteX17" fmla="*/ 9085006 w 12192000"/>
                <a:gd name="connsiteY17" fmla="*/ 3756231 h 3882835"/>
                <a:gd name="connsiteX18" fmla="*/ 10127225 w 12192000"/>
                <a:gd name="connsiteY18" fmla="*/ 3382606 h 3882835"/>
                <a:gd name="connsiteX19" fmla="*/ 10599174 w 12192000"/>
                <a:gd name="connsiteY19" fmla="*/ 2949986 h 3882835"/>
                <a:gd name="connsiteX20" fmla="*/ 10677832 w 12192000"/>
                <a:gd name="connsiteY20" fmla="*/ 2409212 h 3882835"/>
                <a:gd name="connsiteX21" fmla="*/ 10805651 w 12192000"/>
                <a:gd name="connsiteY21" fmla="*/ 1829109 h 3882835"/>
                <a:gd name="connsiteX22" fmla="*/ 11257935 w 12192000"/>
                <a:gd name="connsiteY22" fmla="*/ 1396490 h 3882835"/>
                <a:gd name="connsiteX23" fmla="*/ 12192000 w 12192000"/>
                <a:gd name="connsiteY23" fmla="*/ 413263 h 3882835"/>
                <a:gd name="connsiteX0" fmla="*/ 0 w 12192000"/>
                <a:gd name="connsiteY0" fmla="*/ 157626 h 3882835"/>
                <a:gd name="connsiteX1" fmla="*/ 2576051 w 12192000"/>
                <a:gd name="connsiteY1" fmla="*/ 865548 h 3882835"/>
                <a:gd name="connsiteX2" fmla="*/ 2123767 w 12192000"/>
                <a:gd name="connsiteY2" fmla="*/ 2478038 h 3882835"/>
                <a:gd name="connsiteX3" fmla="*/ 2772696 w 12192000"/>
                <a:gd name="connsiteY3" fmla="*/ 3736567 h 3882835"/>
                <a:gd name="connsiteX4" fmla="*/ 4129548 w 12192000"/>
                <a:gd name="connsiteY4" fmla="*/ 3805393 h 3882835"/>
                <a:gd name="connsiteX5" fmla="*/ 4994787 w 12192000"/>
                <a:gd name="connsiteY5" fmla="*/ 3274451 h 3882835"/>
                <a:gd name="connsiteX6" fmla="*/ 5397909 w 12192000"/>
                <a:gd name="connsiteY6" fmla="*/ 2497702 h 3882835"/>
                <a:gd name="connsiteX7" fmla="*/ 5319251 w 12192000"/>
                <a:gd name="connsiteY7" fmla="*/ 1622631 h 3882835"/>
                <a:gd name="connsiteX8" fmla="*/ 5673212 w 12192000"/>
                <a:gd name="connsiteY8" fmla="*/ 806554 h 3882835"/>
                <a:gd name="connsiteX9" fmla="*/ 6754761 w 12192000"/>
                <a:gd name="connsiteY9" fmla="*/ 226451 h 3882835"/>
                <a:gd name="connsiteX10" fmla="*/ 7865806 w 12192000"/>
                <a:gd name="connsiteY10" fmla="*/ 309 h 3882835"/>
                <a:gd name="connsiteX11" fmla="*/ 8858864 w 12192000"/>
                <a:gd name="connsiteY11" fmla="*/ 265780 h 3882835"/>
                <a:gd name="connsiteX12" fmla="*/ 9340645 w 12192000"/>
                <a:gd name="connsiteY12" fmla="*/ 924541 h 3882835"/>
                <a:gd name="connsiteX13" fmla="*/ 8937522 w 12192000"/>
                <a:gd name="connsiteY13" fmla="*/ 1534142 h 3882835"/>
                <a:gd name="connsiteX14" fmla="*/ 7954296 w 12192000"/>
                <a:gd name="connsiteY14" fmla="*/ 1888103 h 3882835"/>
                <a:gd name="connsiteX15" fmla="*/ 7285703 w 12192000"/>
                <a:gd name="connsiteY15" fmla="*/ 2438709 h 3882835"/>
                <a:gd name="connsiteX16" fmla="*/ 7511845 w 12192000"/>
                <a:gd name="connsiteY16" fmla="*/ 3451432 h 3882835"/>
                <a:gd name="connsiteX17" fmla="*/ 9085006 w 12192000"/>
                <a:gd name="connsiteY17" fmla="*/ 3756231 h 3882835"/>
                <a:gd name="connsiteX18" fmla="*/ 10127225 w 12192000"/>
                <a:gd name="connsiteY18" fmla="*/ 3382606 h 3882835"/>
                <a:gd name="connsiteX19" fmla="*/ 10599174 w 12192000"/>
                <a:gd name="connsiteY19" fmla="*/ 2949986 h 3882835"/>
                <a:gd name="connsiteX20" fmla="*/ 10677832 w 12192000"/>
                <a:gd name="connsiteY20" fmla="*/ 2409212 h 3882835"/>
                <a:gd name="connsiteX21" fmla="*/ 10805651 w 12192000"/>
                <a:gd name="connsiteY21" fmla="*/ 1829109 h 3882835"/>
                <a:gd name="connsiteX22" fmla="*/ 11189109 w 12192000"/>
                <a:gd name="connsiteY22" fmla="*/ 1042528 h 3882835"/>
                <a:gd name="connsiteX23" fmla="*/ 12192000 w 12192000"/>
                <a:gd name="connsiteY23" fmla="*/ 413263 h 3882835"/>
                <a:gd name="connsiteX0" fmla="*/ 0 w 12192000"/>
                <a:gd name="connsiteY0" fmla="*/ 157626 h 3882835"/>
                <a:gd name="connsiteX1" fmla="*/ 2576051 w 12192000"/>
                <a:gd name="connsiteY1" fmla="*/ 865548 h 3882835"/>
                <a:gd name="connsiteX2" fmla="*/ 2123767 w 12192000"/>
                <a:gd name="connsiteY2" fmla="*/ 2478038 h 3882835"/>
                <a:gd name="connsiteX3" fmla="*/ 2772696 w 12192000"/>
                <a:gd name="connsiteY3" fmla="*/ 3736567 h 3882835"/>
                <a:gd name="connsiteX4" fmla="*/ 4129548 w 12192000"/>
                <a:gd name="connsiteY4" fmla="*/ 3805393 h 3882835"/>
                <a:gd name="connsiteX5" fmla="*/ 4994787 w 12192000"/>
                <a:gd name="connsiteY5" fmla="*/ 3274451 h 3882835"/>
                <a:gd name="connsiteX6" fmla="*/ 5397909 w 12192000"/>
                <a:gd name="connsiteY6" fmla="*/ 2497702 h 3882835"/>
                <a:gd name="connsiteX7" fmla="*/ 5319251 w 12192000"/>
                <a:gd name="connsiteY7" fmla="*/ 1622631 h 3882835"/>
                <a:gd name="connsiteX8" fmla="*/ 5673212 w 12192000"/>
                <a:gd name="connsiteY8" fmla="*/ 806554 h 3882835"/>
                <a:gd name="connsiteX9" fmla="*/ 6754761 w 12192000"/>
                <a:gd name="connsiteY9" fmla="*/ 226451 h 3882835"/>
                <a:gd name="connsiteX10" fmla="*/ 7865806 w 12192000"/>
                <a:gd name="connsiteY10" fmla="*/ 309 h 3882835"/>
                <a:gd name="connsiteX11" fmla="*/ 8858864 w 12192000"/>
                <a:gd name="connsiteY11" fmla="*/ 265780 h 3882835"/>
                <a:gd name="connsiteX12" fmla="*/ 9340645 w 12192000"/>
                <a:gd name="connsiteY12" fmla="*/ 924541 h 3882835"/>
                <a:gd name="connsiteX13" fmla="*/ 8937522 w 12192000"/>
                <a:gd name="connsiteY13" fmla="*/ 1534142 h 3882835"/>
                <a:gd name="connsiteX14" fmla="*/ 7954296 w 12192000"/>
                <a:gd name="connsiteY14" fmla="*/ 1888103 h 3882835"/>
                <a:gd name="connsiteX15" fmla="*/ 7285703 w 12192000"/>
                <a:gd name="connsiteY15" fmla="*/ 2438709 h 3882835"/>
                <a:gd name="connsiteX16" fmla="*/ 7511845 w 12192000"/>
                <a:gd name="connsiteY16" fmla="*/ 3451432 h 3882835"/>
                <a:gd name="connsiteX17" fmla="*/ 9085006 w 12192000"/>
                <a:gd name="connsiteY17" fmla="*/ 3756231 h 3882835"/>
                <a:gd name="connsiteX18" fmla="*/ 10127225 w 12192000"/>
                <a:gd name="connsiteY18" fmla="*/ 3382606 h 3882835"/>
                <a:gd name="connsiteX19" fmla="*/ 10599174 w 12192000"/>
                <a:gd name="connsiteY19" fmla="*/ 2949986 h 3882835"/>
                <a:gd name="connsiteX20" fmla="*/ 10805651 w 12192000"/>
                <a:gd name="connsiteY20" fmla="*/ 1829109 h 3882835"/>
                <a:gd name="connsiteX21" fmla="*/ 11189109 w 12192000"/>
                <a:gd name="connsiteY21" fmla="*/ 1042528 h 3882835"/>
                <a:gd name="connsiteX22" fmla="*/ 12192000 w 12192000"/>
                <a:gd name="connsiteY22" fmla="*/ 413263 h 3882835"/>
                <a:gd name="connsiteX0" fmla="*/ 0 w 12192000"/>
                <a:gd name="connsiteY0" fmla="*/ 157626 h 3882835"/>
                <a:gd name="connsiteX1" fmla="*/ 2576051 w 12192000"/>
                <a:gd name="connsiteY1" fmla="*/ 865548 h 3882835"/>
                <a:gd name="connsiteX2" fmla="*/ 2123767 w 12192000"/>
                <a:gd name="connsiteY2" fmla="*/ 2478038 h 3882835"/>
                <a:gd name="connsiteX3" fmla="*/ 2772696 w 12192000"/>
                <a:gd name="connsiteY3" fmla="*/ 3736567 h 3882835"/>
                <a:gd name="connsiteX4" fmla="*/ 4129548 w 12192000"/>
                <a:gd name="connsiteY4" fmla="*/ 3805393 h 3882835"/>
                <a:gd name="connsiteX5" fmla="*/ 4994787 w 12192000"/>
                <a:gd name="connsiteY5" fmla="*/ 3274451 h 3882835"/>
                <a:gd name="connsiteX6" fmla="*/ 5397909 w 12192000"/>
                <a:gd name="connsiteY6" fmla="*/ 2497702 h 3882835"/>
                <a:gd name="connsiteX7" fmla="*/ 5319251 w 12192000"/>
                <a:gd name="connsiteY7" fmla="*/ 1622631 h 3882835"/>
                <a:gd name="connsiteX8" fmla="*/ 5673212 w 12192000"/>
                <a:gd name="connsiteY8" fmla="*/ 806554 h 3882835"/>
                <a:gd name="connsiteX9" fmla="*/ 6754761 w 12192000"/>
                <a:gd name="connsiteY9" fmla="*/ 226451 h 3882835"/>
                <a:gd name="connsiteX10" fmla="*/ 7865806 w 12192000"/>
                <a:gd name="connsiteY10" fmla="*/ 309 h 3882835"/>
                <a:gd name="connsiteX11" fmla="*/ 8858864 w 12192000"/>
                <a:gd name="connsiteY11" fmla="*/ 265780 h 3882835"/>
                <a:gd name="connsiteX12" fmla="*/ 9340645 w 12192000"/>
                <a:gd name="connsiteY12" fmla="*/ 924541 h 3882835"/>
                <a:gd name="connsiteX13" fmla="*/ 8937522 w 12192000"/>
                <a:gd name="connsiteY13" fmla="*/ 1534142 h 3882835"/>
                <a:gd name="connsiteX14" fmla="*/ 7954296 w 12192000"/>
                <a:gd name="connsiteY14" fmla="*/ 1888103 h 3882835"/>
                <a:gd name="connsiteX15" fmla="*/ 7285703 w 12192000"/>
                <a:gd name="connsiteY15" fmla="*/ 2438709 h 3882835"/>
                <a:gd name="connsiteX16" fmla="*/ 7511845 w 12192000"/>
                <a:gd name="connsiteY16" fmla="*/ 3451432 h 3882835"/>
                <a:gd name="connsiteX17" fmla="*/ 9085006 w 12192000"/>
                <a:gd name="connsiteY17" fmla="*/ 3756231 h 3882835"/>
                <a:gd name="connsiteX18" fmla="*/ 10599174 w 12192000"/>
                <a:gd name="connsiteY18" fmla="*/ 2949986 h 3882835"/>
                <a:gd name="connsiteX19" fmla="*/ 10805651 w 12192000"/>
                <a:gd name="connsiteY19" fmla="*/ 1829109 h 3882835"/>
                <a:gd name="connsiteX20" fmla="*/ 11189109 w 12192000"/>
                <a:gd name="connsiteY20" fmla="*/ 1042528 h 3882835"/>
                <a:gd name="connsiteX21" fmla="*/ 12192000 w 12192000"/>
                <a:gd name="connsiteY21" fmla="*/ 413263 h 3882835"/>
                <a:gd name="connsiteX0" fmla="*/ 0 w 12192000"/>
                <a:gd name="connsiteY0" fmla="*/ 157626 h 3882835"/>
                <a:gd name="connsiteX1" fmla="*/ 2576051 w 12192000"/>
                <a:gd name="connsiteY1" fmla="*/ 865548 h 3882835"/>
                <a:gd name="connsiteX2" fmla="*/ 2123767 w 12192000"/>
                <a:gd name="connsiteY2" fmla="*/ 2478038 h 3882835"/>
                <a:gd name="connsiteX3" fmla="*/ 2772696 w 12192000"/>
                <a:gd name="connsiteY3" fmla="*/ 3736567 h 3882835"/>
                <a:gd name="connsiteX4" fmla="*/ 4129548 w 12192000"/>
                <a:gd name="connsiteY4" fmla="*/ 3805393 h 3882835"/>
                <a:gd name="connsiteX5" fmla="*/ 4994787 w 12192000"/>
                <a:gd name="connsiteY5" fmla="*/ 3274451 h 3882835"/>
                <a:gd name="connsiteX6" fmla="*/ 5397909 w 12192000"/>
                <a:gd name="connsiteY6" fmla="*/ 2497702 h 3882835"/>
                <a:gd name="connsiteX7" fmla="*/ 5319251 w 12192000"/>
                <a:gd name="connsiteY7" fmla="*/ 1622631 h 3882835"/>
                <a:gd name="connsiteX8" fmla="*/ 5673212 w 12192000"/>
                <a:gd name="connsiteY8" fmla="*/ 806554 h 3882835"/>
                <a:gd name="connsiteX9" fmla="*/ 6754761 w 12192000"/>
                <a:gd name="connsiteY9" fmla="*/ 226451 h 3882835"/>
                <a:gd name="connsiteX10" fmla="*/ 7865806 w 12192000"/>
                <a:gd name="connsiteY10" fmla="*/ 309 h 3882835"/>
                <a:gd name="connsiteX11" fmla="*/ 8858864 w 12192000"/>
                <a:gd name="connsiteY11" fmla="*/ 265780 h 3882835"/>
                <a:gd name="connsiteX12" fmla="*/ 9340645 w 12192000"/>
                <a:gd name="connsiteY12" fmla="*/ 924541 h 3882835"/>
                <a:gd name="connsiteX13" fmla="*/ 8937522 w 12192000"/>
                <a:gd name="connsiteY13" fmla="*/ 1534142 h 3882835"/>
                <a:gd name="connsiteX14" fmla="*/ 7954296 w 12192000"/>
                <a:gd name="connsiteY14" fmla="*/ 1888103 h 3882835"/>
                <a:gd name="connsiteX15" fmla="*/ 7285703 w 12192000"/>
                <a:gd name="connsiteY15" fmla="*/ 2438709 h 3882835"/>
                <a:gd name="connsiteX16" fmla="*/ 7511845 w 12192000"/>
                <a:gd name="connsiteY16" fmla="*/ 3451432 h 3882835"/>
                <a:gd name="connsiteX17" fmla="*/ 9085006 w 12192000"/>
                <a:gd name="connsiteY17" fmla="*/ 3756231 h 3882835"/>
                <a:gd name="connsiteX18" fmla="*/ 10599174 w 12192000"/>
                <a:gd name="connsiteY18" fmla="*/ 2949986 h 3882835"/>
                <a:gd name="connsiteX19" fmla="*/ 10805651 w 12192000"/>
                <a:gd name="connsiteY19" fmla="*/ 1829109 h 3882835"/>
                <a:gd name="connsiteX20" fmla="*/ 11189109 w 12192000"/>
                <a:gd name="connsiteY20" fmla="*/ 1042528 h 3882835"/>
                <a:gd name="connsiteX21" fmla="*/ 12192000 w 12192000"/>
                <a:gd name="connsiteY21" fmla="*/ 413263 h 3882835"/>
                <a:gd name="connsiteX0" fmla="*/ 0 w 12192000"/>
                <a:gd name="connsiteY0" fmla="*/ 157626 h 3882835"/>
                <a:gd name="connsiteX1" fmla="*/ 2576051 w 12192000"/>
                <a:gd name="connsiteY1" fmla="*/ 865548 h 3882835"/>
                <a:gd name="connsiteX2" fmla="*/ 2123767 w 12192000"/>
                <a:gd name="connsiteY2" fmla="*/ 2478038 h 3882835"/>
                <a:gd name="connsiteX3" fmla="*/ 2772696 w 12192000"/>
                <a:gd name="connsiteY3" fmla="*/ 3736567 h 3882835"/>
                <a:gd name="connsiteX4" fmla="*/ 4129548 w 12192000"/>
                <a:gd name="connsiteY4" fmla="*/ 3805393 h 3882835"/>
                <a:gd name="connsiteX5" fmla="*/ 4994787 w 12192000"/>
                <a:gd name="connsiteY5" fmla="*/ 3274451 h 3882835"/>
                <a:gd name="connsiteX6" fmla="*/ 5397909 w 12192000"/>
                <a:gd name="connsiteY6" fmla="*/ 2497702 h 3882835"/>
                <a:gd name="connsiteX7" fmla="*/ 5319251 w 12192000"/>
                <a:gd name="connsiteY7" fmla="*/ 1622631 h 3882835"/>
                <a:gd name="connsiteX8" fmla="*/ 5673212 w 12192000"/>
                <a:gd name="connsiteY8" fmla="*/ 806554 h 3882835"/>
                <a:gd name="connsiteX9" fmla="*/ 6754761 w 12192000"/>
                <a:gd name="connsiteY9" fmla="*/ 226451 h 3882835"/>
                <a:gd name="connsiteX10" fmla="*/ 7865806 w 12192000"/>
                <a:gd name="connsiteY10" fmla="*/ 309 h 3882835"/>
                <a:gd name="connsiteX11" fmla="*/ 8858864 w 12192000"/>
                <a:gd name="connsiteY11" fmla="*/ 265780 h 3882835"/>
                <a:gd name="connsiteX12" fmla="*/ 9340645 w 12192000"/>
                <a:gd name="connsiteY12" fmla="*/ 924541 h 3882835"/>
                <a:gd name="connsiteX13" fmla="*/ 8937522 w 12192000"/>
                <a:gd name="connsiteY13" fmla="*/ 1534142 h 3882835"/>
                <a:gd name="connsiteX14" fmla="*/ 7954296 w 12192000"/>
                <a:gd name="connsiteY14" fmla="*/ 1888103 h 3882835"/>
                <a:gd name="connsiteX15" fmla="*/ 7285703 w 12192000"/>
                <a:gd name="connsiteY15" fmla="*/ 2438709 h 3882835"/>
                <a:gd name="connsiteX16" fmla="*/ 7511845 w 12192000"/>
                <a:gd name="connsiteY16" fmla="*/ 3451432 h 3882835"/>
                <a:gd name="connsiteX17" fmla="*/ 9085006 w 12192000"/>
                <a:gd name="connsiteY17" fmla="*/ 3756231 h 3882835"/>
                <a:gd name="connsiteX18" fmla="*/ 10500851 w 12192000"/>
                <a:gd name="connsiteY18" fmla="*/ 3038476 h 3882835"/>
                <a:gd name="connsiteX19" fmla="*/ 10805651 w 12192000"/>
                <a:gd name="connsiteY19" fmla="*/ 1829109 h 3882835"/>
                <a:gd name="connsiteX20" fmla="*/ 11189109 w 12192000"/>
                <a:gd name="connsiteY20" fmla="*/ 1042528 h 3882835"/>
                <a:gd name="connsiteX21" fmla="*/ 12192000 w 12192000"/>
                <a:gd name="connsiteY21" fmla="*/ 413263 h 3882835"/>
                <a:gd name="connsiteX0" fmla="*/ 0 w 12192000"/>
                <a:gd name="connsiteY0" fmla="*/ 157626 h 3882835"/>
                <a:gd name="connsiteX1" fmla="*/ 2576051 w 12192000"/>
                <a:gd name="connsiteY1" fmla="*/ 865548 h 3882835"/>
                <a:gd name="connsiteX2" fmla="*/ 2123767 w 12192000"/>
                <a:gd name="connsiteY2" fmla="*/ 2478038 h 3882835"/>
                <a:gd name="connsiteX3" fmla="*/ 2772696 w 12192000"/>
                <a:gd name="connsiteY3" fmla="*/ 3736567 h 3882835"/>
                <a:gd name="connsiteX4" fmla="*/ 4129548 w 12192000"/>
                <a:gd name="connsiteY4" fmla="*/ 3805393 h 3882835"/>
                <a:gd name="connsiteX5" fmla="*/ 4994787 w 12192000"/>
                <a:gd name="connsiteY5" fmla="*/ 3274451 h 3882835"/>
                <a:gd name="connsiteX6" fmla="*/ 5397909 w 12192000"/>
                <a:gd name="connsiteY6" fmla="*/ 2497702 h 3882835"/>
                <a:gd name="connsiteX7" fmla="*/ 5319251 w 12192000"/>
                <a:gd name="connsiteY7" fmla="*/ 1622631 h 3882835"/>
                <a:gd name="connsiteX8" fmla="*/ 5673212 w 12192000"/>
                <a:gd name="connsiteY8" fmla="*/ 806554 h 3882835"/>
                <a:gd name="connsiteX9" fmla="*/ 6754761 w 12192000"/>
                <a:gd name="connsiteY9" fmla="*/ 226451 h 3882835"/>
                <a:gd name="connsiteX10" fmla="*/ 7865806 w 12192000"/>
                <a:gd name="connsiteY10" fmla="*/ 309 h 3882835"/>
                <a:gd name="connsiteX11" fmla="*/ 8858864 w 12192000"/>
                <a:gd name="connsiteY11" fmla="*/ 265780 h 3882835"/>
                <a:gd name="connsiteX12" fmla="*/ 9340645 w 12192000"/>
                <a:gd name="connsiteY12" fmla="*/ 924541 h 3882835"/>
                <a:gd name="connsiteX13" fmla="*/ 8937522 w 12192000"/>
                <a:gd name="connsiteY13" fmla="*/ 1534142 h 3882835"/>
                <a:gd name="connsiteX14" fmla="*/ 7954296 w 12192000"/>
                <a:gd name="connsiteY14" fmla="*/ 1888103 h 3882835"/>
                <a:gd name="connsiteX15" fmla="*/ 7285703 w 12192000"/>
                <a:gd name="connsiteY15" fmla="*/ 2438709 h 3882835"/>
                <a:gd name="connsiteX16" fmla="*/ 7511845 w 12192000"/>
                <a:gd name="connsiteY16" fmla="*/ 3451432 h 3882835"/>
                <a:gd name="connsiteX17" fmla="*/ 9085006 w 12192000"/>
                <a:gd name="connsiteY17" fmla="*/ 3756231 h 3882835"/>
                <a:gd name="connsiteX18" fmla="*/ 10500851 w 12192000"/>
                <a:gd name="connsiteY18" fmla="*/ 3038476 h 3882835"/>
                <a:gd name="connsiteX19" fmla="*/ 10805651 w 12192000"/>
                <a:gd name="connsiteY19" fmla="*/ 1829109 h 3882835"/>
                <a:gd name="connsiteX20" fmla="*/ 11189109 w 12192000"/>
                <a:gd name="connsiteY20" fmla="*/ 1042528 h 3882835"/>
                <a:gd name="connsiteX21" fmla="*/ 12192000 w 12192000"/>
                <a:gd name="connsiteY21" fmla="*/ 413263 h 3882835"/>
                <a:gd name="connsiteX0" fmla="*/ 0 w 12192000"/>
                <a:gd name="connsiteY0" fmla="*/ 157626 h 3882835"/>
                <a:gd name="connsiteX1" fmla="*/ 2576051 w 12192000"/>
                <a:gd name="connsiteY1" fmla="*/ 865548 h 3882835"/>
                <a:gd name="connsiteX2" fmla="*/ 2123767 w 12192000"/>
                <a:gd name="connsiteY2" fmla="*/ 2478038 h 3882835"/>
                <a:gd name="connsiteX3" fmla="*/ 2772696 w 12192000"/>
                <a:gd name="connsiteY3" fmla="*/ 3736567 h 3882835"/>
                <a:gd name="connsiteX4" fmla="*/ 4129548 w 12192000"/>
                <a:gd name="connsiteY4" fmla="*/ 3805393 h 3882835"/>
                <a:gd name="connsiteX5" fmla="*/ 4994787 w 12192000"/>
                <a:gd name="connsiteY5" fmla="*/ 3274451 h 3882835"/>
                <a:gd name="connsiteX6" fmla="*/ 5397909 w 12192000"/>
                <a:gd name="connsiteY6" fmla="*/ 2497702 h 3882835"/>
                <a:gd name="connsiteX7" fmla="*/ 5319251 w 12192000"/>
                <a:gd name="connsiteY7" fmla="*/ 1622631 h 3882835"/>
                <a:gd name="connsiteX8" fmla="*/ 5673212 w 12192000"/>
                <a:gd name="connsiteY8" fmla="*/ 806554 h 3882835"/>
                <a:gd name="connsiteX9" fmla="*/ 6754761 w 12192000"/>
                <a:gd name="connsiteY9" fmla="*/ 226451 h 3882835"/>
                <a:gd name="connsiteX10" fmla="*/ 7865806 w 12192000"/>
                <a:gd name="connsiteY10" fmla="*/ 309 h 3882835"/>
                <a:gd name="connsiteX11" fmla="*/ 8858864 w 12192000"/>
                <a:gd name="connsiteY11" fmla="*/ 265780 h 3882835"/>
                <a:gd name="connsiteX12" fmla="*/ 9340645 w 12192000"/>
                <a:gd name="connsiteY12" fmla="*/ 924541 h 3882835"/>
                <a:gd name="connsiteX13" fmla="*/ 8937522 w 12192000"/>
                <a:gd name="connsiteY13" fmla="*/ 1534142 h 3882835"/>
                <a:gd name="connsiteX14" fmla="*/ 7954296 w 12192000"/>
                <a:gd name="connsiteY14" fmla="*/ 1888103 h 3882835"/>
                <a:gd name="connsiteX15" fmla="*/ 7285703 w 12192000"/>
                <a:gd name="connsiteY15" fmla="*/ 2438709 h 3882835"/>
                <a:gd name="connsiteX16" fmla="*/ 7511845 w 12192000"/>
                <a:gd name="connsiteY16" fmla="*/ 3451432 h 3882835"/>
                <a:gd name="connsiteX17" fmla="*/ 9085006 w 12192000"/>
                <a:gd name="connsiteY17" fmla="*/ 3756231 h 3882835"/>
                <a:gd name="connsiteX18" fmla="*/ 10500851 w 12192000"/>
                <a:gd name="connsiteY18" fmla="*/ 3038476 h 3882835"/>
                <a:gd name="connsiteX19" fmla="*/ 11189109 w 12192000"/>
                <a:gd name="connsiteY19" fmla="*/ 1042528 h 3882835"/>
                <a:gd name="connsiteX20" fmla="*/ 12192000 w 12192000"/>
                <a:gd name="connsiteY20" fmla="*/ 413263 h 3882835"/>
                <a:gd name="connsiteX0" fmla="*/ 0 w 12192000"/>
                <a:gd name="connsiteY0" fmla="*/ 157626 h 3882835"/>
                <a:gd name="connsiteX1" fmla="*/ 2576051 w 12192000"/>
                <a:gd name="connsiteY1" fmla="*/ 865548 h 3882835"/>
                <a:gd name="connsiteX2" fmla="*/ 2123767 w 12192000"/>
                <a:gd name="connsiteY2" fmla="*/ 2478038 h 3882835"/>
                <a:gd name="connsiteX3" fmla="*/ 2772696 w 12192000"/>
                <a:gd name="connsiteY3" fmla="*/ 3736567 h 3882835"/>
                <a:gd name="connsiteX4" fmla="*/ 4129548 w 12192000"/>
                <a:gd name="connsiteY4" fmla="*/ 3805393 h 3882835"/>
                <a:gd name="connsiteX5" fmla="*/ 4994787 w 12192000"/>
                <a:gd name="connsiteY5" fmla="*/ 3274451 h 3882835"/>
                <a:gd name="connsiteX6" fmla="*/ 5397909 w 12192000"/>
                <a:gd name="connsiteY6" fmla="*/ 2497702 h 3882835"/>
                <a:gd name="connsiteX7" fmla="*/ 5319251 w 12192000"/>
                <a:gd name="connsiteY7" fmla="*/ 1622631 h 3882835"/>
                <a:gd name="connsiteX8" fmla="*/ 5673212 w 12192000"/>
                <a:gd name="connsiteY8" fmla="*/ 806554 h 3882835"/>
                <a:gd name="connsiteX9" fmla="*/ 6754761 w 12192000"/>
                <a:gd name="connsiteY9" fmla="*/ 226451 h 3882835"/>
                <a:gd name="connsiteX10" fmla="*/ 7865806 w 12192000"/>
                <a:gd name="connsiteY10" fmla="*/ 309 h 3882835"/>
                <a:gd name="connsiteX11" fmla="*/ 8858864 w 12192000"/>
                <a:gd name="connsiteY11" fmla="*/ 265780 h 3882835"/>
                <a:gd name="connsiteX12" fmla="*/ 9340645 w 12192000"/>
                <a:gd name="connsiteY12" fmla="*/ 924541 h 3882835"/>
                <a:gd name="connsiteX13" fmla="*/ 8937522 w 12192000"/>
                <a:gd name="connsiteY13" fmla="*/ 1534142 h 3882835"/>
                <a:gd name="connsiteX14" fmla="*/ 7954296 w 12192000"/>
                <a:gd name="connsiteY14" fmla="*/ 1888103 h 3882835"/>
                <a:gd name="connsiteX15" fmla="*/ 7285703 w 12192000"/>
                <a:gd name="connsiteY15" fmla="*/ 2438709 h 3882835"/>
                <a:gd name="connsiteX16" fmla="*/ 7511845 w 12192000"/>
                <a:gd name="connsiteY16" fmla="*/ 3451432 h 3882835"/>
                <a:gd name="connsiteX17" fmla="*/ 9085006 w 12192000"/>
                <a:gd name="connsiteY17" fmla="*/ 3756231 h 3882835"/>
                <a:gd name="connsiteX18" fmla="*/ 10589341 w 12192000"/>
                <a:gd name="connsiteY18" fmla="*/ 3195792 h 3882835"/>
                <a:gd name="connsiteX19" fmla="*/ 11189109 w 12192000"/>
                <a:gd name="connsiteY19" fmla="*/ 1042528 h 3882835"/>
                <a:gd name="connsiteX20" fmla="*/ 12192000 w 12192000"/>
                <a:gd name="connsiteY20" fmla="*/ 413263 h 3882835"/>
                <a:gd name="connsiteX0" fmla="*/ 0 w 12192000"/>
                <a:gd name="connsiteY0" fmla="*/ 157626 h 3882835"/>
                <a:gd name="connsiteX1" fmla="*/ 2576051 w 12192000"/>
                <a:gd name="connsiteY1" fmla="*/ 865548 h 3882835"/>
                <a:gd name="connsiteX2" fmla="*/ 2123767 w 12192000"/>
                <a:gd name="connsiteY2" fmla="*/ 2478038 h 3882835"/>
                <a:gd name="connsiteX3" fmla="*/ 2772696 w 12192000"/>
                <a:gd name="connsiteY3" fmla="*/ 3736567 h 3882835"/>
                <a:gd name="connsiteX4" fmla="*/ 4129548 w 12192000"/>
                <a:gd name="connsiteY4" fmla="*/ 3805393 h 3882835"/>
                <a:gd name="connsiteX5" fmla="*/ 4994787 w 12192000"/>
                <a:gd name="connsiteY5" fmla="*/ 3274451 h 3882835"/>
                <a:gd name="connsiteX6" fmla="*/ 5397909 w 12192000"/>
                <a:gd name="connsiteY6" fmla="*/ 2497702 h 3882835"/>
                <a:gd name="connsiteX7" fmla="*/ 5319251 w 12192000"/>
                <a:gd name="connsiteY7" fmla="*/ 1622631 h 3882835"/>
                <a:gd name="connsiteX8" fmla="*/ 5673212 w 12192000"/>
                <a:gd name="connsiteY8" fmla="*/ 806554 h 3882835"/>
                <a:gd name="connsiteX9" fmla="*/ 6754761 w 12192000"/>
                <a:gd name="connsiteY9" fmla="*/ 226451 h 3882835"/>
                <a:gd name="connsiteX10" fmla="*/ 7865806 w 12192000"/>
                <a:gd name="connsiteY10" fmla="*/ 309 h 3882835"/>
                <a:gd name="connsiteX11" fmla="*/ 8858864 w 12192000"/>
                <a:gd name="connsiteY11" fmla="*/ 265780 h 3882835"/>
                <a:gd name="connsiteX12" fmla="*/ 9340645 w 12192000"/>
                <a:gd name="connsiteY12" fmla="*/ 924541 h 3882835"/>
                <a:gd name="connsiteX13" fmla="*/ 8937522 w 12192000"/>
                <a:gd name="connsiteY13" fmla="*/ 1534142 h 3882835"/>
                <a:gd name="connsiteX14" fmla="*/ 7954296 w 12192000"/>
                <a:gd name="connsiteY14" fmla="*/ 1888103 h 3882835"/>
                <a:gd name="connsiteX15" fmla="*/ 7285703 w 12192000"/>
                <a:gd name="connsiteY15" fmla="*/ 2438709 h 3882835"/>
                <a:gd name="connsiteX16" fmla="*/ 7511845 w 12192000"/>
                <a:gd name="connsiteY16" fmla="*/ 3451432 h 3882835"/>
                <a:gd name="connsiteX17" fmla="*/ 9085006 w 12192000"/>
                <a:gd name="connsiteY17" fmla="*/ 3756231 h 3882835"/>
                <a:gd name="connsiteX18" fmla="*/ 10589341 w 12192000"/>
                <a:gd name="connsiteY18" fmla="*/ 3195792 h 3882835"/>
                <a:gd name="connsiteX19" fmla="*/ 11189109 w 12192000"/>
                <a:gd name="connsiteY19" fmla="*/ 1042528 h 3882835"/>
                <a:gd name="connsiteX20" fmla="*/ 12192000 w 12192000"/>
                <a:gd name="connsiteY20" fmla="*/ 413263 h 3882835"/>
                <a:gd name="connsiteX0" fmla="*/ 0 w 12192000"/>
                <a:gd name="connsiteY0" fmla="*/ 157626 h 3957051"/>
                <a:gd name="connsiteX1" fmla="*/ 2576051 w 12192000"/>
                <a:gd name="connsiteY1" fmla="*/ 865548 h 3957051"/>
                <a:gd name="connsiteX2" fmla="*/ 2123767 w 12192000"/>
                <a:gd name="connsiteY2" fmla="*/ 2478038 h 3957051"/>
                <a:gd name="connsiteX3" fmla="*/ 2772696 w 12192000"/>
                <a:gd name="connsiteY3" fmla="*/ 3736567 h 3957051"/>
                <a:gd name="connsiteX4" fmla="*/ 4129548 w 12192000"/>
                <a:gd name="connsiteY4" fmla="*/ 3805393 h 3957051"/>
                <a:gd name="connsiteX5" fmla="*/ 4994787 w 12192000"/>
                <a:gd name="connsiteY5" fmla="*/ 3274451 h 3957051"/>
                <a:gd name="connsiteX6" fmla="*/ 5397909 w 12192000"/>
                <a:gd name="connsiteY6" fmla="*/ 2497702 h 3957051"/>
                <a:gd name="connsiteX7" fmla="*/ 5319251 w 12192000"/>
                <a:gd name="connsiteY7" fmla="*/ 1622631 h 3957051"/>
                <a:gd name="connsiteX8" fmla="*/ 5673212 w 12192000"/>
                <a:gd name="connsiteY8" fmla="*/ 806554 h 3957051"/>
                <a:gd name="connsiteX9" fmla="*/ 6754761 w 12192000"/>
                <a:gd name="connsiteY9" fmla="*/ 226451 h 3957051"/>
                <a:gd name="connsiteX10" fmla="*/ 7865806 w 12192000"/>
                <a:gd name="connsiteY10" fmla="*/ 309 h 3957051"/>
                <a:gd name="connsiteX11" fmla="*/ 8858864 w 12192000"/>
                <a:gd name="connsiteY11" fmla="*/ 265780 h 3957051"/>
                <a:gd name="connsiteX12" fmla="*/ 9340645 w 12192000"/>
                <a:gd name="connsiteY12" fmla="*/ 924541 h 3957051"/>
                <a:gd name="connsiteX13" fmla="*/ 8937522 w 12192000"/>
                <a:gd name="connsiteY13" fmla="*/ 1534142 h 3957051"/>
                <a:gd name="connsiteX14" fmla="*/ 7954296 w 12192000"/>
                <a:gd name="connsiteY14" fmla="*/ 1888103 h 3957051"/>
                <a:gd name="connsiteX15" fmla="*/ 7285703 w 12192000"/>
                <a:gd name="connsiteY15" fmla="*/ 2438709 h 3957051"/>
                <a:gd name="connsiteX16" fmla="*/ 7511845 w 12192000"/>
                <a:gd name="connsiteY16" fmla="*/ 3451432 h 3957051"/>
                <a:gd name="connsiteX17" fmla="*/ 9035845 w 12192000"/>
                <a:gd name="connsiteY17" fmla="*/ 3952876 h 3957051"/>
                <a:gd name="connsiteX18" fmla="*/ 10589341 w 12192000"/>
                <a:gd name="connsiteY18" fmla="*/ 3195792 h 3957051"/>
                <a:gd name="connsiteX19" fmla="*/ 11189109 w 12192000"/>
                <a:gd name="connsiteY19" fmla="*/ 1042528 h 3957051"/>
                <a:gd name="connsiteX20" fmla="*/ 12192000 w 12192000"/>
                <a:gd name="connsiteY20" fmla="*/ 413263 h 3957051"/>
                <a:gd name="connsiteX0" fmla="*/ 0 w 12192000"/>
                <a:gd name="connsiteY0" fmla="*/ 157626 h 3957051"/>
                <a:gd name="connsiteX1" fmla="*/ 2576051 w 12192000"/>
                <a:gd name="connsiteY1" fmla="*/ 865548 h 3957051"/>
                <a:gd name="connsiteX2" fmla="*/ 2123767 w 12192000"/>
                <a:gd name="connsiteY2" fmla="*/ 2478038 h 3957051"/>
                <a:gd name="connsiteX3" fmla="*/ 2772696 w 12192000"/>
                <a:gd name="connsiteY3" fmla="*/ 3736567 h 3957051"/>
                <a:gd name="connsiteX4" fmla="*/ 4129548 w 12192000"/>
                <a:gd name="connsiteY4" fmla="*/ 3805393 h 3957051"/>
                <a:gd name="connsiteX5" fmla="*/ 4994787 w 12192000"/>
                <a:gd name="connsiteY5" fmla="*/ 3274451 h 3957051"/>
                <a:gd name="connsiteX6" fmla="*/ 5397909 w 12192000"/>
                <a:gd name="connsiteY6" fmla="*/ 2497702 h 3957051"/>
                <a:gd name="connsiteX7" fmla="*/ 5319251 w 12192000"/>
                <a:gd name="connsiteY7" fmla="*/ 1622631 h 3957051"/>
                <a:gd name="connsiteX8" fmla="*/ 5673212 w 12192000"/>
                <a:gd name="connsiteY8" fmla="*/ 806554 h 3957051"/>
                <a:gd name="connsiteX9" fmla="*/ 6754761 w 12192000"/>
                <a:gd name="connsiteY9" fmla="*/ 226451 h 3957051"/>
                <a:gd name="connsiteX10" fmla="*/ 7865806 w 12192000"/>
                <a:gd name="connsiteY10" fmla="*/ 309 h 3957051"/>
                <a:gd name="connsiteX11" fmla="*/ 8858864 w 12192000"/>
                <a:gd name="connsiteY11" fmla="*/ 265780 h 3957051"/>
                <a:gd name="connsiteX12" fmla="*/ 9340645 w 12192000"/>
                <a:gd name="connsiteY12" fmla="*/ 924541 h 3957051"/>
                <a:gd name="connsiteX13" fmla="*/ 8937522 w 12192000"/>
                <a:gd name="connsiteY13" fmla="*/ 1534142 h 3957051"/>
                <a:gd name="connsiteX14" fmla="*/ 7954296 w 12192000"/>
                <a:gd name="connsiteY14" fmla="*/ 1888103 h 3957051"/>
                <a:gd name="connsiteX15" fmla="*/ 7285703 w 12192000"/>
                <a:gd name="connsiteY15" fmla="*/ 2438709 h 3957051"/>
                <a:gd name="connsiteX16" fmla="*/ 7511845 w 12192000"/>
                <a:gd name="connsiteY16" fmla="*/ 3451432 h 3957051"/>
                <a:gd name="connsiteX17" fmla="*/ 9035845 w 12192000"/>
                <a:gd name="connsiteY17" fmla="*/ 3952876 h 3957051"/>
                <a:gd name="connsiteX18" fmla="*/ 10235380 w 12192000"/>
                <a:gd name="connsiteY18" fmla="*/ 3195792 h 3957051"/>
                <a:gd name="connsiteX19" fmla="*/ 11189109 w 12192000"/>
                <a:gd name="connsiteY19" fmla="*/ 1042528 h 3957051"/>
                <a:gd name="connsiteX20" fmla="*/ 12192000 w 12192000"/>
                <a:gd name="connsiteY20" fmla="*/ 413263 h 3957051"/>
                <a:gd name="connsiteX0" fmla="*/ 0 w 12192000"/>
                <a:gd name="connsiteY0" fmla="*/ 157626 h 3957051"/>
                <a:gd name="connsiteX1" fmla="*/ 2576051 w 12192000"/>
                <a:gd name="connsiteY1" fmla="*/ 865548 h 3957051"/>
                <a:gd name="connsiteX2" fmla="*/ 2123767 w 12192000"/>
                <a:gd name="connsiteY2" fmla="*/ 2478038 h 3957051"/>
                <a:gd name="connsiteX3" fmla="*/ 2772696 w 12192000"/>
                <a:gd name="connsiteY3" fmla="*/ 3736567 h 3957051"/>
                <a:gd name="connsiteX4" fmla="*/ 4129548 w 12192000"/>
                <a:gd name="connsiteY4" fmla="*/ 3805393 h 3957051"/>
                <a:gd name="connsiteX5" fmla="*/ 4994787 w 12192000"/>
                <a:gd name="connsiteY5" fmla="*/ 3274451 h 3957051"/>
                <a:gd name="connsiteX6" fmla="*/ 5397909 w 12192000"/>
                <a:gd name="connsiteY6" fmla="*/ 2497702 h 3957051"/>
                <a:gd name="connsiteX7" fmla="*/ 5319251 w 12192000"/>
                <a:gd name="connsiteY7" fmla="*/ 1622631 h 3957051"/>
                <a:gd name="connsiteX8" fmla="*/ 5673212 w 12192000"/>
                <a:gd name="connsiteY8" fmla="*/ 806554 h 3957051"/>
                <a:gd name="connsiteX9" fmla="*/ 6754761 w 12192000"/>
                <a:gd name="connsiteY9" fmla="*/ 226451 h 3957051"/>
                <a:gd name="connsiteX10" fmla="*/ 7865806 w 12192000"/>
                <a:gd name="connsiteY10" fmla="*/ 309 h 3957051"/>
                <a:gd name="connsiteX11" fmla="*/ 8858864 w 12192000"/>
                <a:gd name="connsiteY11" fmla="*/ 265780 h 3957051"/>
                <a:gd name="connsiteX12" fmla="*/ 9340645 w 12192000"/>
                <a:gd name="connsiteY12" fmla="*/ 924541 h 3957051"/>
                <a:gd name="connsiteX13" fmla="*/ 8937522 w 12192000"/>
                <a:gd name="connsiteY13" fmla="*/ 1534142 h 3957051"/>
                <a:gd name="connsiteX14" fmla="*/ 7954296 w 12192000"/>
                <a:gd name="connsiteY14" fmla="*/ 1888103 h 3957051"/>
                <a:gd name="connsiteX15" fmla="*/ 7285703 w 12192000"/>
                <a:gd name="connsiteY15" fmla="*/ 2438709 h 3957051"/>
                <a:gd name="connsiteX16" fmla="*/ 7511845 w 12192000"/>
                <a:gd name="connsiteY16" fmla="*/ 3451432 h 3957051"/>
                <a:gd name="connsiteX17" fmla="*/ 9035845 w 12192000"/>
                <a:gd name="connsiteY17" fmla="*/ 3952876 h 3957051"/>
                <a:gd name="connsiteX18" fmla="*/ 9999405 w 12192000"/>
                <a:gd name="connsiteY18" fmla="*/ 3195792 h 3957051"/>
                <a:gd name="connsiteX19" fmla="*/ 11189109 w 12192000"/>
                <a:gd name="connsiteY19" fmla="*/ 1042528 h 3957051"/>
                <a:gd name="connsiteX20" fmla="*/ 12192000 w 12192000"/>
                <a:gd name="connsiteY20" fmla="*/ 413263 h 3957051"/>
                <a:gd name="connsiteX0" fmla="*/ 0 w 12192000"/>
                <a:gd name="connsiteY0" fmla="*/ 157626 h 3957051"/>
                <a:gd name="connsiteX1" fmla="*/ 2576051 w 12192000"/>
                <a:gd name="connsiteY1" fmla="*/ 865548 h 3957051"/>
                <a:gd name="connsiteX2" fmla="*/ 2123767 w 12192000"/>
                <a:gd name="connsiteY2" fmla="*/ 2478038 h 3957051"/>
                <a:gd name="connsiteX3" fmla="*/ 2772696 w 12192000"/>
                <a:gd name="connsiteY3" fmla="*/ 3736567 h 3957051"/>
                <a:gd name="connsiteX4" fmla="*/ 4129548 w 12192000"/>
                <a:gd name="connsiteY4" fmla="*/ 3805393 h 3957051"/>
                <a:gd name="connsiteX5" fmla="*/ 4994787 w 12192000"/>
                <a:gd name="connsiteY5" fmla="*/ 3274451 h 3957051"/>
                <a:gd name="connsiteX6" fmla="*/ 5397909 w 12192000"/>
                <a:gd name="connsiteY6" fmla="*/ 2497702 h 3957051"/>
                <a:gd name="connsiteX7" fmla="*/ 5319251 w 12192000"/>
                <a:gd name="connsiteY7" fmla="*/ 1622631 h 3957051"/>
                <a:gd name="connsiteX8" fmla="*/ 5673212 w 12192000"/>
                <a:gd name="connsiteY8" fmla="*/ 806554 h 3957051"/>
                <a:gd name="connsiteX9" fmla="*/ 6754761 w 12192000"/>
                <a:gd name="connsiteY9" fmla="*/ 226451 h 3957051"/>
                <a:gd name="connsiteX10" fmla="*/ 7865806 w 12192000"/>
                <a:gd name="connsiteY10" fmla="*/ 309 h 3957051"/>
                <a:gd name="connsiteX11" fmla="*/ 8858864 w 12192000"/>
                <a:gd name="connsiteY11" fmla="*/ 265780 h 3957051"/>
                <a:gd name="connsiteX12" fmla="*/ 9340645 w 12192000"/>
                <a:gd name="connsiteY12" fmla="*/ 924541 h 3957051"/>
                <a:gd name="connsiteX13" fmla="*/ 8967018 w 12192000"/>
                <a:gd name="connsiteY13" fmla="*/ 1376826 h 3957051"/>
                <a:gd name="connsiteX14" fmla="*/ 7954296 w 12192000"/>
                <a:gd name="connsiteY14" fmla="*/ 1888103 h 3957051"/>
                <a:gd name="connsiteX15" fmla="*/ 7285703 w 12192000"/>
                <a:gd name="connsiteY15" fmla="*/ 2438709 h 3957051"/>
                <a:gd name="connsiteX16" fmla="*/ 7511845 w 12192000"/>
                <a:gd name="connsiteY16" fmla="*/ 3451432 h 3957051"/>
                <a:gd name="connsiteX17" fmla="*/ 9035845 w 12192000"/>
                <a:gd name="connsiteY17" fmla="*/ 3952876 h 3957051"/>
                <a:gd name="connsiteX18" fmla="*/ 9999405 w 12192000"/>
                <a:gd name="connsiteY18" fmla="*/ 3195792 h 3957051"/>
                <a:gd name="connsiteX19" fmla="*/ 11189109 w 12192000"/>
                <a:gd name="connsiteY19" fmla="*/ 1042528 h 3957051"/>
                <a:gd name="connsiteX20" fmla="*/ 12192000 w 12192000"/>
                <a:gd name="connsiteY20" fmla="*/ 413263 h 3957051"/>
                <a:gd name="connsiteX0" fmla="*/ 0 w 12192000"/>
                <a:gd name="connsiteY0" fmla="*/ 157626 h 3957051"/>
                <a:gd name="connsiteX1" fmla="*/ 2576051 w 12192000"/>
                <a:gd name="connsiteY1" fmla="*/ 865548 h 3957051"/>
                <a:gd name="connsiteX2" fmla="*/ 2123767 w 12192000"/>
                <a:gd name="connsiteY2" fmla="*/ 2478038 h 3957051"/>
                <a:gd name="connsiteX3" fmla="*/ 2772696 w 12192000"/>
                <a:gd name="connsiteY3" fmla="*/ 3736567 h 3957051"/>
                <a:gd name="connsiteX4" fmla="*/ 4129548 w 12192000"/>
                <a:gd name="connsiteY4" fmla="*/ 3805393 h 3957051"/>
                <a:gd name="connsiteX5" fmla="*/ 4994787 w 12192000"/>
                <a:gd name="connsiteY5" fmla="*/ 3274451 h 3957051"/>
                <a:gd name="connsiteX6" fmla="*/ 5397909 w 12192000"/>
                <a:gd name="connsiteY6" fmla="*/ 2497702 h 3957051"/>
                <a:gd name="connsiteX7" fmla="*/ 5319251 w 12192000"/>
                <a:gd name="connsiteY7" fmla="*/ 1622631 h 3957051"/>
                <a:gd name="connsiteX8" fmla="*/ 5673212 w 12192000"/>
                <a:gd name="connsiteY8" fmla="*/ 806554 h 3957051"/>
                <a:gd name="connsiteX9" fmla="*/ 6754761 w 12192000"/>
                <a:gd name="connsiteY9" fmla="*/ 226451 h 3957051"/>
                <a:gd name="connsiteX10" fmla="*/ 7865806 w 12192000"/>
                <a:gd name="connsiteY10" fmla="*/ 309 h 3957051"/>
                <a:gd name="connsiteX11" fmla="*/ 8858864 w 12192000"/>
                <a:gd name="connsiteY11" fmla="*/ 265780 h 3957051"/>
                <a:gd name="connsiteX12" fmla="*/ 9340645 w 12192000"/>
                <a:gd name="connsiteY12" fmla="*/ 924541 h 3957051"/>
                <a:gd name="connsiteX13" fmla="*/ 8967018 w 12192000"/>
                <a:gd name="connsiteY13" fmla="*/ 1376826 h 3957051"/>
                <a:gd name="connsiteX14" fmla="*/ 7944464 w 12192000"/>
                <a:gd name="connsiteY14" fmla="*/ 1829109 h 3957051"/>
                <a:gd name="connsiteX15" fmla="*/ 7285703 w 12192000"/>
                <a:gd name="connsiteY15" fmla="*/ 2438709 h 3957051"/>
                <a:gd name="connsiteX16" fmla="*/ 7511845 w 12192000"/>
                <a:gd name="connsiteY16" fmla="*/ 3451432 h 3957051"/>
                <a:gd name="connsiteX17" fmla="*/ 9035845 w 12192000"/>
                <a:gd name="connsiteY17" fmla="*/ 3952876 h 3957051"/>
                <a:gd name="connsiteX18" fmla="*/ 9999405 w 12192000"/>
                <a:gd name="connsiteY18" fmla="*/ 3195792 h 3957051"/>
                <a:gd name="connsiteX19" fmla="*/ 11189109 w 12192000"/>
                <a:gd name="connsiteY19" fmla="*/ 1042528 h 3957051"/>
                <a:gd name="connsiteX20" fmla="*/ 12192000 w 12192000"/>
                <a:gd name="connsiteY20" fmla="*/ 413263 h 3957051"/>
                <a:gd name="connsiteX0" fmla="*/ 0 w 12192000"/>
                <a:gd name="connsiteY0" fmla="*/ 157626 h 3957051"/>
                <a:gd name="connsiteX1" fmla="*/ 2576051 w 12192000"/>
                <a:gd name="connsiteY1" fmla="*/ 865548 h 3957051"/>
                <a:gd name="connsiteX2" fmla="*/ 2123767 w 12192000"/>
                <a:gd name="connsiteY2" fmla="*/ 2478038 h 3957051"/>
                <a:gd name="connsiteX3" fmla="*/ 2772696 w 12192000"/>
                <a:gd name="connsiteY3" fmla="*/ 3736567 h 3957051"/>
                <a:gd name="connsiteX4" fmla="*/ 4129548 w 12192000"/>
                <a:gd name="connsiteY4" fmla="*/ 3805393 h 3957051"/>
                <a:gd name="connsiteX5" fmla="*/ 4994787 w 12192000"/>
                <a:gd name="connsiteY5" fmla="*/ 3274451 h 3957051"/>
                <a:gd name="connsiteX6" fmla="*/ 5397909 w 12192000"/>
                <a:gd name="connsiteY6" fmla="*/ 2497702 h 3957051"/>
                <a:gd name="connsiteX7" fmla="*/ 5319251 w 12192000"/>
                <a:gd name="connsiteY7" fmla="*/ 1622631 h 3957051"/>
                <a:gd name="connsiteX8" fmla="*/ 5673212 w 12192000"/>
                <a:gd name="connsiteY8" fmla="*/ 806554 h 3957051"/>
                <a:gd name="connsiteX9" fmla="*/ 6754761 w 12192000"/>
                <a:gd name="connsiteY9" fmla="*/ 226451 h 3957051"/>
                <a:gd name="connsiteX10" fmla="*/ 7865806 w 12192000"/>
                <a:gd name="connsiteY10" fmla="*/ 309 h 3957051"/>
                <a:gd name="connsiteX11" fmla="*/ 8858864 w 12192000"/>
                <a:gd name="connsiteY11" fmla="*/ 265780 h 3957051"/>
                <a:gd name="connsiteX12" fmla="*/ 9232491 w 12192000"/>
                <a:gd name="connsiteY12" fmla="*/ 895044 h 3957051"/>
                <a:gd name="connsiteX13" fmla="*/ 8967018 w 12192000"/>
                <a:gd name="connsiteY13" fmla="*/ 1376826 h 3957051"/>
                <a:gd name="connsiteX14" fmla="*/ 7944464 w 12192000"/>
                <a:gd name="connsiteY14" fmla="*/ 1829109 h 3957051"/>
                <a:gd name="connsiteX15" fmla="*/ 7285703 w 12192000"/>
                <a:gd name="connsiteY15" fmla="*/ 2438709 h 3957051"/>
                <a:gd name="connsiteX16" fmla="*/ 7511845 w 12192000"/>
                <a:gd name="connsiteY16" fmla="*/ 3451432 h 3957051"/>
                <a:gd name="connsiteX17" fmla="*/ 9035845 w 12192000"/>
                <a:gd name="connsiteY17" fmla="*/ 3952876 h 3957051"/>
                <a:gd name="connsiteX18" fmla="*/ 9999405 w 12192000"/>
                <a:gd name="connsiteY18" fmla="*/ 3195792 h 3957051"/>
                <a:gd name="connsiteX19" fmla="*/ 11189109 w 12192000"/>
                <a:gd name="connsiteY19" fmla="*/ 1042528 h 3957051"/>
                <a:gd name="connsiteX20" fmla="*/ 12192000 w 12192000"/>
                <a:gd name="connsiteY20" fmla="*/ 413263 h 395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2192000" h="3957051">
                  <a:moveTo>
                    <a:pt x="0" y="157626"/>
                  </a:moveTo>
                  <a:cubicBezTo>
                    <a:pt x="1058606" y="316581"/>
                    <a:pt x="2222090" y="478813"/>
                    <a:pt x="2576051" y="865548"/>
                  </a:cubicBezTo>
                  <a:cubicBezTo>
                    <a:pt x="2930012" y="1252283"/>
                    <a:pt x="2110658" y="1606244"/>
                    <a:pt x="2123767" y="2478038"/>
                  </a:cubicBezTo>
                  <a:cubicBezTo>
                    <a:pt x="2136876" y="3349832"/>
                    <a:pt x="2438399" y="3515341"/>
                    <a:pt x="2772696" y="3736567"/>
                  </a:cubicBezTo>
                  <a:cubicBezTo>
                    <a:pt x="3106993" y="3957793"/>
                    <a:pt x="3759199" y="3882412"/>
                    <a:pt x="4129548" y="3805393"/>
                  </a:cubicBezTo>
                  <a:cubicBezTo>
                    <a:pt x="4499897" y="3728374"/>
                    <a:pt x="4783394" y="3492399"/>
                    <a:pt x="4994787" y="3274451"/>
                  </a:cubicBezTo>
                  <a:cubicBezTo>
                    <a:pt x="5206180" y="3056503"/>
                    <a:pt x="5343832" y="2773005"/>
                    <a:pt x="5397909" y="2497702"/>
                  </a:cubicBezTo>
                  <a:cubicBezTo>
                    <a:pt x="5451986" y="2222399"/>
                    <a:pt x="5273367" y="1904489"/>
                    <a:pt x="5319251" y="1622631"/>
                  </a:cubicBezTo>
                  <a:cubicBezTo>
                    <a:pt x="5365135" y="1340773"/>
                    <a:pt x="5433960" y="1039251"/>
                    <a:pt x="5673212" y="806554"/>
                  </a:cubicBezTo>
                  <a:cubicBezTo>
                    <a:pt x="5912464" y="573857"/>
                    <a:pt x="6389329" y="360825"/>
                    <a:pt x="6754761" y="226451"/>
                  </a:cubicBezTo>
                  <a:cubicBezTo>
                    <a:pt x="7120193" y="92077"/>
                    <a:pt x="7515122" y="-6246"/>
                    <a:pt x="7865806" y="309"/>
                  </a:cubicBezTo>
                  <a:cubicBezTo>
                    <a:pt x="8216490" y="6864"/>
                    <a:pt x="8631083" y="116658"/>
                    <a:pt x="8858864" y="265780"/>
                  </a:cubicBezTo>
                  <a:cubicBezTo>
                    <a:pt x="9086645" y="414903"/>
                    <a:pt x="9214465" y="709870"/>
                    <a:pt x="9232491" y="895044"/>
                  </a:cubicBezTo>
                  <a:cubicBezTo>
                    <a:pt x="9250517" y="1080218"/>
                    <a:pt x="9181689" y="1221149"/>
                    <a:pt x="8967018" y="1376826"/>
                  </a:cubicBezTo>
                  <a:cubicBezTo>
                    <a:pt x="8752347" y="1532504"/>
                    <a:pt x="8224683" y="1652129"/>
                    <a:pt x="7944464" y="1829109"/>
                  </a:cubicBezTo>
                  <a:cubicBezTo>
                    <a:pt x="7664245" y="2006089"/>
                    <a:pt x="7357806" y="2168322"/>
                    <a:pt x="7285703" y="2438709"/>
                  </a:cubicBezTo>
                  <a:cubicBezTo>
                    <a:pt x="7213600" y="2709096"/>
                    <a:pt x="7220155" y="3199071"/>
                    <a:pt x="7511845" y="3451432"/>
                  </a:cubicBezTo>
                  <a:cubicBezTo>
                    <a:pt x="7803535" y="3703793"/>
                    <a:pt x="8621252" y="3995483"/>
                    <a:pt x="9035845" y="3952876"/>
                  </a:cubicBezTo>
                  <a:cubicBezTo>
                    <a:pt x="9450438" y="3910269"/>
                    <a:pt x="9640528" y="3680850"/>
                    <a:pt x="9999405" y="3195792"/>
                  </a:cubicBezTo>
                  <a:cubicBezTo>
                    <a:pt x="10358282" y="2710734"/>
                    <a:pt x="10823677" y="1506283"/>
                    <a:pt x="11189109" y="1042528"/>
                  </a:cubicBezTo>
                  <a:cubicBezTo>
                    <a:pt x="11554541" y="578773"/>
                    <a:pt x="12124813" y="377212"/>
                    <a:pt x="12192000" y="413263"/>
                  </a:cubicBezTo>
                </a:path>
              </a:pathLst>
            </a:custGeom>
            <a:noFill/>
            <a:ln w="12700">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799" dirty="0">
                <a:solidFill>
                  <a:prstClr val="white"/>
                </a:solidFill>
                <a:latin typeface="黑体" panose="02010609060101010101" pitchFamily="49" charset="-122"/>
                <a:ea typeface="黑体" panose="02010609060101010101" pitchFamily="49" charset="-122"/>
                <a:cs typeface="+mn-ea"/>
                <a:sym typeface="+mn-lt"/>
              </a:endParaRPr>
            </a:p>
          </p:txBody>
        </p:sp>
        <p:pic>
          <p:nvPicPr>
            <p:cNvPr id="28" name="图片 27">
              <a:extLst>
                <a:ext uri="{FF2B5EF4-FFF2-40B4-BE49-F238E27FC236}">
                  <a16:creationId xmlns:a16="http://schemas.microsoft.com/office/drawing/2014/main" id="{9AFF30FA-484C-F641-BDAB-1B8D19B7D449}"/>
                </a:ext>
              </a:extLst>
            </p:cNvPr>
            <p:cNvPicPr>
              <a:picLocks noChangeAspect="1"/>
            </p:cNvPicPr>
            <p:nvPr/>
          </p:nvPicPr>
          <p:blipFill>
            <a:blip r:embed="rId3">
              <a:duotone>
                <a:schemeClr val="accent1">
                  <a:shade val="45000"/>
                  <a:satMod val="135000"/>
                </a:schemeClr>
                <a:prstClr val="white"/>
              </a:duotone>
            </a:blip>
            <a:stretch>
              <a:fillRect/>
            </a:stretch>
          </p:blipFill>
          <p:spPr>
            <a:xfrm>
              <a:off x="9717848" y="4068102"/>
              <a:ext cx="1584835" cy="808018"/>
            </a:xfrm>
            <a:prstGeom prst="rect">
              <a:avLst/>
            </a:prstGeom>
          </p:spPr>
        </p:pic>
        <p:pic>
          <p:nvPicPr>
            <p:cNvPr id="33" name="图形 32">
              <a:extLst>
                <a:ext uri="{FF2B5EF4-FFF2-40B4-BE49-F238E27FC236}">
                  <a16:creationId xmlns:a16="http://schemas.microsoft.com/office/drawing/2014/main" id="{B927D59E-6ADF-024B-8FA3-55191ADFBA33}"/>
                </a:ext>
              </a:extLst>
            </p:cNvPr>
            <p:cNvPicPr>
              <a:picLocks noChangeAspect="1"/>
            </p:cNvPicPr>
            <p:nvPr/>
          </p:nvPicPr>
          <p:blipFill>
            <a:blip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7408916" y="3076636"/>
              <a:ext cx="1169896" cy="1006583"/>
            </a:xfrm>
            <a:prstGeom prst="rect">
              <a:avLst/>
            </a:prstGeom>
          </p:spPr>
        </p:pic>
        <p:pic>
          <p:nvPicPr>
            <p:cNvPr id="35" name="图形 34">
              <a:extLst>
                <a:ext uri="{FF2B5EF4-FFF2-40B4-BE49-F238E27FC236}">
                  <a16:creationId xmlns:a16="http://schemas.microsoft.com/office/drawing/2014/main" id="{1BB500A1-2606-C047-8C07-A470B295CB7E}"/>
                </a:ext>
              </a:extLst>
            </p:cNvPr>
            <p:cNvPicPr>
              <a:picLocks noChangeAspect="1"/>
            </p:cNvPicPr>
            <p:nvPr/>
          </p:nvPicPr>
          <p:blipFill>
            <a:blip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267384" y="4404042"/>
              <a:ext cx="1406613" cy="1137578"/>
            </a:xfrm>
            <a:prstGeom prst="rect">
              <a:avLst/>
            </a:prstGeom>
          </p:spPr>
        </p:pic>
        <p:pic>
          <p:nvPicPr>
            <p:cNvPr id="39" name="图形 38">
              <a:extLst>
                <a:ext uri="{FF2B5EF4-FFF2-40B4-BE49-F238E27FC236}">
                  <a16:creationId xmlns:a16="http://schemas.microsoft.com/office/drawing/2014/main" id="{2AB524C4-7E53-274D-A3E2-D8EE2AEA45B9}"/>
                </a:ext>
              </a:extLst>
            </p:cNvPr>
            <p:cNvPicPr>
              <a:picLocks noChangeAspect="1"/>
            </p:cNvPicPr>
            <p:nvPr/>
          </p:nvPicPr>
          <p:blipFill>
            <a:blip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7118304" y="5166718"/>
              <a:ext cx="1133695" cy="872944"/>
            </a:xfrm>
            <a:prstGeom prst="rect">
              <a:avLst/>
            </a:prstGeom>
          </p:spPr>
        </p:pic>
        <p:pic>
          <p:nvPicPr>
            <p:cNvPr id="43" name="图形 42">
              <a:extLst>
                <a:ext uri="{FF2B5EF4-FFF2-40B4-BE49-F238E27FC236}">
                  <a16:creationId xmlns:a16="http://schemas.microsoft.com/office/drawing/2014/main" id="{F22BC780-FA58-9E4C-A7B5-C7162147D553}"/>
                </a:ext>
              </a:extLst>
            </p:cNvPr>
            <p:cNvPicPr>
              <a:picLocks noChangeAspect="1"/>
            </p:cNvPicPr>
            <p:nvPr/>
          </p:nvPicPr>
          <p:blipFill>
            <a:blip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258867" y="1591256"/>
              <a:ext cx="1417598" cy="933074"/>
            </a:xfrm>
            <a:prstGeom prst="rect">
              <a:avLst/>
            </a:prstGeom>
          </p:spPr>
        </p:pic>
        <p:pic>
          <p:nvPicPr>
            <p:cNvPr id="45" name="图形 44">
              <a:extLst>
                <a:ext uri="{FF2B5EF4-FFF2-40B4-BE49-F238E27FC236}">
                  <a16:creationId xmlns:a16="http://schemas.microsoft.com/office/drawing/2014/main" id="{9E75848C-825D-F147-AA42-CD605CEECB95}"/>
                </a:ext>
              </a:extLst>
            </p:cNvPr>
            <p:cNvPicPr>
              <a:picLocks noChangeAspect="1"/>
            </p:cNvPicPr>
            <p:nvPr/>
          </p:nvPicPr>
          <p:blipFill>
            <a:blip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146515" y="1900202"/>
              <a:ext cx="1481009" cy="1226655"/>
            </a:xfrm>
            <a:prstGeom prst="rect">
              <a:avLst/>
            </a:prstGeom>
          </p:spPr>
        </p:pic>
        <p:sp>
          <p:nvSpPr>
            <p:cNvPr id="70" name="文本框 69">
              <a:extLst>
                <a:ext uri="{FF2B5EF4-FFF2-40B4-BE49-F238E27FC236}">
                  <a16:creationId xmlns:a16="http://schemas.microsoft.com/office/drawing/2014/main" id="{0CCEA8E6-4F2B-3C45-AF28-6FEBBED23060}"/>
                </a:ext>
              </a:extLst>
            </p:cNvPr>
            <p:cNvSpPr txBox="1"/>
            <p:nvPr/>
          </p:nvSpPr>
          <p:spPr>
            <a:xfrm>
              <a:off x="1297244" y="3174107"/>
              <a:ext cx="1438195" cy="396606"/>
            </a:xfrm>
            <a:prstGeom prst="rect">
              <a:avLst/>
            </a:prstGeom>
            <a:noFill/>
          </p:spPr>
          <p:txBody>
            <a:bodyPr wrap="none" rtlCol="0">
              <a:spAutoFit/>
            </a:bodyPr>
            <a:lstStyle/>
            <a:p>
              <a:r>
                <a:rPr kumimoji="1" lang="zh-CN" altLang="en-US" sz="1799" b="1" dirty="0">
                  <a:solidFill>
                    <a:schemeClr val="accent5"/>
                  </a:solidFill>
                  <a:latin typeface="黑体" panose="02010609060101010101" pitchFamily="49" charset="-122"/>
                  <a:ea typeface="黑体" panose="02010609060101010101" pitchFamily="49" charset="-122"/>
                  <a:cs typeface="+mn-ea"/>
                  <a:sym typeface="+mn-lt"/>
                </a:rPr>
                <a:t>规划与设计</a:t>
              </a:r>
            </a:p>
          </p:txBody>
        </p:sp>
        <p:sp>
          <p:nvSpPr>
            <p:cNvPr id="71" name="文本框 70">
              <a:extLst>
                <a:ext uri="{FF2B5EF4-FFF2-40B4-BE49-F238E27FC236}">
                  <a16:creationId xmlns:a16="http://schemas.microsoft.com/office/drawing/2014/main" id="{6529F948-799D-B144-9817-5AA075D41F51}"/>
                </a:ext>
              </a:extLst>
            </p:cNvPr>
            <p:cNvSpPr txBox="1"/>
            <p:nvPr/>
          </p:nvSpPr>
          <p:spPr>
            <a:xfrm>
              <a:off x="2905734" y="3384298"/>
              <a:ext cx="1190231" cy="297558"/>
            </a:xfrm>
            <a:prstGeom prst="rect">
              <a:avLst/>
            </a:prstGeom>
            <a:noFill/>
          </p:spPr>
          <p:txBody>
            <a:bodyPr wrap="none" rtlCol="0">
              <a:spAutoFit/>
            </a:bodyPr>
            <a:lstStyle/>
            <a:p>
              <a:r>
                <a:rPr kumimoji="1" lang="zh-CN" altLang="en-US" sz="1200" dirty="0">
                  <a:solidFill>
                    <a:prstClr val="black"/>
                  </a:solidFill>
                  <a:latin typeface="黑体" panose="02010609060101010101" pitchFamily="49" charset="-122"/>
                  <a:ea typeface="黑体" panose="02010609060101010101" pitchFamily="49" charset="-122"/>
                  <a:cs typeface="+mn-ea"/>
                  <a:sym typeface="+mn-lt"/>
                </a:rPr>
                <a:t>市场业务分析</a:t>
              </a:r>
            </a:p>
          </p:txBody>
        </p:sp>
        <p:sp>
          <p:nvSpPr>
            <p:cNvPr id="72" name="文本框 71">
              <a:extLst>
                <a:ext uri="{FF2B5EF4-FFF2-40B4-BE49-F238E27FC236}">
                  <a16:creationId xmlns:a16="http://schemas.microsoft.com/office/drawing/2014/main" id="{762BBBCE-2397-8B48-89D2-99AC87C6A7C5}"/>
                </a:ext>
              </a:extLst>
            </p:cNvPr>
            <p:cNvSpPr txBox="1"/>
            <p:nvPr/>
          </p:nvSpPr>
          <p:spPr>
            <a:xfrm>
              <a:off x="2761477" y="3662498"/>
              <a:ext cx="1190231" cy="297558"/>
            </a:xfrm>
            <a:prstGeom prst="rect">
              <a:avLst/>
            </a:prstGeom>
            <a:noFill/>
          </p:spPr>
          <p:txBody>
            <a:bodyPr wrap="none" rtlCol="0">
              <a:spAutoFit/>
            </a:bodyPr>
            <a:lstStyle/>
            <a:p>
              <a:r>
                <a:rPr kumimoji="1" lang="zh-CN" altLang="en-US" sz="1200" dirty="0">
                  <a:solidFill>
                    <a:prstClr val="black"/>
                  </a:solidFill>
                  <a:latin typeface="黑体" panose="02010609060101010101" pitchFamily="49" charset="-122"/>
                  <a:ea typeface="黑体" panose="02010609060101010101" pitchFamily="49" charset="-122"/>
                  <a:cs typeface="+mn-ea"/>
                  <a:sym typeface="+mn-lt"/>
                </a:rPr>
                <a:t>产品需求分析</a:t>
              </a:r>
            </a:p>
          </p:txBody>
        </p:sp>
        <p:sp>
          <p:nvSpPr>
            <p:cNvPr id="73" name="文本框 72">
              <a:extLst>
                <a:ext uri="{FF2B5EF4-FFF2-40B4-BE49-F238E27FC236}">
                  <a16:creationId xmlns:a16="http://schemas.microsoft.com/office/drawing/2014/main" id="{8CA627DE-FCB7-EE4E-A666-DBD33D68E5DC}"/>
                </a:ext>
              </a:extLst>
            </p:cNvPr>
            <p:cNvSpPr txBox="1"/>
            <p:nvPr/>
          </p:nvSpPr>
          <p:spPr>
            <a:xfrm>
              <a:off x="2599129" y="3892847"/>
              <a:ext cx="1190231" cy="297558"/>
            </a:xfrm>
            <a:prstGeom prst="rect">
              <a:avLst/>
            </a:prstGeom>
            <a:noFill/>
          </p:spPr>
          <p:txBody>
            <a:bodyPr wrap="none" rtlCol="0">
              <a:spAutoFit/>
            </a:bodyPr>
            <a:lstStyle/>
            <a:p>
              <a:r>
                <a:rPr kumimoji="1" lang="zh-CN" altLang="en-US" sz="1200" dirty="0">
                  <a:solidFill>
                    <a:prstClr val="black"/>
                  </a:solidFill>
                  <a:latin typeface="黑体" panose="02010609060101010101" pitchFamily="49" charset="-122"/>
                  <a:ea typeface="黑体" panose="02010609060101010101" pitchFamily="49" charset="-122"/>
                  <a:cs typeface="+mn-ea"/>
                  <a:sym typeface="+mn-lt"/>
                </a:rPr>
                <a:t>产品需求列表</a:t>
              </a:r>
            </a:p>
          </p:txBody>
        </p:sp>
        <p:sp>
          <p:nvSpPr>
            <p:cNvPr id="74" name="文本框 73">
              <a:extLst>
                <a:ext uri="{FF2B5EF4-FFF2-40B4-BE49-F238E27FC236}">
                  <a16:creationId xmlns:a16="http://schemas.microsoft.com/office/drawing/2014/main" id="{4CCBFA4D-E29A-C045-8B8C-1E9E426103BA}"/>
                </a:ext>
              </a:extLst>
            </p:cNvPr>
            <p:cNvSpPr txBox="1"/>
            <p:nvPr/>
          </p:nvSpPr>
          <p:spPr>
            <a:xfrm>
              <a:off x="2498271" y="4137339"/>
              <a:ext cx="1190231" cy="297558"/>
            </a:xfrm>
            <a:prstGeom prst="rect">
              <a:avLst/>
            </a:prstGeom>
            <a:noFill/>
          </p:spPr>
          <p:txBody>
            <a:bodyPr wrap="none" rtlCol="0">
              <a:spAutoFit/>
            </a:bodyPr>
            <a:lstStyle/>
            <a:p>
              <a:r>
                <a:rPr kumimoji="1" lang="zh-CN" altLang="en-US" sz="1200" dirty="0">
                  <a:solidFill>
                    <a:prstClr val="black"/>
                  </a:solidFill>
                  <a:latin typeface="黑体" panose="02010609060101010101" pitchFamily="49" charset="-122"/>
                  <a:ea typeface="黑体" panose="02010609060101010101" pitchFamily="49" charset="-122"/>
                  <a:cs typeface="+mn-ea"/>
                  <a:sym typeface="+mn-lt"/>
                </a:rPr>
                <a:t>迭代计划会议</a:t>
              </a:r>
            </a:p>
          </p:txBody>
        </p:sp>
        <p:sp>
          <p:nvSpPr>
            <p:cNvPr id="75" name="文本框 74">
              <a:extLst>
                <a:ext uri="{FF2B5EF4-FFF2-40B4-BE49-F238E27FC236}">
                  <a16:creationId xmlns:a16="http://schemas.microsoft.com/office/drawing/2014/main" id="{239D7F45-9FC2-B843-88D8-C2EDD2179A0A}"/>
                </a:ext>
              </a:extLst>
            </p:cNvPr>
            <p:cNvSpPr txBox="1"/>
            <p:nvPr/>
          </p:nvSpPr>
          <p:spPr>
            <a:xfrm>
              <a:off x="2463508" y="4408210"/>
              <a:ext cx="1190231" cy="297558"/>
            </a:xfrm>
            <a:prstGeom prst="rect">
              <a:avLst/>
            </a:prstGeom>
            <a:noFill/>
          </p:spPr>
          <p:txBody>
            <a:bodyPr wrap="none" rtlCol="0">
              <a:spAutoFit/>
            </a:bodyPr>
            <a:lstStyle/>
            <a:p>
              <a:r>
                <a:rPr kumimoji="1" lang="zh-CN" altLang="en-US" sz="1200" dirty="0">
                  <a:solidFill>
                    <a:prstClr val="black"/>
                  </a:solidFill>
                  <a:latin typeface="黑体" panose="02010609060101010101" pitchFamily="49" charset="-122"/>
                  <a:ea typeface="黑体" panose="02010609060101010101" pitchFamily="49" charset="-122"/>
                  <a:cs typeface="+mn-ea"/>
                  <a:sym typeface="+mn-lt"/>
                </a:rPr>
                <a:t>迭代需求列表</a:t>
              </a:r>
            </a:p>
          </p:txBody>
        </p:sp>
        <p:sp>
          <p:nvSpPr>
            <p:cNvPr id="76" name="文本框 75">
              <a:extLst>
                <a:ext uri="{FF2B5EF4-FFF2-40B4-BE49-F238E27FC236}">
                  <a16:creationId xmlns:a16="http://schemas.microsoft.com/office/drawing/2014/main" id="{B491D41E-D5F7-384F-BEE0-581C4E008B3C}"/>
                </a:ext>
              </a:extLst>
            </p:cNvPr>
            <p:cNvSpPr txBox="1"/>
            <p:nvPr/>
          </p:nvSpPr>
          <p:spPr>
            <a:xfrm>
              <a:off x="2463716" y="4654906"/>
              <a:ext cx="1190231" cy="297558"/>
            </a:xfrm>
            <a:prstGeom prst="rect">
              <a:avLst/>
            </a:prstGeom>
            <a:noFill/>
          </p:spPr>
          <p:txBody>
            <a:bodyPr wrap="none" rtlCol="0">
              <a:spAutoFit/>
            </a:bodyPr>
            <a:lstStyle/>
            <a:p>
              <a:r>
                <a:rPr kumimoji="1" lang="zh-CN" altLang="en-US" sz="1200" dirty="0">
                  <a:solidFill>
                    <a:prstClr val="black"/>
                  </a:solidFill>
                  <a:latin typeface="黑体" panose="02010609060101010101" pitchFamily="49" charset="-122"/>
                  <a:ea typeface="黑体" panose="02010609060101010101" pitchFamily="49" charset="-122"/>
                  <a:cs typeface="+mn-ea"/>
                  <a:sym typeface="+mn-lt"/>
                </a:rPr>
                <a:t>每日站立会议</a:t>
              </a:r>
            </a:p>
          </p:txBody>
        </p:sp>
        <p:sp>
          <p:nvSpPr>
            <p:cNvPr id="77" name="文本框 76">
              <a:extLst>
                <a:ext uri="{FF2B5EF4-FFF2-40B4-BE49-F238E27FC236}">
                  <a16:creationId xmlns:a16="http://schemas.microsoft.com/office/drawing/2014/main" id="{255BAACE-DAF3-AE4A-B173-1FDC1BF21FB8}"/>
                </a:ext>
              </a:extLst>
            </p:cNvPr>
            <p:cNvSpPr txBox="1"/>
            <p:nvPr/>
          </p:nvSpPr>
          <p:spPr>
            <a:xfrm>
              <a:off x="2509561" y="4908843"/>
              <a:ext cx="1190231" cy="297558"/>
            </a:xfrm>
            <a:prstGeom prst="rect">
              <a:avLst/>
            </a:prstGeom>
            <a:noFill/>
          </p:spPr>
          <p:txBody>
            <a:bodyPr wrap="none" rtlCol="0">
              <a:spAutoFit/>
            </a:bodyPr>
            <a:lstStyle/>
            <a:p>
              <a:r>
                <a:rPr kumimoji="1" lang="zh-CN" altLang="en-US" sz="1200" dirty="0">
                  <a:solidFill>
                    <a:prstClr val="black"/>
                  </a:solidFill>
                  <a:latin typeface="黑体" panose="02010609060101010101" pitchFamily="49" charset="-122"/>
                  <a:ea typeface="黑体" panose="02010609060101010101" pitchFamily="49" charset="-122"/>
                  <a:cs typeface="+mn-ea"/>
                  <a:sym typeface="+mn-lt"/>
                </a:rPr>
                <a:t>需求梳理会议</a:t>
              </a:r>
            </a:p>
          </p:txBody>
        </p:sp>
        <p:sp>
          <p:nvSpPr>
            <p:cNvPr id="78" name="文本框 77">
              <a:extLst>
                <a:ext uri="{FF2B5EF4-FFF2-40B4-BE49-F238E27FC236}">
                  <a16:creationId xmlns:a16="http://schemas.microsoft.com/office/drawing/2014/main" id="{4B667930-CCF6-984B-B8B0-6E237146583A}"/>
                </a:ext>
              </a:extLst>
            </p:cNvPr>
            <p:cNvSpPr txBox="1"/>
            <p:nvPr/>
          </p:nvSpPr>
          <p:spPr>
            <a:xfrm>
              <a:off x="2613883" y="5157029"/>
              <a:ext cx="1190231" cy="297558"/>
            </a:xfrm>
            <a:prstGeom prst="rect">
              <a:avLst/>
            </a:prstGeom>
            <a:noFill/>
          </p:spPr>
          <p:txBody>
            <a:bodyPr wrap="none" rtlCol="0">
              <a:spAutoFit/>
            </a:bodyPr>
            <a:lstStyle/>
            <a:p>
              <a:r>
                <a:rPr kumimoji="1" lang="zh-CN" altLang="en-US" sz="1200" dirty="0">
                  <a:solidFill>
                    <a:prstClr val="black"/>
                  </a:solidFill>
                  <a:latin typeface="黑体" panose="02010609060101010101" pitchFamily="49" charset="-122"/>
                  <a:ea typeface="黑体" panose="02010609060101010101" pitchFamily="49" charset="-122"/>
                  <a:cs typeface="+mn-ea"/>
                  <a:sym typeface="+mn-lt"/>
                </a:rPr>
                <a:t>迭代评审会议</a:t>
              </a:r>
            </a:p>
          </p:txBody>
        </p:sp>
        <p:sp>
          <p:nvSpPr>
            <p:cNvPr id="79" name="文本框 78">
              <a:extLst>
                <a:ext uri="{FF2B5EF4-FFF2-40B4-BE49-F238E27FC236}">
                  <a16:creationId xmlns:a16="http://schemas.microsoft.com/office/drawing/2014/main" id="{5DE12522-3591-E14E-B942-FE570BADCC82}"/>
                </a:ext>
              </a:extLst>
            </p:cNvPr>
            <p:cNvSpPr txBox="1"/>
            <p:nvPr/>
          </p:nvSpPr>
          <p:spPr>
            <a:xfrm>
              <a:off x="2824553" y="5375251"/>
              <a:ext cx="1190231" cy="297558"/>
            </a:xfrm>
            <a:prstGeom prst="rect">
              <a:avLst/>
            </a:prstGeom>
            <a:noFill/>
          </p:spPr>
          <p:txBody>
            <a:bodyPr wrap="none" rtlCol="0">
              <a:spAutoFit/>
            </a:bodyPr>
            <a:lstStyle/>
            <a:p>
              <a:r>
                <a:rPr kumimoji="1" lang="zh-CN" altLang="en-US" sz="1200" dirty="0">
                  <a:solidFill>
                    <a:prstClr val="black"/>
                  </a:solidFill>
                  <a:latin typeface="黑体" panose="02010609060101010101" pitchFamily="49" charset="-122"/>
                  <a:ea typeface="黑体" panose="02010609060101010101" pitchFamily="49" charset="-122"/>
                  <a:cs typeface="+mn-ea"/>
                  <a:sym typeface="+mn-lt"/>
                </a:rPr>
                <a:t>迭代回顾会议</a:t>
              </a:r>
            </a:p>
          </p:txBody>
        </p:sp>
        <p:sp>
          <p:nvSpPr>
            <p:cNvPr id="80" name="椭圆 79">
              <a:extLst>
                <a:ext uri="{FF2B5EF4-FFF2-40B4-BE49-F238E27FC236}">
                  <a16:creationId xmlns:a16="http://schemas.microsoft.com/office/drawing/2014/main" id="{D0544117-7B87-494A-94B4-6F7395BBDB66}"/>
                </a:ext>
              </a:extLst>
            </p:cNvPr>
            <p:cNvSpPr/>
            <p:nvPr/>
          </p:nvSpPr>
          <p:spPr>
            <a:xfrm>
              <a:off x="2866185" y="3436344"/>
              <a:ext cx="79100" cy="77518"/>
            </a:xfrm>
            <a:prstGeom prst="ellipse">
              <a:avLst/>
            </a:prstGeom>
            <a:solidFill>
              <a:srgbClr val="FE67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a:solidFill>
                  <a:prstClr val="white"/>
                </a:solidFill>
                <a:latin typeface="黑体" panose="02010609060101010101" pitchFamily="49" charset="-122"/>
                <a:ea typeface="黑体" panose="02010609060101010101" pitchFamily="49" charset="-122"/>
                <a:cs typeface="+mn-ea"/>
                <a:sym typeface="+mn-lt"/>
              </a:endParaRPr>
            </a:p>
          </p:txBody>
        </p:sp>
        <p:sp>
          <p:nvSpPr>
            <p:cNvPr id="81" name="椭圆 80">
              <a:extLst>
                <a:ext uri="{FF2B5EF4-FFF2-40B4-BE49-F238E27FC236}">
                  <a16:creationId xmlns:a16="http://schemas.microsoft.com/office/drawing/2014/main" id="{E7C5C6D5-0ED4-9344-BFCE-0455814352D4}"/>
                </a:ext>
              </a:extLst>
            </p:cNvPr>
            <p:cNvSpPr/>
            <p:nvPr/>
          </p:nvSpPr>
          <p:spPr>
            <a:xfrm>
              <a:off x="2682378" y="3714946"/>
              <a:ext cx="79100" cy="77518"/>
            </a:xfrm>
            <a:prstGeom prst="ellipse">
              <a:avLst/>
            </a:prstGeom>
            <a:solidFill>
              <a:srgbClr val="FE67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a:solidFill>
                  <a:prstClr val="white"/>
                </a:solidFill>
                <a:latin typeface="黑体" panose="02010609060101010101" pitchFamily="49" charset="-122"/>
                <a:ea typeface="黑体" panose="02010609060101010101" pitchFamily="49" charset="-122"/>
                <a:cs typeface="+mn-ea"/>
                <a:sym typeface="+mn-lt"/>
              </a:endParaRPr>
            </a:p>
          </p:txBody>
        </p:sp>
        <p:sp>
          <p:nvSpPr>
            <p:cNvPr id="82" name="椭圆 81">
              <a:extLst>
                <a:ext uri="{FF2B5EF4-FFF2-40B4-BE49-F238E27FC236}">
                  <a16:creationId xmlns:a16="http://schemas.microsoft.com/office/drawing/2014/main" id="{D0D9A081-BD69-C746-929F-3EE50DA27971}"/>
                </a:ext>
              </a:extLst>
            </p:cNvPr>
            <p:cNvSpPr/>
            <p:nvPr/>
          </p:nvSpPr>
          <p:spPr>
            <a:xfrm>
              <a:off x="2559582" y="3944031"/>
              <a:ext cx="79100" cy="77518"/>
            </a:xfrm>
            <a:prstGeom prst="ellipse">
              <a:avLst/>
            </a:prstGeom>
            <a:solidFill>
              <a:srgbClr val="FE67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a:solidFill>
                  <a:prstClr val="white"/>
                </a:solidFill>
                <a:latin typeface="黑体" panose="02010609060101010101" pitchFamily="49" charset="-122"/>
                <a:ea typeface="黑体" panose="02010609060101010101" pitchFamily="49" charset="-122"/>
                <a:cs typeface="+mn-ea"/>
                <a:sym typeface="+mn-lt"/>
              </a:endParaRPr>
            </a:p>
          </p:txBody>
        </p:sp>
        <p:sp>
          <p:nvSpPr>
            <p:cNvPr id="83" name="椭圆 82">
              <a:extLst>
                <a:ext uri="{FF2B5EF4-FFF2-40B4-BE49-F238E27FC236}">
                  <a16:creationId xmlns:a16="http://schemas.microsoft.com/office/drawing/2014/main" id="{9CFA4032-5E81-E84A-9BD0-02393B1CA911}"/>
                </a:ext>
              </a:extLst>
            </p:cNvPr>
            <p:cNvSpPr/>
            <p:nvPr/>
          </p:nvSpPr>
          <p:spPr>
            <a:xfrm>
              <a:off x="2439969" y="4192213"/>
              <a:ext cx="79100" cy="77518"/>
            </a:xfrm>
            <a:prstGeom prst="ellipse">
              <a:avLst/>
            </a:prstGeom>
            <a:solidFill>
              <a:srgbClr val="FE67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799">
                <a:solidFill>
                  <a:prstClr val="white"/>
                </a:solidFill>
                <a:latin typeface="黑体" panose="02010609060101010101" pitchFamily="49" charset="-122"/>
                <a:ea typeface="黑体" panose="02010609060101010101" pitchFamily="49" charset="-122"/>
                <a:cs typeface="+mn-ea"/>
                <a:sym typeface="+mn-lt"/>
              </a:endParaRPr>
            </a:p>
          </p:txBody>
        </p:sp>
        <p:sp>
          <p:nvSpPr>
            <p:cNvPr id="84" name="椭圆 83">
              <a:extLst>
                <a:ext uri="{FF2B5EF4-FFF2-40B4-BE49-F238E27FC236}">
                  <a16:creationId xmlns:a16="http://schemas.microsoft.com/office/drawing/2014/main" id="{4BFDA573-CC9C-984D-AA16-ED25BB632699}"/>
                </a:ext>
              </a:extLst>
            </p:cNvPr>
            <p:cNvSpPr/>
            <p:nvPr/>
          </p:nvSpPr>
          <p:spPr>
            <a:xfrm>
              <a:off x="2406862" y="4481288"/>
              <a:ext cx="79100" cy="77518"/>
            </a:xfrm>
            <a:prstGeom prst="ellipse">
              <a:avLst/>
            </a:prstGeom>
            <a:solidFill>
              <a:srgbClr val="FE67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799">
                <a:solidFill>
                  <a:prstClr val="white"/>
                </a:solidFill>
                <a:latin typeface="黑体" panose="02010609060101010101" pitchFamily="49" charset="-122"/>
                <a:ea typeface="黑体" panose="02010609060101010101" pitchFamily="49" charset="-122"/>
                <a:cs typeface="+mn-ea"/>
                <a:sym typeface="+mn-lt"/>
              </a:endParaRPr>
            </a:p>
          </p:txBody>
        </p:sp>
        <p:sp>
          <p:nvSpPr>
            <p:cNvPr id="85" name="椭圆 84">
              <a:extLst>
                <a:ext uri="{FF2B5EF4-FFF2-40B4-BE49-F238E27FC236}">
                  <a16:creationId xmlns:a16="http://schemas.microsoft.com/office/drawing/2014/main" id="{E65EF0FF-B468-E54C-838F-393137C50125}"/>
                </a:ext>
              </a:extLst>
            </p:cNvPr>
            <p:cNvSpPr/>
            <p:nvPr/>
          </p:nvSpPr>
          <p:spPr>
            <a:xfrm>
              <a:off x="2423960" y="4718112"/>
              <a:ext cx="79100" cy="77518"/>
            </a:xfrm>
            <a:prstGeom prst="ellipse">
              <a:avLst/>
            </a:prstGeom>
            <a:solidFill>
              <a:srgbClr val="FE67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799">
                <a:solidFill>
                  <a:prstClr val="white"/>
                </a:solidFill>
                <a:latin typeface="黑体" panose="02010609060101010101" pitchFamily="49" charset="-122"/>
                <a:ea typeface="黑体" panose="02010609060101010101" pitchFamily="49" charset="-122"/>
                <a:cs typeface="+mn-ea"/>
                <a:sym typeface="+mn-lt"/>
              </a:endParaRPr>
            </a:p>
          </p:txBody>
        </p:sp>
        <p:sp>
          <p:nvSpPr>
            <p:cNvPr id="86" name="椭圆 85">
              <a:extLst>
                <a:ext uri="{FF2B5EF4-FFF2-40B4-BE49-F238E27FC236}">
                  <a16:creationId xmlns:a16="http://schemas.microsoft.com/office/drawing/2014/main" id="{477F06C3-5397-A24F-9330-C3B0BA85CF3E}"/>
                </a:ext>
              </a:extLst>
            </p:cNvPr>
            <p:cNvSpPr/>
            <p:nvPr/>
          </p:nvSpPr>
          <p:spPr>
            <a:xfrm>
              <a:off x="2463509" y="4969140"/>
              <a:ext cx="79100" cy="77518"/>
            </a:xfrm>
            <a:prstGeom prst="ellipse">
              <a:avLst/>
            </a:prstGeom>
            <a:solidFill>
              <a:srgbClr val="FE67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a:solidFill>
                  <a:prstClr val="white"/>
                </a:solidFill>
                <a:latin typeface="黑体" panose="02010609060101010101" pitchFamily="49" charset="-122"/>
                <a:ea typeface="黑体" panose="02010609060101010101" pitchFamily="49" charset="-122"/>
                <a:cs typeface="+mn-ea"/>
                <a:sym typeface="+mn-lt"/>
              </a:endParaRPr>
            </a:p>
          </p:txBody>
        </p:sp>
        <p:sp>
          <p:nvSpPr>
            <p:cNvPr id="87" name="椭圆 86">
              <a:extLst>
                <a:ext uri="{FF2B5EF4-FFF2-40B4-BE49-F238E27FC236}">
                  <a16:creationId xmlns:a16="http://schemas.microsoft.com/office/drawing/2014/main" id="{B9F86337-C6CF-CC4B-8ECD-AB2BC95C66D0}"/>
                </a:ext>
              </a:extLst>
            </p:cNvPr>
            <p:cNvSpPr/>
            <p:nvPr/>
          </p:nvSpPr>
          <p:spPr>
            <a:xfrm>
              <a:off x="2561941" y="5223011"/>
              <a:ext cx="79100" cy="77518"/>
            </a:xfrm>
            <a:prstGeom prst="ellipse">
              <a:avLst/>
            </a:prstGeom>
            <a:solidFill>
              <a:srgbClr val="FE67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a:solidFill>
                  <a:prstClr val="white"/>
                </a:solidFill>
                <a:latin typeface="黑体" panose="02010609060101010101" pitchFamily="49" charset="-122"/>
                <a:ea typeface="黑体" panose="02010609060101010101" pitchFamily="49" charset="-122"/>
                <a:cs typeface="+mn-ea"/>
                <a:sym typeface="+mn-lt"/>
              </a:endParaRPr>
            </a:p>
          </p:txBody>
        </p:sp>
        <p:sp>
          <p:nvSpPr>
            <p:cNvPr id="88" name="椭圆 87">
              <a:extLst>
                <a:ext uri="{FF2B5EF4-FFF2-40B4-BE49-F238E27FC236}">
                  <a16:creationId xmlns:a16="http://schemas.microsoft.com/office/drawing/2014/main" id="{2CC66F70-86F7-1347-A1A9-332E7BA0BEA0}"/>
                </a:ext>
              </a:extLst>
            </p:cNvPr>
            <p:cNvSpPr/>
            <p:nvPr/>
          </p:nvSpPr>
          <p:spPr>
            <a:xfrm>
              <a:off x="2725057" y="5453890"/>
              <a:ext cx="79100" cy="77518"/>
            </a:xfrm>
            <a:prstGeom prst="ellipse">
              <a:avLst/>
            </a:prstGeom>
            <a:solidFill>
              <a:srgbClr val="FE67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a:solidFill>
                  <a:prstClr val="white"/>
                </a:solidFill>
                <a:latin typeface="黑体" panose="02010609060101010101" pitchFamily="49" charset="-122"/>
                <a:ea typeface="黑体" panose="02010609060101010101" pitchFamily="49" charset="-122"/>
                <a:cs typeface="+mn-ea"/>
                <a:sym typeface="+mn-lt"/>
              </a:endParaRPr>
            </a:p>
          </p:txBody>
        </p:sp>
        <p:grpSp>
          <p:nvGrpSpPr>
            <p:cNvPr id="93" name="组合 92">
              <a:extLst>
                <a:ext uri="{FF2B5EF4-FFF2-40B4-BE49-F238E27FC236}">
                  <a16:creationId xmlns:a16="http://schemas.microsoft.com/office/drawing/2014/main" id="{478E336C-A737-EB47-84D5-5F46EA67E11B}"/>
                </a:ext>
              </a:extLst>
            </p:cNvPr>
            <p:cNvGrpSpPr/>
            <p:nvPr/>
          </p:nvGrpSpPr>
          <p:grpSpPr>
            <a:xfrm>
              <a:off x="3591970" y="4629284"/>
              <a:ext cx="509668" cy="347074"/>
              <a:chOff x="3469006" y="2133375"/>
              <a:chExt cx="970265" cy="674217"/>
            </a:xfrm>
          </p:grpSpPr>
          <p:sp>
            <p:nvSpPr>
              <p:cNvPr id="89" name="任意形状 2286">
                <a:extLst>
                  <a:ext uri="{FF2B5EF4-FFF2-40B4-BE49-F238E27FC236}">
                    <a16:creationId xmlns:a16="http://schemas.microsoft.com/office/drawing/2014/main" id="{20120139-DA27-7240-A3C1-0CCA78010C48}"/>
                  </a:ext>
                </a:extLst>
              </p:cNvPr>
              <p:cNvSpPr/>
              <p:nvPr/>
            </p:nvSpPr>
            <p:spPr>
              <a:xfrm>
                <a:off x="3685216" y="2133375"/>
                <a:ext cx="599251" cy="566574"/>
              </a:xfrm>
              <a:custGeom>
                <a:avLst/>
                <a:gdLst>
                  <a:gd name="connsiteX0" fmla="*/ 36751 w 584335"/>
                  <a:gd name="connsiteY0" fmla="*/ 437101 h 552577"/>
                  <a:gd name="connsiteX1" fmla="*/ 152297 w 584335"/>
                  <a:gd name="connsiteY1" fmla="*/ 36751 h 552577"/>
                  <a:gd name="connsiteX2" fmla="*/ 552647 w 584335"/>
                  <a:gd name="connsiteY2" fmla="*/ 152297 h 552577"/>
                  <a:gd name="connsiteX3" fmla="*/ 437101 w 584335"/>
                  <a:gd name="connsiteY3" fmla="*/ 552647 h 552577"/>
                  <a:gd name="connsiteX4" fmla="*/ 436894 w 584335"/>
                  <a:gd name="connsiteY4" fmla="*/ 552762 h 552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4335" h="552577">
                    <a:moveTo>
                      <a:pt x="36751" y="437101"/>
                    </a:moveTo>
                    <a:cubicBezTo>
                      <a:pt x="-41895" y="294640"/>
                      <a:pt x="9836" y="115398"/>
                      <a:pt x="152297" y="36751"/>
                    </a:cubicBezTo>
                    <a:cubicBezTo>
                      <a:pt x="294758" y="-41895"/>
                      <a:pt x="474001" y="9836"/>
                      <a:pt x="552647" y="152297"/>
                    </a:cubicBezTo>
                    <a:cubicBezTo>
                      <a:pt x="631293" y="294758"/>
                      <a:pt x="579562" y="474001"/>
                      <a:pt x="437101" y="552647"/>
                    </a:cubicBezTo>
                    <a:cubicBezTo>
                      <a:pt x="437032" y="552685"/>
                      <a:pt x="436963" y="552724"/>
                      <a:pt x="436894" y="552762"/>
                    </a:cubicBezTo>
                  </a:path>
                </a:pathLst>
              </a:custGeom>
              <a:noFill/>
              <a:ln w="47625" cap="flat">
                <a:solidFill>
                  <a:srgbClr val="00B0F0"/>
                </a:solidFill>
                <a:prstDash val="solid"/>
                <a:miter/>
              </a:ln>
            </p:spPr>
            <p:txBody>
              <a:bodyPr rtlCol="0" anchor="ctr"/>
              <a:lstStyle/>
              <a:p>
                <a:pPr defTabSz="1218590"/>
                <a:endParaRPr lang="zh-CN" altLang="en-US" sz="1200">
                  <a:solidFill>
                    <a:prstClr val="black"/>
                  </a:solidFill>
                  <a:latin typeface="黑体" panose="02010609060101010101" pitchFamily="49" charset="-122"/>
                  <a:ea typeface="黑体" panose="02010609060101010101" pitchFamily="49" charset="-122"/>
                  <a:cs typeface="+mn-ea"/>
                  <a:sym typeface="+mn-lt"/>
                </a:endParaRPr>
              </a:p>
            </p:txBody>
          </p:sp>
          <p:sp>
            <p:nvSpPr>
              <p:cNvPr id="90" name="任意形状 2287">
                <a:extLst>
                  <a:ext uri="{FF2B5EF4-FFF2-40B4-BE49-F238E27FC236}">
                    <a16:creationId xmlns:a16="http://schemas.microsoft.com/office/drawing/2014/main" id="{A9F88577-9664-214B-ACC5-21100049F19E}"/>
                  </a:ext>
                </a:extLst>
              </p:cNvPr>
              <p:cNvSpPr/>
              <p:nvPr/>
            </p:nvSpPr>
            <p:spPr>
              <a:xfrm>
                <a:off x="3591266" y="2444984"/>
                <a:ext cx="175868" cy="156296"/>
              </a:xfrm>
              <a:custGeom>
                <a:avLst/>
                <a:gdLst>
                  <a:gd name="connsiteX0" fmla="*/ 171680 w 171489"/>
                  <a:gd name="connsiteY0" fmla="*/ 0 h 152435"/>
                  <a:gd name="connsiteX1" fmla="*/ 164694 w 171489"/>
                  <a:gd name="connsiteY1" fmla="*/ 153070 h 152435"/>
                  <a:gd name="connsiteX2" fmla="*/ 0 w 171489"/>
                  <a:gd name="connsiteY2" fmla="*/ 132936 h 152435"/>
                </a:gdLst>
                <a:ahLst/>
                <a:cxnLst>
                  <a:cxn ang="0">
                    <a:pos x="connsiteX0" y="connsiteY0"/>
                  </a:cxn>
                  <a:cxn ang="0">
                    <a:pos x="connsiteX1" y="connsiteY1"/>
                  </a:cxn>
                  <a:cxn ang="0">
                    <a:pos x="connsiteX2" y="connsiteY2"/>
                  </a:cxn>
                </a:cxnLst>
                <a:rect l="l" t="t" r="r" b="b"/>
                <a:pathLst>
                  <a:path w="171489" h="152435">
                    <a:moveTo>
                      <a:pt x="171680" y="0"/>
                    </a:moveTo>
                    <a:lnTo>
                      <a:pt x="164694" y="153070"/>
                    </a:lnTo>
                    <a:lnTo>
                      <a:pt x="0" y="132936"/>
                    </a:lnTo>
                  </a:path>
                </a:pathLst>
              </a:custGeom>
              <a:noFill/>
              <a:ln w="41275" cap="flat">
                <a:solidFill>
                  <a:srgbClr val="00B0F0"/>
                </a:solidFill>
                <a:prstDash val="solid"/>
                <a:miter/>
              </a:ln>
            </p:spPr>
            <p:txBody>
              <a:bodyPr rtlCol="0" anchor="ctr"/>
              <a:lstStyle/>
              <a:p>
                <a:pPr defTabSz="1218590"/>
                <a:endParaRPr lang="zh-CN" altLang="en-US" sz="1200">
                  <a:solidFill>
                    <a:prstClr val="black"/>
                  </a:solidFill>
                  <a:latin typeface="黑体" panose="02010609060101010101" pitchFamily="49" charset="-122"/>
                  <a:ea typeface="黑体" panose="02010609060101010101" pitchFamily="49" charset="-122"/>
                  <a:cs typeface="+mn-ea"/>
                  <a:sym typeface="+mn-lt"/>
                </a:endParaRPr>
              </a:p>
            </p:txBody>
          </p:sp>
          <p:sp>
            <p:nvSpPr>
              <p:cNvPr id="91" name="任意形状 2288">
                <a:extLst>
                  <a:ext uri="{FF2B5EF4-FFF2-40B4-BE49-F238E27FC236}">
                    <a16:creationId xmlns:a16="http://schemas.microsoft.com/office/drawing/2014/main" id="{C882D3AE-BA87-E547-B05C-D2F6670ACE76}"/>
                  </a:ext>
                </a:extLst>
              </p:cNvPr>
              <p:cNvSpPr/>
              <p:nvPr/>
            </p:nvSpPr>
            <p:spPr>
              <a:xfrm>
                <a:off x="3469006" y="2701439"/>
                <a:ext cx="944473" cy="6512"/>
              </a:xfrm>
              <a:custGeom>
                <a:avLst/>
                <a:gdLst>
                  <a:gd name="connsiteX0" fmla="*/ 0 w 920963"/>
                  <a:gd name="connsiteY0" fmla="*/ 0 h 0"/>
                  <a:gd name="connsiteX1" fmla="*/ 925663 w 920963"/>
                  <a:gd name="connsiteY1" fmla="*/ 0 h 0"/>
                </a:gdLst>
                <a:ahLst/>
                <a:cxnLst>
                  <a:cxn ang="0">
                    <a:pos x="connsiteX0" y="connsiteY0"/>
                  </a:cxn>
                  <a:cxn ang="0">
                    <a:pos x="connsiteX1" y="connsiteY1"/>
                  </a:cxn>
                </a:cxnLst>
                <a:rect l="l" t="t" r="r" b="b"/>
                <a:pathLst>
                  <a:path w="920963">
                    <a:moveTo>
                      <a:pt x="0" y="0"/>
                    </a:moveTo>
                    <a:lnTo>
                      <a:pt x="925663" y="0"/>
                    </a:lnTo>
                  </a:path>
                </a:pathLst>
              </a:custGeom>
              <a:ln w="47625" cap="flat">
                <a:solidFill>
                  <a:srgbClr val="00B0F0"/>
                </a:solidFill>
                <a:prstDash val="solid"/>
                <a:miter/>
              </a:ln>
            </p:spPr>
            <p:txBody>
              <a:bodyPr rtlCol="0" anchor="ctr"/>
              <a:lstStyle/>
              <a:p>
                <a:pPr defTabSz="1218590"/>
                <a:endParaRPr lang="zh-CN" altLang="en-US" sz="1200">
                  <a:solidFill>
                    <a:prstClr val="black"/>
                  </a:solidFill>
                  <a:latin typeface="黑体" panose="02010609060101010101" pitchFamily="49" charset="-122"/>
                  <a:ea typeface="黑体" panose="02010609060101010101" pitchFamily="49" charset="-122"/>
                  <a:cs typeface="+mn-ea"/>
                  <a:sym typeface="+mn-lt"/>
                </a:endParaRPr>
              </a:p>
            </p:txBody>
          </p:sp>
          <p:sp>
            <p:nvSpPr>
              <p:cNvPr id="92" name="任意形状 2289">
                <a:extLst>
                  <a:ext uri="{FF2B5EF4-FFF2-40B4-BE49-F238E27FC236}">
                    <a16:creationId xmlns:a16="http://schemas.microsoft.com/office/drawing/2014/main" id="{FBEF7EC8-64EB-664E-8177-897C6DB72429}"/>
                  </a:ext>
                </a:extLst>
              </p:cNvPr>
              <p:cNvSpPr/>
              <p:nvPr/>
            </p:nvSpPr>
            <p:spPr>
              <a:xfrm>
                <a:off x="4322027" y="2586172"/>
                <a:ext cx="117244" cy="221420"/>
              </a:xfrm>
              <a:custGeom>
                <a:avLst/>
                <a:gdLst>
                  <a:gd name="connsiteX0" fmla="*/ 15307 w 114326"/>
                  <a:gd name="connsiteY0" fmla="*/ 0 h 215949"/>
                  <a:gd name="connsiteX1" fmla="*/ 118328 w 114326"/>
                  <a:gd name="connsiteY1" fmla="*/ 116486 h 215949"/>
                  <a:gd name="connsiteX2" fmla="*/ 0 w 114326"/>
                  <a:gd name="connsiteY2" fmla="*/ 220523 h 215949"/>
                </a:gdLst>
                <a:ahLst/>
                <a:cxnLst>
                  <a:cxn ang="0">
                    <a:pos x="connsiteX0" y="connsiteY0"/>
                  </a:cxn>
                  <a:cxn ang="0">
                    <a:pos x="connsiteX1" y="connsiteY1"/>
                  </a:cxn>
                  <a:cxn ang="0">
                    <a:pos x="connsiteX2" y="connsiteY2"/>
                  </a:cxn>
                </a:cxnLst>
                <a:rect l="l" t="t" r="r" b="b"/>
                <a:pathLst>
                  <a:path w="114326" h="215949">
                    <a:moveTo>
                      <a:pt x="15307" y="0"/>
                    </a:moveTo>
                    <a:lnTo>
                      <a:pt x="118328" y="116486"/>
                    </a:lnTo>
                    <a:lnTo>
                      <a:pt x="0" y="220523"/>
                    </a:lnTo>
                  </a:path>
                </a:pathLst>
              </a:custGeom>
              <a:noFill/>
              <a:ln w="41275" cap="flat">
                <a:solidFill>
                  <a:srgbClr val="00B0F0"/>
                </a:solidFill>
                <a:prstDash val="solid"/>
                <a:miter/>
              </a:ln>
            </p:spPr>
            <p:txBody>
              <a:bodyPr rtlCol="0" anchor="ctr"/>
              <a:lstStyle/>
              <a:p>
                <a:pPr defTabSz="1218590"/>
                <a:endParaRPr lang="zh-CN" altLang="en-US" sz="1200">
                  <a:solidFill>
                    <a:prstClr val="black"/>
                  </a:solidFill>
                  <a:latin typeface="黑体" panose="02010609060101010101" pitchFamily="49" charset="-122"/>
                  <a:ea typeface="黑体" panose="02010609060101010101" pitchFamily="49" charset="-122"/>
                  <a:cs typeface="+mn-ea"/>
                  <a:sym typeface="+mn-lt"/>
                </a:endParaRPr>
              </a:p>
            </p:txBody>
          </p:sp>
        </p:grpSp>
        <p:sp>
          <p:nvSpPr>
            <p:cNvPr id="100" name="文本框 99">
              <a:extLst>
                <a:ext uri="{FF2B5EF4-FFF2-40B4-BE49-F238E27FC236}">
                  <a16:creationId xmlns:a16="http://schemas.microsoft.com/office/drawing/2014/main" id="{729E3ABA-436E-5D40-A792-1CDCB8D11C7F}"/>
                </a:ext>
              </a:extLst>
            </p:cNvPr>
            <p:cNvSpPr txBox="1"/>
            <p:nvPr/>
          </p:nvSpPr>
          <p:spPr>
            <a:xfrm>
              <a:off x="3597073" y="6095402"/>
              <a:ext cx="1024920" cy="297558"/>
            </a:xfrm>
            <a:prstGeom prst="rect">
              <a:avLst/>
            </a:prstGeom>
            <a:noFill/>
          </p:spPr>
          <p:txBody>
            <a:bodyPr wrap="none" rtlCol="0">
              <a:spAutoFit/>
            </a:bodyPr>
            <a:lstStyle/>
            <a:p>
              <a:r>
                <a:rPr kumimoji="1" lang="en-US" altLang="zh-CN" sz="1200" dirty="0">
                  <a:solidFill>
                    <a:prstClr val="white">
                      <a:lumMod val="50000"/>
                    </a:prstClr>
                  </a:solidFill>
                  <a:latin typeface="黑体" panose="02010609060101010101" pitchFamily="49" charset="-122"/>
                  <a:ea typeface="黑体" panose="02010609060101010101" pitchFamily="49" charset="-122"/>
                  <a:cs typeface="+mn-ea"/>
                  <a:sym typeface="+mn-lt"/>
                </a:rPr>
                <a:t>Kanban</a:t>
              </a:r>
              <a:r>
                <a:rPr kumimoji="1" lang="zh-CN" altLang="en-US" sz="1200" dirty="0">
                  <a:solidFill>
                    <a:prstClr val="white">
                      <a:lumMod val="50000"/>
                    </a:prstClr>
                  </a:solidFill>
                  <a:latin typeface="黑体" panose="02010609060101010101" pitchFamily="49" charset="-122"/>
                  <a:ea typeface="黑体" panose="02010609060101010101" pitchFamily="49" charset="-122"/>
                  <a:cs typeface="+mn-ea"/>
                  <a:sym typeface="+mn-lt"/>
                </a:rPr>
                <a:t>方法</a:t>
              </a:r>
            </a:p>
          </p:txBody>
        </p:sp>
        <p:sp>
          <p:nvSpPr>
            <p:cNvPr id="101" name="文本框 100">
              <a:extLst>
                <a:ext uri="{FF2B5EF4-FFF2-40B4-BE49-F238E27FC236}">
                  <a16:creationId xmlns:a16="http://schemas.microsoft.com/office/drawing/2014/main" id="{6A47CA8A-8E08-FD4D-AFE0-931BACCFF204}"/>
                </a:ext>
              </a:extLst>
            </p:cNvPr>
            <p:cNvSpPr txBox="1"/>
            <p:nvPr/>
          </p:nvSpPr>
          <p:spPr>
            <a:xfrm>
              <a:off x="3520556" y="4921712"/>
              <a:ext cx="942265" cy="297558"/>
            </a:xfrm>
            <a:prstGeom prst="rect">
              <a:avLst/>
            </a:prstGeom>
            <a:noFill/>
          </p:spPr>
          <p:txBody>
            <a:bodyPr wrap="none" rtlCol="0">
              <a:spAutoFit/>
            </a:bodyPr>
            <a:lstStyle/>
            <a:p>
              <a:r>
                <a:rPr kumimoji="1" lang="en-US" altLang="zh-CN" sz="1200" dirty="0">
                  <a:solidFill>
                    <a:prstClr val="white">
                      <a:lumMod val="50000"/>
                    </a:prstClr>
                  </a:solidFill>
                  <a:latin typeface="黑体" panose="02010609060101010101" pitchFamily="49" charset="-122"/>
                  <a:ea typeface="黑体" panose="02010609060101010101" pitchFamily="49" charset="-122"/>
                  <a:cs typeface="+mn-ea"/>
                  <a:sym typeface="+mn-lt"/>
                </a:rPr>
                <a:t>Scrum</a:t>
              </a:r>
              <a:r>
                <a:rPr kumimoji="1" lang="zh-CN" altLang="en-US" sz="1200" dirty="0">
                  <a:solidFill>
                    <a:prstClr val="white">
                      <a:lumMod val="50000"/>
                    </a:prstClr>
                  </a:solidFill>
                  <a:latin typeface="黑体" panose="02010609060101010101" pitchFamily="49" charset="-122"/>
                  <a:ea typeface="黑体" panose="02010609060101010101" pitchFamily="49" charset="-122"/>
                  <a:cs typeface="+mn-ea"/>
                  <a:sym typeface="+mn-lt"/>
                </a:rPr>
                <a:t>框架</a:t>
              </a:r>
            </a:p>
          </p:txBody>
        </p:sp>
        <p:sp>
          <p:nvSpPr>
            <p:cNvPr id="102" name="文本框 101">
              <a:extLst>
                <a:ext uri="{FF2B5EF4-FFF2-40B4-BE49-F238E27FC236}">
                  <a16:creationId xmlns:a16="http://schemas.microsoft.com/office/drawing/2014/main" id="{806A1CE9-E4C1-1640-8FA3-CBA92338580D}"/>
                </a:ext>
              </a:extLst>
            </p:cNvPr>
            <p:cNvSpPr txBox="1"/>
            <p:nvPr/>
          </p:nvSpPr>
          <p:spPr>
            <a:xfrm>
              <a:off x="6142665" y="2890535"/>
              <a:ext cx="859611" cy="297558"/>
            </a:xfrm>
            <a:prstGeom prst="rect">
              <a:avLst/>
            </a:prstGeom>
            <a:noFill/>
          </p:spPr>
          <p:txBody>
            <a:bodyPr wrap="none" rtlCol="0">
              <a:spAutoFit/>
            </a:bodyPr>
            <a:lstStyle/>
            <a:p>
              <a:r>
                <a:rPr kumimoji="1" lang="zh-CN" altLang="en-US" sz="1200" dirty="0">
                  <a:solidFill>
                    <a:prstClr val="black"/>
                  </a:solidFill>
                  <a:latin typeface="黑体" panose="02010609060101010101" pitchFamily="49" charset="-122"/>
                  <a:ea typeface="黑体" panose="02010609060101010101" pitchFamily="49" charset="-122"/>
                  <a:cs typeface="+mn-ea"/>
                  <a:sym typeface="+mn-lt"/>
                </a:rPr>
                <a:t>云端构建</a:t>
              </a:r>
            </a:p>
          </p:txBody>
        </p:sp>
        <p:sp>
          <p:nvSpPr>
            <p:cNvPr id="103" name="文本框 102">
              <a:extLst>
                <a:ext uri="{FF2B5EF4-FFF2-40B4-BE49-F238E27FC236}">
                  <a16:creationId xmlns:a16="http://schemas.microsoft.com/office/drawing/2014/main" id="{68E008B0-D496-3749-A98C-CF221B35D56D}"/>
                </a:ext>
              </a:extLst>
            </p:cNvPr>
            <p:cNvSpPr txBox="1"/>
            <p:nvPr/>
          </p:nvSpPr>
          <p:spPr>
            <a:xfrm>
              <a:off x="5787105" y="3105490"/>
              <a:ext cx="859611" cy="297558"/>
            </a:xfrm>
            <a:prstGeom prst="rect">
              <a:avLst/>
            </a:prstGeom>
            <a:noFill/>
          </p:spPr>
          <p:txBody>
            <a:bodyPr wrap="none" rtlCol="0">
              <a:spAutoFit/>
            </a:bodyPr>
            <a:lstStyle/>
            <a:p>
              <a:r>
                <a:rPr kumimoji="1" lang="zh-CN" altLang="en-US" sz="1200" dirty="0">
                  <a:solidFill>
                    <a:prstClr val="black"/>
                  </a:solidFill>
                  <a:latin typeface="黑体" panose="02010609060101010101" pitchFamily="49" charset="-122"/>
                  <a:ea typeface="黑体" panose="02010609060101010101" pitchFamily="49" charset="-122"/>
                  <a:cs typeface="+mn-ea"/>
                  <a:sym typeface="+mn-lt"/>
                </a:rPr>
                <a:t>代码检视</a:t>
              </a:r>
            </a:p>
          </p:txBody>
        </p:sp>
        <p:sp>
          <p:nvSpPr>
            <p:cNvPr id="104" name="文本框 103">
              <a:extLst>
                <a:ext uri="{FF2B5EF4-FFF2-40B4-BE49-F238E27FC236}">
                  <a16:creationId xmlns:a16="http://schemas.microsoft.com/office/drawing/2014/main" id="{9D2E4B0F-1062-D843-A18D-B1EA4B201F77}"/>
                </a:ext>
              </a:extLst>
            </p:cNvPr>
            <p:cNvSpPr txBox="1"/>
            <p:nvPr/>
          </p:nvSpPr>
          <p:spPr>
            <a:xfrm>
              <a:off x="5531296" y="3349982"/>
              <a:ext cx="859611" cy="297558"/>
            </a:xfrm>
            <a:prstGeom prst="rect">
              <a:avLst/>
            </a:prstGeom>
            <a:noFill/>
          </p:spPr>
          <p:txBody>
            <a:bodyPr wrap="none" rtlCol="0">
              <a:spAutoFit/>
            </a:bodyPr>
            <a:lstStyle/>
            <a:p>
              <a:r>
                <a:rPr kumimoji="1" lang="zh-CN" altLang="en-US" sz="1200" dirty="0">
                  <a:solidFill>
                    <a:prstClr val="black"/>
                  </a:solidFill>
                  <a:latin typeface="黑体" panose="02010609060101010101" pitchFamily="49" charset="-122"/>
                  <a:ea typeface="黑体" panose="02010609060101010101" pitchFamily="49" charset="-122"/>
                  <a:cs typeface="+mn-ea"/>
                  <a:sym typeface="+mn-lt"/>
                </a:rPr>
                <a:t>提交代码</a:t>
              </a:r>
            </a:p>
          </p:txBody>
        </p:sp>
        <p:sp>
          <p:nvSpPr>
            <p:cNvPr id="105" name="文本框 104">
              <a:extLst>
                <a:ext uri="{FF2B5EF4-FFF2-40B4-BE49-F238E27FC236}">
                  <a16:creationId xmlns:a16="http://schemas.microsoft.com/office/drawing/2014/main" id="{60BF179B-A0F8-5D4B-8126-4E88CC2AEC00}"/>
                </a:ext>
              </a:extLst>
            </p:cNvPr>
            <p:cNvSpPr txBox="1"/>
            <p:nvPr/>
          </p:nvSpPr>
          <p:spPr>
            <a:xfrm>
              <a:off x="5430436" y="3594474"/>
              <a:ext cx="859611" cy="297558"/>
            </a:xfrm>
            <a:prstGeom prst="rect">
              <a:avLst/>
            </a:prstGeom>
            <a:noFill/>
          </p:spPr>
          <p:txBody>
            <a:bodyPr wrap="none" rtlCol="0">
              <a:spAutoFit/>
            </a:bodyPr>
            <a:lstStyle/>
            <a:p>
              <a:r>
                <a:rPr kumimoji="1" lang="zh-CN" altLang="en-US" sz="1200" dirty="0">
                  <a:solidFill>
                    <a:prstClr val="black"/>
                  </a:solidFill>
                  <a:latin typeface="黑体" panose="02010609060101010101" pitchFamily="49" charset="-122"/>
                  <a:ea typeface="黑体" panose="02010609060101010101" pitchFamily="49" charset="-122"/>
                  <a:cs typeface="+mn-ea"/>
                  <a:sym typeface="+mn-lt"/>
                </a:rPr>
                <a:t>本地构建</a:t>
              </a:r>
            </a:p>
          </p:txBody>
        </p:sp>
        <p:sp>
          <p:nvSpPr>
            <p:cNvPr id="106" name="文本框 105">
              <a:extLst>
                <a:ext uri="{FF2B5EF4-FFF2-40B4-BE49-F238E27FC236}">
                  <a16:creationId xmlns:a16="http://schemas.microsoft.com/office/drawing/2014/main" id="{EC02D368-D7EA-6F44-92A6-606CE739EA37}"/>
                </a:ext>
              </a:extLst>
            </p:cNvPr>
            <p:cNvSpPr txBox="1"/>
            <p:nvPr/>
          </p:nvSpPr>
          <p:spPr>
            <a:xfrm>
              <a:off x="5361188" y="3874386"/>
              <a:ext cx="859611" cy="297558"/>
            </a:xfrm>
            <a:prstGeom prst="rect">
              <a:avLst/>
            </a:prstGeom>
            <a:noFill/>
          </p:spPr>
          <p:txBody>
            <a:bodyPr wrap="none" rtlCol="0">
              <a:spAutoFit/>
            </a:bodyPr>
            <a:lstStyle/>
            <a:p>
              <a:r>
                <a:rPr kumimoji="1" lang="zh-CN" altLang="en-US" sz="1200" dirty="0">
                  <a:solidFill>
                    <a:prstClr val="black"/>
                  </a:solidFill>
                  <a:latin typeface="黑体" panose="02010609060101010101" pitchFamily="49" charset="-122"/>
                  <a:ea typeface="黑体" panose="02010609060101010101" pitchFamily="49" charset="-122"/>
                  <a:cs typeface="+mn-ea"/>
                  <a:sym typeface="+mn-lt"/>
                </a:rPr>
                <a:t>代码编写</a:t>
              </a:r>
            </a:p>
          </p:txBody>
        </p:sp>
        <p:sp>
          <p:nvSpPr>
            <p:cNvPr id="107" name="文本框 106">
              <a:extLst>
                <a:ext uri="{FF2B5EF4-FFF2-40B4-BE49-F238E27FC236}">
                  <a16:creationId xmlns:a16="http://schemas.microsoft.com/office/drawing/2014/main" id="{DD94DA49-FBFF-C54F-AA39-A203593FF1CB}"/>
                </a:ext>
              </a:extLst>
            </p:cNvPr>
            <p:cNvSpPr txBox="1"/>
            <p:nvPr/>
          </p:nvSpPr>
          <p:spPr>
            <a:xfrm>
              <a:off x="5344879" y="4137015"/>
              <a:ext cx="859611" cy="297558"/>
            </a:xfrm>
            <a:prstGeom prst="rect">
              <a:avLst/>
            </a:prstGeom>
            <a:noFill/>
          </p:spPr>
          <p:txBody>
            <a:bodyPr wrap="none" rtlCol="0">
              <a:spAutoFit/>
            </a:bodyPr>
            <a:lstStyle/>
            <a:p>
              <a:r>
                <a:rPr kumimoji="1" lang="zh-CN" altLang="en-US" sz="1200" dirty="0">
                  <a:solidFill>
                    <a:prstClr val="black"/>
                  </a:solidFill>
                  <a:latin typeface="黑体" panose="02010609060101010101" pitchFamily="49" charset="-122"/>
                  <a:ea typeface="黑体" panose="02010609060101010101" pitchFamily="49" charset="-122"/>
                  <a:cs typeface="+mn-ea"/>
                  <a:sym typeface="+mn-lt"/>
                </a:rPr>
                <a:t>服务设计</a:t>
              </a:r>
            </a:p>
          </p:txBody>
        </p:sp>
        <p:sp>
          <p:nvSpPr>
            <p:cNvPr id="108" name="椭圆 107">
              <a:extLst>
                <a:ext uri="{FF2B5EF4-FFF2-40B4-BE49-F238E27FC236}">
                  <a16:creationId xmlns:a16="http://schemas.microsoft.com/office/drawing/2014/main" id="{8F3268FE-CEA3-CB4E-BC62-E033AB90E642}"/>
                </a:ext>
              </a:extLst>
            </p:cNvPr>
            <p:cNvSpPr/>
            <p:nvPr/>
          </p:nvSpPr>
          <p:spPr>
            <a:xfrm>
              <a:off x="6103115" y="2942580"/>
              <a:ext cx="79100" cy="77518"/>
            </a:xfrm>
            <a:prstGeom prst="ellipse">
              <a:avLst/>
            </a:prstGeom>
            <a:solidFill>
              <a:srgbClr val="FE67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a:solidFill>
                  <a:prstClr val="white"/>
                </a:solidFill>
                <a:latin typeface="黑体" panose="02010609060101010101" pitchFamily="49" charset="-122"/>
                <a:ea typeface="黑体" panose="02010609060101010101" pitchFamily="49" charset="-122"/>
                <a:cs typeface="+mn-ea"/>
                <a:sym typeface="+mn-lt"/>
              </a:endParaRPr>
            </a:p>
          </p:txBody>
        </p:sp>
        <p:sp>
          <p:nvSpPr>
            <p:cNvPr id="109" name="椭圆 108">
              <a:extLst>
                <a:ext uri="{FF2B5EF4-FFF2-40B4-BE49-F238E27FC236}">
                  <a16:creationId xmlns:a16="http://schemas.microsoft.com/office/drawing/2014/main" id="{83657B31-7774-DE47-87FF-FB63127FE847}"/>
                </a:ext>
              </a:extLst>
            </p:cNvPr>
            <p:cNvSpPr/>
            <p:nvPr/>
          </p:nvSpPr>
          <p:spPr>
            <a:xfrm>
              <a:off x="5708005" y="3157939"/>
              <a:ext cx="79100" cy="77518"/>
            </a:xfrm>
            <a:prstGeom prst="ellipse">
              <a:avLst/>
            </a:prstGeom>
            <a:solidFill>
              <a:srgbClr val="FE67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a:solidFill>
                  <a:prstClr val="white"/>
                </a:solidFill>
                <a:latin typeface="黑体" panose="02010609060101010101" pitchFamily="49" charset="-122"/>
                <a:ea typeface="黑体" panose="02010609060101010101" pitchFamily="49" charset="-122"/>
                <a:cs typeface="+mn-ea"/>
                <a:sym typeface="+mn-lt"/>
              </a:endParaRPr>
            </a:p>
          </p:txBody>
        </p:sp>
        <p:sp>
          <p:nvSpPr>
            <p:cNvPr id="110" name="椭圆 109">
              <a:extLst>
                <a:ext uri="{FF2B5EF4-FFF2-40B4-BE49-F238E27FC236}">
                  <a16:creationId xmlns:a16="http://schemas.microsoft.com/office/drawing/2014/main" id="{D54D0989-46C0-EC4A-AEE0-8292F95A9076}"/>
                </a:ext>
              </a:extLst>
            </p:cNvPr>
            <p:cNvSpPr/>
            <p:nvPr/>
          </p:nvSpPr>
          <p:spPr>
            <a:xfrm>
              <a:off x="5491746" y="3401166"/>
              <a:ext cx="79100" cy="77518"/>
            </a:xfrm>
            <a:prstGeom prst="ellipse">
              <a:avLst/>
            </a:prstGeom>
            <a:solidFill>
              <a:srgbClr val="FE67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a:solidFill>
                  <a:prstClr val="white"/>
                </a:solidFill>
                <a:latin typeface="黑体" panose="02010609060101010101" pitchFamily="49" charset="-122"/>
                <a:ea typeface="黑体" panose="02010609060101010101" pitchFamily="49" charset="-122"/>
                <a:cs typeface="+mn-ea"/>
                <a:sym typeface="+mn-lt"/>
              </a:endParaRPr>
            </a:p>
          </p:txBody>
        </p:sp>
        <p:sp>
          <p:nvSpPr>
            <p:cNvPr id="111" name="椭圆 110">
              <a:extLst>
                <a:ext uri="{FF2B5EF4-FFF2-40B4-BE49-F238E27FC236}">
                  <a16:creationId xmlns:a16="http://schemas.microsoft.com/office/drawing/2014/main" id="{5BFFDC75-78C0-A947-824F-9AFF5295A461}"/>
                </a:ext>
              </a:extLst>
            </p:cNvPr>
            <p:cNvSpPr/>
            <p:nvPr/>
          </p:nvSpPr>
          <p:spPr>
            <a:xfrm>
              <a:off x="5372133" y="3649348"/>
              <a:ext cx="79100" cy="77518"/>
            </a:xfrm>
            <a:prstGeom prst="ellipse">
              <a:avLst/>
            </a:prstGeom>
            <a:solidFill>
              <a:srgbClr val="FE67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a:solidFill>
                  <a:prstClr val="white"/>
                </a:solidFill>
                <a:latin typeface="黑体" panose="02010609060101010101" pitchFamily="49" charset="-122"/>
                <a:ea typeface="黑体" panose="02010609060101010101" pitchFamily="49" charset="-122"/>
                <a:cs typeface="+mn-ea"/>
                <a:sym typeface="+mn-lt"/>
              </a:endParaRPr>
            </a:p>
          </p:txBody>
        </p:sp>
        <p:sp>
          <p:nvSpPr>
            <p:cNvPr id="112" name="椭圆 111">
              <a:extLst>
                <a:ext uri="{FF2B5EF4-FFF2-40B4-BE49-F238E27FC236}">
                  <a16:creationId xmlns:a16="http://schemas.microsoft.com/office/drawing/2014/main" id="{36A0AFB5-513E-6042-81CD-9888442E3D91}"/>
                </a:ext>
              </a:extLst>
            </p:cNvPr>
            <p:cNvSpPr/>
            <p:nvPr/>
          </p:nvSpPr>
          <p:spPr>
            <a:xfrm>
              <a:off x="5304542" y="3947465"/>
              <a:ext cx="79100" cy="77518"/>
            </a:xfrm>
            <a:prstGeom prst="ellipse">
              <a:avLst/>
            </a:prstGeom>
            <a:solidFill>
              <a:srgbClr val="FE67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a:solidFill>
                  <a:prstClr val="white"/>
                </a:solidFill>
                <a:latin typeface="黑体" panose="02010609060101010101" pitchFamily="49" charset="-122"/>
                <a:ea typeface="黑体" panose="02010609060101010101" pitchFamily="49" charset="-122"/>
                <a:cs typeface="+mn-ea"/>
                <a:sym typeface="+mn-lt"/>
              </a:endParaRPr>
            </a:p>
          </p:txBody>
        </p:sp>
        <p:sp>
          <p:nvSpPr>
            <p:cNvPr id="113" name="椭圆 112">
              <a:extLst>
                <a:ext uri="{FF2B5EF4-FFF2-40B4-BE49-F238E27FC236}">
                  <a16:creationId xmlns:a16="http://schemas.microsoft.com/office/drawing/2014/main" id="{F79197A3-1B29-A841-9EC7-50E432CAB3BC}"/>
                </a:ext>
              </a:extLst>
            </p:cNvPr>
            <p:cNvSpPr/>
            <p:nvPr/>
          </p:nvSpPr>
          <p:spPr>
            <a:xfrm>
              <a:off x="5305119" y="4200221"/>
              <a:ext cx="79100" cy="77518"/>
            </a:xfrm>
            <a:prstGeom prst="ellipse">
              <a:avLst/>
            </a:prstGeom>
            <a:solidFill>
              <a:srgbClr val="FE67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a:solidFill>
                  <a:prstClr val="white"/>
                </a:solidFill>
                <a:latin typeface="黑体" panose="02010609060101010101" pitchFamily="49" charset="-122"/>
                <a:ea typeface="黑体" panose="02010609060101010101" pitchFamily="49" charset="-122"/>
                <a:cs typeface="+mn-ea"/>
                <a:sym typeface="+mn-lt"/>
              </a:endParaRPr>
            </a:p>
          </p:txBody>
        </p:sp>
        <p:sp>
          <p:nvSpPr>
            <p:cNvPr id="114" name="文本框 113">
              <a:extLst>
                <a:ext uri="{FF2B5EF4-FFF2-40B4-BE49-F238E27FC236}">
                  <a16:creationId xmlns:a16="http://schemas.microsoft.com/office/drawing/2014/main" id="{20150B6B-AA2D-C949-B36F-E5BB285139BF}"/>
                </a:ext>
              </a:extLst>
            </p:cNvPr>
            <p:cNvSpPr txBox="1"/>
            <p:nvPr/>
          </p:nvSpPr>
          <p:spPr>
            <a:xfrm>
              <a:off x="4633288" y="5585469"/>
              <a:ext cx="1438195" cy="396606"/>
            </a:xfrm>
            <a:prstGeom prst="rect">
              <a:avLst/>
            </a:prstGeom>
            <a:noFill/>
          </p:spPr>
          <p:txBody>
            <a:bodyPr wrap="none" rtlCol="0">
              <a:spAutoFit/>
            </a:bodyPr>
            <a:lstStyle/>
            <a:p>
              <a:r>
                <a:rPr kumimoji="1" lang="zh-CN" altLang="en-US" sz="1799" b="1" dirty="0">
                  <a:solidFill>
                    <a:schemeClr val="accent5"/>
                  </a:solidFill>
                  <a:latin typeface="黑体" panose="02010609060101010101" pitchFamily="49" charset="-122"/>
                  <a:ea typeface="黑体" panose="02010609060101010101" pitchFamily="49" charset="-122"/>
                  <a:cs typeface="+mn-ea"/>
                  <a:sym typeface="+mn-lt"/>
                </a:rPr>
                <a:t>开发与集成</a:t>
              </a:r>
            </a:p>
          </p:txBody>
        </p:sp>
        <p:sp>
          <p:nvSpPr>
            <p:cNvPr id="116" name="文本框 115">
              <a:extLst>
                <a:ext uri="{FF2B5EF4-FFF2-40B4-BE49-F238E27FC236}">
                  <a16:creationId xmlns:a16="http://schemas.microsoft.com/office/drawing/2014/main" id="{CBDC4C41-E018-D94A-B095-A5A5B2B44185}"/>
                </a:ext>
              </a:extLst>
            </p:cNvPr>
            <p:cNvSpPr txBox="1"/>
            <p:nvPr/>
          </p:nvSpPr>
          <p:spPr>
            <a:xfrm>
              <a:off x="6479036" y="2594433"/>
              <a:ext cx="1438195" cy="396606"/>
            </a:xfrm>
            <a:prstGeom prst="rect">
              <a:avLst/>
            </a:prstGeom>
            <a:noFill/>
          </p:spPr>
          <p:txBody>
            <a:bodyPr wrap="none" rtlCol="0">
              <a:spAutoFit/>
            </a:bodyPr>
            <a:lstStyle/>
            <a:p>
              <a:r>
                <a:rPr kumimoji="1" lang="zh-CN" altLang="en-US" sz="1799" b="1" dirty="0">
                  <a:solidFill>
                    <a:schemeClr val="accent5"/>
                  </a:solidFill>
                  <a:latin typeface="黑体" panose="02010609060101010101" pitchFamily="49" charset="-122"/>
                  <a:ea typeface="黑体" panose="02010609060101010101" pitchFamily="49" charset="-122"/>
                  <a:cs typeface="+mn-ea"/>
                  <a:sym typeface="+mn-lt"/>
                </a:rPr>
                <a:t>测试与反馈</a:t>
              </a:r>
            </a:p>
          </p:txBody>
        </p:sp>
        <p:sp>
          <p:nvSpPr>
            <p:cNvPr id="118" name="文本框 117">
              <a:extLst>
                <a:ext uri="{FF2B5EF4-FFF2-40B4-BE49-F238E27FC236}">
                  <a16:creationId xmlns:a16="http://schemas.microsoft.com/office/drawing/2014/main" id="{F31A100A-C330-E34F-A400-59160D6785B8}"/>
                </a:ext>
              </a:extLst>
            </p:cNvPr>
            <p:cNvSpPr txBox="1"/>
            <p:nvPr/>
          </p:nvSpPr>
          <p:spPr>
            <a:xfrm>
              <a:off x="7973286" y="2380773"/>
              <a:ext cx="859611" cy="297558"/>
            </a:xfrm>
            <a:prstGeom prst="rect">
              <a:avLst/>
            </a:prstGeom>
            <a:noFill/>
          </p:spPr>
          <p:txBody>
            <a:bodyPr wrap="none" rtlCol="0">
              <a:spAutoFit/>
            </a:bodyPr>
            <a:lstStyle/>
            <a:p>
              <a:r>
                <a:rPr kumimoji="1" lang="zh-CN" altLang="en-US" sz="1200" dirty="0">
                  <a:solidFill>
                    <a:prstClr val="white">
                      <a:lumMod val="50000"/>
                    </a:prstClr>
                  </a:solidFill>
                  <a:latin typeface="黑体" panose="02010609060101010101" pitchFamily="49" charset="-122"/>
                  <a:ea typeface="黑体" panose="02010609060101010101" pitchFamily="49" charset="-122"/>
                  <a:cs typeface="+mn-ea"/>
                  <a:sym typeface="+mn-lt"/>
                </a:rPr>
                <a:t>测试环境</a:t>
              </a:r>
            </a:p>
          </p:txBody>
        </p:sp>
        <p:sp>
          <p:nvSpPr>
            <p:cNvPr id="124" name="文本框 123">
              <a:extLst>
                <a:ext uri="{FF2B5EF4-FFF2-40B4-BE49-F238E27FC236}">
                  <a16:creationId xmlns:a16="http://schemas.microsoft.com/office/drawing/2014/main" id="{A9929C03-CD38-AA4E-9DC7-4DE12D2A3FCB}"/>
                </a:ext>
              </a:extLst>
            </p:cNvPr>
            <p:cNvSpPr txBox="1"/>
            <p:nvPr/>
          </p:nvSpPr>
          <p:spPr>
            <a:xfrm>
              <a:off x="8846519" y="2766374"/>
              <a:ext cx="859611" cy="297558"/>
            </a:xfrm>
            <a:prstGeom prst="rect">
              <a:avLst/>
            </a:prstGeom>
            <a:noFill/>
          </p:spPr>
          <p:txBody>
            <a:bodyPr wrap="none" rtlCol="0">
              <a:spAutoFit/>
            </a:bodyPr>
            <a:lstStyle/>
            <a:p>
              <a:r>
                <a:rPr kumimoji="1" lang="zh-CN" altLang="en-US" sz="1200" dirty="0">
                  <a:solidFill>
                    <a:prstClr val="black"/>
                  </a:solidFill>
                  <a:latin typeface="黑体" panose="02010609060101010101" pitchFamily="49" charset="-122"/>
                  <a:ea typeface="黑体" panose="02010609060101010101" pitchFamily="49" charset="-122"/>
                  <a:cs typeface="+mn-ea"/>
                  <a:sym typeface="+mn-lt"/>
                </a:rPr>
                <a:t>单元测试</a:t>
              </a:r>
            </a:p>
          </p:txBody>
        </p:sp>
        <p:sp>
          <p:nvSpPr>
            <p:cNvPr id="125" name="文本框 124">
              <a:extLst>
                <a:ext uri="{FF2B5EF4-FFF2-40B4-BE49-F238E27FC236}">
                  <a16:creationId xmlns:a16="http://schemas.microsoft.com/office/drawing/2014/main" id="{D68D569C-496D-B04A-B574-049AE5561ADB}"/>
                </a:ext>
              </a:extLst>
            </p:cNvPr>
            <p:cNvSpPr txBox="1"/>
            <p:nvPr/>
          </p:nvSpPr>
          <p:spPr>
            <a:xfrm>
              <a:off x="8965530" y="2982984"/>
              <a:ext cx="1024920" cy="297558"/>
            </a:xfrm>
            <a:prstGeom prst="rect">
              <a:avLst/>
            </a:prstGeom>
            <a:noFill/>
          </p:spPr>
          <p:txBody>
            <a:bodyPr wrap="none" rtlCol="0">
              <a:spAutoFit/>
            </a:bodyPr>
            <a:lstStyle/>
            <a:p>
              <a:r>
                <a:rPr kumimoji="1" lang="zh-CN" altLang="en-US" sz="1200" dirty="0">
                  <a:solidFill>
                    <a:prstClr val="black"/>
                  </a:solidFill>
                  <a:latin typeface="黑体" panose="02010609060101010101" pitchFamily="49" charset="-122"/>
                  <a:ea typeface="黑体" panose="02010609060101010101" pitchFamily="49" charset="-122"/>
                  <a:cs typeface="+mn-ea"/>
                  <a:sym typeface="+mn-lt"/>
                </a:rPr>
                <a:t>自动化部署</a:t>
              </a:r>
            </a:p>
          </p:txBody>
        </p:sp>
        <p:sp>
          <p:nvSpPr>
            <p:cNvPr id="126" name="文本框 125">
              <a:extLst>
                <a:ext uri="{FF2B5EF4-FFF2-40B4-BE49-F238E27FC236}">
                  <a16:creationId xmlns:a16="http://schemas.microsoft.com/office/drawing/2014/main" id="{2A8ED860-B1C9-BE4D-95F2-228BCDE13F7C}"/>
                </a:ext>
              </a:extLst>
            </p:cNvPr>
            <p:cNvSpPr txBox="1"/>
            <p:nvPr/>
          </p:nvSpPr>
          <p:spPr>
            <a:xfrm>
              <a:off x="9048862" y="3171591"/>
              <a:ext cx="964652" cy="297558"/>
            </a:xfrm>
            <a:prstGeom prst="rect">
              <a:avLst/>
            </a:prstGeom>
            <a:noFill/>
          </p:spPr>
          <p:txBody>
            <a:bodyPr wrap="none" rtlCol="0">
              <a:spAutoFit/>
            </a:bodyPr>
            <a:lstStyle/>
            <a:p>
              <a:r>
                <a:rPr kumimoji="1" lang="en-US" altLang="zh-CN" sz="1200" dirty="0">
                  <a:solidFill>
                    <a:prstClr val="black"/>
                  </a:solidFill>
                  <a:latin typeface="黑体" panose="02010609060101010101" pitchFamily="49" charset="-122"/>
                  <a:ea typeface="黑体" panose="02010609060101010101" pitchFamily="49" charset="-122"/>
                  <a:cs typeface="+mn-ea"/>
                  <a:sym typeface="+mn-lt"/>
                </a:rPr>
                <a:t>Alpha</a:t>
              </a:r>
              <a:r>
                <a:rPr kumimoji="1" lang="zh-CN" altLang="en-US" sz="1200" dirty="0">
                  <a:solidFill>
                    <a:prstClr val="black"/>
                  </a:solidFill>
                  <a:latin typeface="黑体" panose="02010609060101010101" pitchFamily="49" charset="-122"/>
                  <a:ea typeface="黑体" panose="02010609060101010101" pitchFamily="49" charset="-122"/>
                  <a:cs typeface="+mn-ea"/>
                  <a:sym typeface="+mn-lt"/>
                </a:rPr>
                <a:t>测试</a:t>
              </a:r>
            </a:p>
          </p:txBody>
        </p:sp>
        <p:sp>
          <p:nvSpPr>
            <p:cNvPr id="127" name="文本框 126">
              <a:extLst>
                <a:ext uri="{FF2B5EF4-FFF2-40B4-BE49-F238E27FC236}">
                  <a16:creationId xmlns:a16="http://schemas.microsoft.com/office/drawing/2014/main" id="{4E26EDA8-5282-5A47-BB03-32A480217BB2}"/>
                </a:ext>
              </a:extLst>
            </p:cNvPr>
            <p:cNvSpPr txBox="1"/>
            <p:nvPr/>
          </p:nvSpPr>
          <p:spPr>
            <a:xfrm>
              <a:off x="9021988" y="3344492"/>
              <a:ext cx="868222" cy="297558"/>
            </a:xfrm>
            <a:prstGeom prst="rect">
              <a:avLst/>
            </a:prstGeom>
            <a:noFill/>
          </p:spPr>
          <p:txBody>
            <a:bodyPr wrap="none" rtlCol="0">
              <a:spAutoFit/>
            </a:bodyPr>
            <a:lstStyle/>
            <a:p>
              <a:r>
                <a:rPr kumimoji="1" lang="en-US" altLang="zh-CN" sz="1200" dirty="0">
                  <a:solidFill>
                    <a:prstClr val="black"/>
                  </a:solidFill>
                  <a:latin typeface="黑体" panose="02010609060101010101" pitchFamily="49" charset="-122"/>
                  <a:ea typeface="黑体" panose="02010609060101010101" pitchFamily="49" charset="-122"/>
                  <a:cs typeface="+mn-ea"/>
                  <a:sym typeface="+mn-lt"/>
                </a:rPr>
                <a:t>Beta</a:t>
              </a:r>
              <a:r>
                <a:rPr kumimoji="1" lang="zh-CN" altLang="en-US" sz="1200" dirty="0">
                  <a:solidFill>
                    <a:prstClr val="black"/>
                  </a:solidFill>
                  <a:latin typeface="黑体" panose="02010609060101010101" pitchFamily="49" charset="-122"/>
                  <a:ea typeface="黑体" panose="02010609060101010101" pitchFamily="49" charset="-122"/>
                  <a:cs typeface="+mn-ea"/>
                  <a:sym typeface="+mn-lt"/>
                </a:rPr>
                <a:t>测试</a:t>
              </a:r>
            </a:p>
          </p:txBody>
        </p:sp>
        <p:sp>
          <p:nvSpPr>
            <p:cNvPr id="128" name="文本框 127">
              <a:extLst>
                <a:ext uri="{FF2B5EF4-FFF2-40B4-BE49-F238E27FC236}">
                  <a16:creationId xmlns:a16="http://schemas.microsoft.com/office/drawing/2014/main" id="{677676D3-FE92-DB43-93E9-F1B09B24F44F}"/>
                </a:ext>
              </a:extLst>
            </p:cNvPr>
            <p:cNvSpPr txBox="1"/>
            <p:nvPr/>
          </p:nvSpPr>
          <p:spPr>
            <a:xfrm>
              <a:off x="8855290" y="3488476"/>
              <a:ext cx="942265" cy="297558"/>
            </a:xfrm>
            <a:prstGeom prst="rect">
              <a:avLst/>
            </a:prstGeom>
            <a:noFill/>
          </p:spPr>
          <p:txBody>
            <a:bodyPr wrap="none" rtlCol="0">
              <a:spAutoFit/>
            </a:bodyPr>
            <a:lstStyle/>
            <a:p>
              <a:r>
                <a:rPr kumimoji="1" lang="en-US" altLang="zh-CN" sz="1200" dirty="0">
                  <a:solidFill>
                    <a:prstClr val="black"/>
                  </a:solidFill>
                  <a:latin typeface="黑体" panose="02010609060101010101" pitchFamily="49" charset="-122"/>
                  <a:ea typeface="黑体" panose="02010609060101010101" pitchFamily="49" charset="-122"/>
                  <a:cs typeface="+mn-ea"/>
                  <a:sym typeface="+mn-lt"/>
                </a:rPr>
                <a:t>Gamma</a:t>
              </a:r>
              <a:r>
                <a:rPr kumimoji="1" lang="zh-CN" altLang="en-US" sz="1200" dirty="0">
                  <a:solidFill>
                    <a:prstClr val="black"/>
                  </a:solidFill>
                  <a:latin typeface="黑体" panose="02010609060101010101" pitchFamily="49" charset="-122"/>
                  <a:ea typeface="黑体" panose="02010609060101010101" pitchFamily="49" charset="-122"/>
                  <a:cs typeface="+mn-ea"/>
                  <a:sym typeface="+mn-lt"/>
                </a:rPr>
                <a:t>测试</a:t>
              </a:r>
            </a:p>
          </p:txBody>
        </p:sp>
        <p:sp>
          <p:nvSpPr>
            <p:cNvPr id="130" name="椭圆 129">
              <a:extLst>
                <a:ext uri="{FF2B5EF4-FFF2-40B4-BE49-F238E27FC236}">
                  <a16:creationId xmlns:a16="http://schemas.microsoft.com/office/drawing/2014/main" id="{80AE2BCF-6DC9-AC48-B69E-C35F3A218C23}"/>
                </a:ext>
              </a:extLst>
            </p:cNvPr>
            <p:cNvSpPr/>
            <p:nvPr/>
          </p:nvSpPr>
          <p:spPr>
            <a:xfrm>
              <a:off x="8767419" y="2818822"/>
              <a:ext cx="79100" cy="77518"/>
            </a:xfrm>
            <a:prstGeom prst="ellipse">
              <a:avLst/>
            </a:prstGeom>
            <a:solidFill>
              <a:srgbClr val="FE67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a:solidFill>
                  <a:prstClr val="white"/>
                </a:solidFill>
                <a:latin typeface="黑体" panose="02010609060101010101" pitchFamily="49" charset="-122"/>
                <a:ea typeface="黑体" panose="02010609060101010101" pitchFamily="49" charset="-122"/>
                <a:cs typeface="+mn-ea"/>
                <a:sym typeface="+mn-lt"/>
              </a:endParaRPr>
            </a:p>
          </p:txBody>
        </p:sp>
        <p:sp>
          <p:nvSpPr>
            <p:cNvPr id="131" name="椭圆 130">
              <a:extLst>
                <a:ext uri="{FF2B5EF4-FFF2-40B4-BE49-F238E27FC236}">
                  <a16:creationId xmlns:a16="http://schemas.microsoft.com/office/drawing/2014/main" id="{75953E6A-4BF3-9A42-97D4-5A34072E4EFD}"/>
                </a:ext>
              </a:extLst>
            </p:cNvPr>
            <p:cNvSpPr/>
            <p:nvPr/>
          </p:nvSpPr>
          <p:spPr>
            <a:xfrm>
              <a:off x="8925980" y="3034167"/>
              <a:ext cx="79100" cy="77518"/>
            </a:xfrm>
            <a:prstGeom prst="ellipse">
              <a:avLst/>
            </a:prstGeom>
            <a:solidFill>
              <a:srgbClr val="FE67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a:solidFill>
                  <a:prstClr val="white"/>
                </a:solidFill>
                <a:latin typeface="黑体" panose="02010609060101010101" pitchFamily="49" charset="-122"/>
                <a:ea typeface="黑体" panose="02010609060101010101" pitchFamily="49" charset="-122"/>
                <a:cs typeface="+mn-ea"/>
                <a:sym typeface="+mn-lt"/>
              </a:endParaRPr>
            </a:p>
          </p:txBody>
        </p:sp>
        <p:sp>
          <p:nvSpPr>
            <p:cNvPr id="132" name="椭圆 131">
              <a:extLst>
                <a:ext uri="{FF2B5EF4-FFF2-40B4-BE49-F238E27FC236}">
                  <a16:creationId xmlns:a16="http://schemas.microsoft.com/office/drawing/2014/main" id="{FF8022ED-B6D3-EA43-A09A-746319E75BBF}"/>
                </a:ext>
              </a:extLst>
            </p:cNvPr>
            <p:cNvSpPr/>
            <p:nvPr/>
          </p:nvSpPr>
          <p:spPr>
            <a:xfrm>
              <a:off x="8990560" y="3226465"/>
              <a:ext cx="79100" cy="77518"/>
            </a:xfrm>
            <a:prstGeom prst="ellipse">
              <a:avLst/>
            </a:prstGeom>
            <a:solidFill>
              <a:srgbClr val="FE67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a:solidFill>
                  <a:prstClr val="white"/>
                </a:solidFill>
                <a:latin typeface="黑体" panose="02010609060101010101" pitchFamily="49" charset="-122"/>
                <a:ea typeface="黑体" panose="02010609060101010101" pitchFamily="49" charset="-122"/>
                <a:cs typeface="+mn-ea"/>
                <a:sym typeface="+mn-lt"/>
              </a:endParaRPr>
            </a:p>
          </p:txBody>
        </p:sp>
        <p:sp>
          <p:nvSpPr>
            <p:cNvPr id="133" name="椭圆 132">
              <a:extLst>
                <a:ext uri="{FF2B5EF4-FFF2-40B4-BE49-F238E27FC236}">
                  <a16:creationId xmlns:a16="http://schemas.microsoft.com/office/drawing/2014/main" id="{54BA0153-593D-DF42-ACA2-6CDE5A31B6D6}"/>
                </a:ext>
              </a:extLst>
            </p:cNvPr>
            <p:cNvSpPr/>
            <p:nvPr/>
          </p:nvSpPr>
          <p:spPr>
            <a:xfrm>
              <a:off x="8965341" y="3417570"/>
              <a:ext cx="79100" cy="77518"/>
            </a:xfrm>
            <a:prstGeom prst="ellipse">
              <a:avLst/>
            </a:prstGeom>
            <a:solidFill>
              <a:srgbClr val="FE67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a:solidFill>
                  <a:prstClr val="white"/>
                </a:solidFill>
                <a:latin typeface="黑体" panose="02010609060101010101" pitchFamily="49" charset="-122"/>
                <a:ea typeface="黑体" panose="02010609060101010101" pitchFamily="49" charset="-122"/>
                <a:cs typeface="+mn-ea"/>
                <a:sym typeface="+mn-lt"/>
              </a:endParaRPr>
            </a:p>
          </p:txBody>
        </p:sp>
        <p:sp>
          <p:nvSpPr>
            <p:cNvPr id="134" name="椭圆 133">
              <a:extLst>
                <a:ext uri="{FF2B5EF4-FFF2-40B4-BE49-F238E27FC236}">
                  <a16:creationId xmlns:a16="http://schemas.microsoft.com/office/drawing/2014/main" id="{8FC9D766-E57E-6E4C-BB1E-97330D2C2136}"/>
                </a:ext>
              </a:extLst>
            </p:cNvPr>
            <p:cNvSpPr/>
            <p:nvPr/>
          </p:nvSpPr>
          <p:spPr>
            <a:xfrm>
              <a:off x="8815531" y="3551684"/>
              <a:ext cx="79100" cy="77518"/>
            </a:xfrm>
            <a:prstGeom prst="ellipse">
              <a:avLst/>
            </a:prstGeom>
            <a:solidFill>
              <a:srgbClr val="FE67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a:solidFill>
                  <a:prstClr val="white"/>
                </a:solidFill>
                <a:latin typeface="黑体" panose="02010609060101010101" pitchFamily="49" charset="-122"/>
                <a:ea typeface="黑体" panose="02010609060101010101" pitchFamily="49" charset="-122"/>
                <a:cs typeface="+mn-ea"/>
                <a:sym typeface="+mn-lt"/>
              </a:endParaRPr>
            </a:p>
          </p:txBody>
        </p:sp>
        <p:sp>
          <p:nvSpPr>
            <p:cNvPr id="135" name="文本框 134">
              <a:extLst>
                <a:ext uri="{FF2B5EF4-FFF2-40B4-BE49-F238E27FC236}">
                  <a16:creationId xmlns:a16="http://schemas.microsoft.com/office/drawing/2014/main" id="{85C31463-62EC-6D44-9BE7-219CA7D56EAD}"/>
                </a:ext>
              </a:extLst>
            </p:cNvPr>
            <p:cNvSpPr txBox="1"/>
            <p:nvPr/>
          </p:nvSpPr>
          <p:spPr>
            <a:xfrm>
              <a:off x="8782767" y="2567106"/>
              <a:ext cx="859611" cy="297558"/>
            </a:xfrm>
            <a:prstGeom prst="rect">
              <a:avLst/>
            </a:prstGeom>
            <a:noFill/>
          </p:spPr>
          <p:txBody>
            <a:bodyPr wrap="none" rtlCol="0">
              <a:spAutoFit/>
            </a:bodyPr>
            <a:lstStyle/>
            <a:p>
              <a:r>
                <a:rPr kumimoji="1" lang="zh-CN" altLang="en-US" sz="1200" dirty="0">
                  <a:solidFill>
                    <a:prstClr val="black"/>
                  </a:solidFill>
                  <a:latin typeface="黑体" panose="02010609060101010101" pitchFamily="49" charset="-122"/>
                  <a:ea typeface="黑体" panose="02010609060101010101" pitchFamily="49" charset="-122"/>
                  <a:cs typeface="+mn-ea"/>
                  <a:sym typeface="+mn-lt"/>
                </a:rPr>
                <a:t>静态检查</a:t>
              </a:r>
            </a:p>
          </p:txBody>
        </p:sp>
        <p:sp>
          <p:nvSpPr>
            <p:cNvPr id="136" name="椭圆 135">
              <a:extLst>
                <a:ext uri="{FF2B5EF4-FFF2-40B4-BE49-F238E27FC236}">
                  <a16:creationId xmlns:a16="http://schemas.microsoft.com/office/drawing/2014/main" id="{F1D0B3CD-D400-F74C-8591-21330EF76A66}"/>
                </a:ext>
              </a:extLst>
            </p:cNvPr>
            <p:cNvSpPr/>
            <p:nvPr/>
          </p:nvSpPr>
          <p:spPr>
            <a:xfrm>
              <a:off x="8703667" y="2619554"/>
              <a:ext cx="79100" cy="77518"/>
            </a:xfrm>
            <a:prstGeom prst="ellipse">
              <a:avLst/>
            </a:prstGeom>
            <a:solidFill>
              <a:srgbClr val="FE67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a:solidFill>
                  <a:prstClr val="white"/>
                </a:solidFill>
                <a:latin typeface="黑体" panose="02010609060101010101" pitchFamily="49" charset="-122"/>
                <a:ea typeface="黑体" panose="02010609060101010101" pitchFamily="49" charset="-122"/>
                <a:cs typeface="+mn-ea"/>
                <a:sym typeface="+mn-lt"/>
              </a:endParaRPr>
            </a:p>
          </p:txBody>
        </p:sp>
        <p:sp>
          <p:nvSpPr>
            <p:cNvPr id="137" name="文本框 136">
              <a:extLst>
                <a:ext uri="{FF2B5EF4-FFF2-40B4-BE49-F238E27FC236}">
                  <a16:creationId xmlns:a16="http://schemas.microsoft.com/office/drawing/2014/main" id="{1188EA8C-277C-C544-AB24-C952ADAD0AFC}"/>
                </a:ext>
              </a:extLst>
            </p:cNvPr>
            <p:cNvSpPr txBox="1"/>
            <p:nvPr/>
          </p:nvSpPr>
          <p:spPr>
            <a:xfrm>
              <a:off x="7278493" y="6061570"/>
              <a:ext cx="1438195" cy="396606"/>
            </a:xfrm>
            <a:prstGeom prst="rect">
              <a:avLst/>
            </a:prstGeom>
            <a:noFill/>
          </p:spPr>
          <p:txBody>
            <a:bodyPr wrap="none" rtlCol="0">
              <a:spAutoFit/>
            </a:bodyPr>
            <a:lstStyle/>
            <a:p>
              <a:r>
                <a:rPr kumimoji="1" lang="zh-CN" altLang="en-US" sz="1799" b="1" dirty="0">
                  <a:solidFill>
                    <a:schemeClr val="accent5"/>
                  </a:solidFill>
                  <a:latin typeface="黑体" panose="02010609060101010101" pitchFamily="49" charset="-122"/>
                  <a:ea typeface="黑体" panose="02010609060101010101" pitchFamily="49" charset="-122"/>
                  <a:cs typeface="+mn-ea"/>
                  <a:sym typeface="+mn-lt"/>
                </a:rPr>
                <a:t>部署与发布</a:t>
              </a:r>
            </a:p>
          </p:txBody>
        </p:sp>
        <p:sp>
          <p:nvSpPr>
            <p:cNvPr id="139" name="文本框 138">
              <a:extLst>
                <a:ext uri="{FF2B5EF4-FFF2-40B4-BE49-F238E27FC236}">
                  <a16:creationId xmlns:a16="http://schemas.microsoft.com/office/drawing/2014/main" id="{021645E7-A624-1B4E-9182-0244B2F9B599}"/>
                </a:ext>
              </a:extLst>
            </p:cNvPr>
            <p:cNvSpPr txBox="1"/>
            <p:nvPr/>
          </p:nvSpPr>
          <p:spPr>
            <a:xfrm>
              <a:off x="10675602" y="3486715"/>
              <a:ext cx="859611" cy="297558"/>
            </a:xfrm>
            <a:prstGeom prst="rect">
              <a:avLst/>
            </a:prstGeom>
            <a:noFill/>
          </p:spPr>
          <p:txBody>
            <a:bodyPr wrap="none" rtlCol="0">
              <a:spAutoFit/>
            </a:bodyPr>
            <a:lstStyle/>
            <a:p>
              <a:r>
                <a:rPr kumimoji="1" lang="zh-CN" altLang="en-US" sz="1200" dirty="0">
                  <a:solidFill>
                    <a:prstClr val="black"/>
                  </a:solidFill>
                  <a:latin typeface="黑体" panose="02010609060101010101" pitchFamily="49" charset="-122"/>
                  <a:ea typeface="黑体" panose="02010609060101010101" pitchFamily="49" charset="-122"/>
                  <a:cs typeface="+mn-ea"/>
                  <a:sym typeface="+mn-lt"/>
                </a:rPr>
                <a:t>运营反馈</a:t>
              </a:r>
            </a:p>
          </p:txBody>
        </p:sp>
        <p:sp>
          <p:nvSpPr>
            <p:cNvPr id="140" name="文本框 139">
              <a:extLst>
                <a:ext uri="{FF2B5EF4-FFF2-40B4-BE49-F238E27FC236}">
                  <a16:creationId xmlns:a16="http://schemas.microsoft.com/office/drawing/2014/main" id="{02346451-90F0-3345-A276-D7877D107E6B}"/>
                </a:ext>
              </a:extLst>
            </p:cNvPr>
            <p:cNvSpPr txBox="1"/>
            <p:nvPr/>
          </p:nvSpPr>
          <p:spPr>
            <a:xfrm>
              <a:off x="10608769" y="3680222"/>
              <a:ext cx="859611" cy="297558"/>
            </a:xfrm>
            <a:prstGeom prst="rect">
              <a:avLst/>
            </a:prstGeom>
            <a:noFill/>
          </p:spPr>
          <p:txBody>
            <a:bodyPr wrap="none" rtlCol="0">
              <a:spAutoFit/>
            </a:bodyPr>
            <a:lstStyle/>
            <a:p>
              <a:r>
                <a:rPr kumimoji="1" lang="zh-CN" altLang="en-US" sz="1200" dirty="0">
                  <a:solidFill>
                    <a:prstClr val="black"/>
                  </a:solidFill>
                  <a:latin typeface="黑体" panose="02010609060101010101" pitchFamily="49" charset="-122"/>
                  <a:ea typeface="黑体" panose="02010609060101010101" pitchFamily="49" charset="-122"/>
                  <a:cs typeface="+mn-ea"/>
                  <a:sym typeface="+mn-lt"/>
                </a:rPr>
                <a:t>线上拨测</a:t>
              </a:r>
            </a:p>
          </p:txBody>
        </p:sp>
        <p:sp>
          <p:nvSpPr>
            <p:cNvPr id="141" name="文本框 140">
              <a:extLst>
                <a:ext uri="{FF2B5EF4-FFF2-40B4-BE49-F238E27FC236}">
                  <a16:creationId xmlns:a16="http://schemas.microsoft.com/office/drawing/2014/main" id="{5A7A42A6-685B-4742-A9F9-E4D329689276}"/>
                </a:ext>
              </a:extLst>
            </p:cNvPr>
            <p:cNvSpPr txBox="1"/>
            <p:nvPr/>
          </p:nvSpPr>
          <p:spPr>
            <a:xfrm>
              <a:off x="10434158" y="3886179"/>
              <a:ext cx="859611" cy="297558"/>
            </a:xfrm>
            <a:prstGeom prst="rect">
              <a:avLst/>
            </a:prstGeom>
            <a:noFill/>
          </p:spPr>
          <p:txBody>
            <a:bodyPr wrap="none" rtlCol="0">
              <a:spAutoFit/>
            </a:bodyPr>
            <a:lstStyle/>
            <a:p>
              <a:r>
                <a:rPr kumimoji="1" lang="zh-CN" altLang="en-US" sz="1200" dirty="0">
                  <a:solidFill>
                    <a:prstClr val="black"/>
                  </a:solidFill>
                  <a:latin typeface="黑体" panose="02010609060101010101" pitchFamily="49" charset="-122"/>
                  <a:ea typeface="黑体" panose="02010609060101010101" pitchFamily="49" charset="-122"/>
                  <a:cs typeface="+mn-ea"/>
                  <a:sym typeface="+mn-lt"/>
                </a:rPr>
                <a:t>运维监控</a:t>
              </a:r>
            </a:p>
          </p:txBody>
        </p:sp>
        <p:sp>
          <p:nvSpPr>
            <p:cNvPr id="142" name="文本框 141">
              <a:extLst>
                <a:ext uri="{FF2B5EF4-FFF2-40B4-BE49-F238E27FC236}">
                  <a16:creationId xmlns:a16="http://schemas.microsoft.com/office/drawing/2014/main" id="{D4DA6493-7304-3E4A-B03A-1D325350DC12}"/>
                </a:ext>
              </a:extLst>
            </p:cNvPr>
            <p:cNvSpPr txBox="1"/>
            <p:nvPr/>
          </p:nvSpPr>
          <p:spPr>
            <a:xfrm>
              <a:off x="9703640" y="5165607"/>
              <a:ext cx="859611" cy="297558"/>
            </a:xfrm>
            <a:prstGeom prst="rect">
              <a:avLst/>
            </a:prstGeom>
            <a:noFill/>
          </p:spPr>
          <p:txBody>
            <a:bodyPr wrap="none" rtlCol="0">
              <a:spAutoFit/>
            </a:bodyPr>
            <a:lstStyle/>
            <a:p>
              <a:r>
                <a:rPr kumimoji="1" lang="zh-CN" altLang="en-US" sz="1200" dirty="0">
                  <a:solidFill>
                    <a:prstClr val="black"/>
                  </a:solidFill>
                  <a:latin typeface="黑体" panose="02010609060101010101" pitchFamily="49" charset="-122"/>
                  <a:ea typeface="黑体" panose="02010609060101010101" pitchFamily="49" charset="-122"/>
                  <a:cs typeface="+mn-ea"/>
                  <a:sym typeface="+mn-lt"/>
                </a:rPr>
                <a:t>全量发布</a:t>
              </a:r>
            </a:p>
          </p:txBody>
        </p:sp>
        <p:sp>
          <p:nvSpPr>
            <p:cNvPr id="143" name="文本框 142">
              <a:extLst>
                <a:ext uri="{FF2B5EF4-FFF2-40B4-BE49-F238E27FC236}">
                  <a16:creationId xmlns:a16="http://schemas.microsoft.com/office/drawing/2014/main" id="{7C2CE8C7-04FE-0B48-AC9E-91D2DABFF72D}"/>
                </a:ext>
              </a:extLst>
            </p:cNvPr>
            <p:cNvSpPr txBox="1"/>
            <p:nvPr/>
          </p:nvSpPr>
          <p:spPr>
            <a:xfrm>
              <a:off x="9560092" y="5324704"/>
              <a:ext cx="859611" cy="297558"/>
            </a:xfrm>
            <a:prstGeom prst="rect">
              <a:avLst/>
            </a:prstGeom>
            <a:noFill/>
          </p:spPr>
          <p:txBody>
            <a:bodyPr wrap="none" rtlCol="0">
              <a:spAutoFit/>
            </a:bodyPr>
            <a:lstStyle/>
            <a:p>
              <a:r>
                <a:rPr kumimoji="1" lang="zh-CN" altLang="en-US" sz="1200" dirty="0">
                  <a:solidFill>
                    <a:prstClr val="black"/>
                  </a:solidFill>
                  <a:latin typeface="黑体" panose="02010609060101010101" pitchFamily="49" charset="-122"/>
                  <a:ea typeface="黑体" panose="02010609060101010101" pitchFamily="49" charset="-122"/>
                  <a:cs typeface="+mn-ea"/>
                  <a:sym typeface="+mn-lt"/>
                </a:rPr>
                <a:t>签发决策</a:t>
              </a:r>
            </a:p>
          </p:txBody>
        </p:sp>
        <p:sp>
          <p:nvSpPr>
            <p:cNvPr id="144" name="文本框 143">
              <a:extLst>
                <a:ext uri="{FF2B5EF4-FFF2-40B4-BE49-F238E27FC236}">
                  <a16:creationId xmlns:a16="http://schemas.microsoft.com/office/drawing/2014/main" id="{C2937117-8096-2D49-B049-8F2E25ECE67E}"/>
                </a:ext>
              </a:extLst>
            </p:cNvPr>
            <p:cNvSpPr txBox="1"/>
            <p:nvPr/>
          </p:nvSpPr>
          <p:spPr>
            <a:xfrm>
              <a:off x="9407756" y="5479471"/>
              <a:ext cx="859611" cy="297558"/>
            </a:xfrm>
            <a:prstGeom prst="rect">
              <a:avLst/>
            </a:prstGeom>
            <a:noFill/>
          </p:spPr>
          <p:txBody>
            <a:bodyPr wrap="none" rtlCol="0">
              <a:spAutoFit/>
            </a:bodyPr>
            <a:lstStyle/>
            <a:p>
              <a:r>
                <a:rPr kumimoji="1" lang="zh-CN" altLang="en-US" sz="1200" dirty="0">
                  <a:solidFill>
                    <a:prstClr val="black"/>
                  </a:solidFill>
                  <a:latin typeface="黑体" panose="02010609060101010101" pitchFamily="49" charset="-122"/>
                  <a:ea typeface="黑体" panose="02010609060101010101" pitchFamily="49" charset="-122"/>
                  <a:cs typeface="+mn-ea"/>
                  <a:sym typeface="+mn-lt"/>
                </a:rPr>
                <a:t>灰度发布</a:t>
              </a:r>
            </a:p>
          </p:txBody>
        </p:sp>
        <p:sp>
          <p:nvSpPr>
            <p:cNvPr id="145" name="文本框 144">
              <a:extLst>
                <a:ext uri="{FF2B5EF4-FFF2-40B4-BE49-F238E27FC236}">
                  <a16:creationId xmlns:a16="http://schemas.microsoft.com/office/drawing/2014/main" id="{5D4FCA1F-611A-554F-93C2-CCA768A874CC}"/>
                </a:ext>
              </a:extLst>
            </p:cNvPr>
            <p:cNvSpPr txBox="1"/>
            <p:nvPr/>
          </p:nvSpPr>
          <p:spPr>
            <a:xfrm>
              <a:off x="9188620" y="5640231"/>
              <a:ext cx="859611" cy="297558"/>
            </a:xfrm>
            <a:prstGeom prst="rect">
              <a:avLst/>
            </a:prstGeom>
            <a:noFill/>
          </p:spPr>
          <p:txBody>
            <a:bodyPr wrap="none" rtlCol="0">
              <a:spAutoFit/>
            </a:bodyPr>
            <a:lstStyle/>
            <a:p>
              <a:r>
                <a:rPr kumimoji="1" lang="zh-CN" altLang="en-US" sz="1200" dirty="0">
                  <a:solidFill>
                    <a:prstClr val="black"/>
                  </a:solidFill>
                  <a:latin typeface="黑体" panose="02010609060101010101" pitchFamily="49" charset="-122"/>
                  <a:ea typeface="黑体" panose="02010609060101010101" pitchFamily="49" charset="-122"/>
                  <a:cs typeface="+mn-ea"/>
                  <a:sym typeface="+mn-lt"/>
                </a:rPr>
                <a:t>发布决策</a:t>
              </a:r>
            </a:p>
          </p:txBody>
        </p:sp>
        <p:sp>
          <p:nvSpPr>
            <p:cNvPr id="146" name="文本框 145">
              <a:extLst>
                <a:ext uri="{FF2B5EF4-FFF2-40B4-BE49-F238E27FC236}">
                  <a16:creationId xmlns:a16="http://schemas.microsoft.com/office/drawing/2014/main" id="{FEF9DB28-45A8-9E40-B03B-C323A6F202F5}"/>
                </a:ext>
              </a:extLst>
            </p:cNvPr>
            <p:cNvSpPr txBox="1"/>
            <p:nvPr/>
          </p:nvSpPr>
          <p:spPr>
            <a:xfrm>
              <a:off x="8842250" y="5780803"/>
              <a:ext cx="859611" cy="297558"/>
            </a:xfrm>
            <a:prstGeom prst="rect">
              <a:avLst/>
            </a:prstGeom>
            <a:noFill/>
          </p:spPr>
          <p:txBody>
            <a:bodyPr wrap="none" rtlCol="0">
              <a:spAutoFit/>
            </a:bodyPr>
            <a:lstStyle/>
            <a:p>
              <a:r>
                <a:rPr kumimoji="1" lang="en-US" altLang="zh-CN" sz="1200" dirty="0">
                  <a:solidFill>
                    <a:prstClr val="black"/>
                  </a:solidFill>
                  <a:latin typeface="黑体" panose="02010609060101010101" pitchFamily="49" charset="-122"/>
                  <a:ea typeface="黑体" panose="02010609060101010101" pitchFamily="49" charset="-122"/>
                  <a:cs typeface="+mn-ea"/>
                  <a:sym typeface="+mn-lt"/>
                </a:rPr>
                <a:t>Dog food</a:t>
              </a:r>
              <a:endParaRPr kumimoji="1" lang="zh-CN" altLang="en-US" sz="1200" dirty="0">
                <a:solidFill>
                  <a:prstClr val="black"/>
                </a:solidFill>
                <a:latin typeface="黑体" panose="02010609060101010101" pitchFamily="49" charset="-122"/>
                <a:ea typeface="黑体" panose="02010609060101010101" pitchFamily="49" charset="-122"/>
                <a:cs typeface="+mn-ea"/>
                <a:sym typeface="+mn-lt"/>
              </a:endParaRPr>
            </a:p>
          </p:txBody>
        </p:sp>
        <p:sp>
          <p:nvSpPr>
            <p:cNvPr id="148" name="椭圆 147">
              <a:extLst>
                <a:ext uri="{FF2B5EF4-FFF2-40B4-BE49-F238E27FC236}">
                  <a16:creationId xmlns:a16="http://schemas.microsoft.com/office/drawing/2014/main" id="{1ADDB449-ADCE-7E40-9CA2-9EED7493C326}"/>
                </a:ext>
              </a:extLst>
            </p:cNvPr>
            <p:cNvSpPr/>
            <p:nvPr/>
          </p:nvSpPr>
          <p:spPr>
            <a:xfrm>
              <a:off x="10636052" y="3538760"/>
              <a:ext cx="79100" cy="77518"/>
            </a:xfrm>
            <a:prstGeom prst="ellipse">
              <a:avLst/>
            </a:prstGeom>
            <a:solidFill>
              <a:srgbClr val="FE67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a:solidFill>
                  <a:prstClr val="white"/>
                </a:solidFill>
                <a:latin typeface="黑体" panose="02010609060101010101" pitchFamily="49" charset="-122"/>
                <a:ea typeface="黑体" panose="02010609060101010101" pitchFamily="49" charset="-122"/>
                <a:cs typeface="+mn-ea"/>
                <a:sym typeface="+mn-lt"/>
              </a:endParaRPr>
            </a:p>
          </p:txBody>
        </p:sp>
        <p:sp>
          <p:nvSpPr>
            <p:cNvPr id="149" name="椭圆 148">
              <a:extLst>
                <a:ext uri="{FF2B5EF4-FFF2-40B4-BE49-F238E27FC236}">
                  <a16:creationId xmlns:a16="http://schemas.microsoft.com/office/drawing/2014/main" id="{E0CE6165-65C2-6945-9A84-9D1413FFDFB4}"/>
                </a:ext>
              </a:extLst>
            </p:cNvPr>
            <p:cNvSpPr/>
            <p:nvPr/>
          </p:nvSpPr>
          <p:spPr>
            <a:xfrm>
              <a:off x="10529671" y="3732670"/>
              <a:ext cx="79100" cy="77518"/>
            </a:xfrm>
            <a:prstGeom prst="ellipse">
              <a:avLst/>
            </a:prstGeom>
            <a:solidFill>
              <a:srgbClr val="FE67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a:solidFill>
                  <a:prstClr val="white"/>
                </a:solidFill>
                <a:latin typeface="黑体" panose="02010609060101010101" pitchFamily="49" charset="-122"/>
                <a:ea typeface="黑体" panose="02010609060101010101" pitchFamily="49" charset="-122"/>
                <a:cs typeface="+mn-ea"/>
                <a:sym typeface="+mn-lt"/>
              </a:endParaRPr>
            </a:p>
          </p:txBody>
        </p:sp>
        <p:sp>
          <p:nvSpPr>
            <p:cNvPr id="150" name="椭圆 149">
              <a:extLst>
                <a:ext uri="{FF2B5EF4-FFF2-40B4-BE49-F238E27FC236}">
                  <a16:creationId xmlns:a16="http://schemas.microsoft.com/office/drawing/2014/main" id="{FCAE8A5F-5A5B-8144-8807-160327EE4666}"/>
                </a:ext>
              </a:extLst>
            </p:cNvPr>
            <p:cNvSpPr/>
            <p:nvPr/>
          </p:nvSpPr>
          <p:spPr>
            <a:xfrm>
              <a:off x="10394608" y="3937362"/>
              <a:ext cx="79100" cy="77518"/>
            </a:xfrm>
            <a:prstGeom prst="ellipse">
              <a:avLst/>
            </a:prstGeom>
            <a:solidFill>
              <a:srgbClr val="FE67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a:solidFill>
                  <a:prstClr val="white"/>
                </a:solidFill>
                <a:latin typeface="黑体" panose="02010609060101010101" pitchFamily="49" charset="-122"/>
                <a:ea typeface="黑体" panose="02010609060101010101" pitchFamily="49" charset="-122"/>
                <a:cs typeface="+mn-ea"/>
                <a:sym typeface="+mn-lt"/>
              </a:endParaRPr>
            </a:p>
          </p:txBody>
        </p:sp>
        <p:sp>
          <p:nvSpPr>
            <p:cNvPr id="151" name="椭圆 150">
              <a:extLst>
                <a:ext uri="{FF2B5EF4-FFF2-40B4-BE49-F238E27FC236}">
                  <a16:creationId xmlns:a16="http://schemas.microsoft.com/office/drawing/2014/main" id="{5263EEA4-3F17-FA44-96E6-C861B7AB9E8B}"/>
                </a:ext>
              </a:extLst>
            </p:cNvPr>
            <p:cNvSpPr/>
            <p:nvPr/>
          </p:nvSpPr>
          <p:spPr>
            <a:xfrm>
              <a:off x="9645336" y="5220481"/>
              <a:ext cx="79100" cy="77518"/>
            </a:xfrm>
            <a:prstGeom prst="ellipse">
              <a:avLst/>
            </a:prstGeom>
            <a:solidFill>
              <a:srgbClr val="FE67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a:solidFill>
                  <a:prstClr val="white"/>
                </a:solidFill>
                <a:latin typeface="黑体" panose="02010609060101010101" pitchFamily="49" charset="-122"/>
                <a:ea typeface="黑体" panose="02010609060101010101" pitchFamily="49" charset="-122"/>
                <a:cs typeface="+mn-ea"/>
                <a:sym typeface="+mn-lt"/>
              </a:endParaRPr>
            </a:p>
          </p:txBody>
        </p:sp>
        <p:sp>
          <p:nvSpPr>
            <p:cNvPr id="152" name="椭圆 151">
              <a:extLst>
                <a:ext uri="{FF2B5EF4-FFF2-40B4-BE49-F238E27FC236}">
                  <a16:creationId xmlns:a16="http://schemas.microsoft.com/office/drawing/2014/main" id="{DCE169BA-C374-9B4A-9772-EE4D0EA1F3EF}"/>
                </a:ext>
              </a:extLst>
            </p:cNvPr>
            <p:cNvSpPr/>
            <p:nvPr/>
          </p:nvSpPr>
          <p:spPr>
            <a:xfrm>
              <a:off x="9503446" y="5397783"/>
              <a:ext cx="79100" cy="77518"/>
            </a:xfrm>
            <a:prstGeom prst="ellipse">
              <a:avLst/>
            </a:prstGeom>
            <a:solidFill>
              <a:srgbClr val="FE67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a:solidFill>
                  <a:prstClr val="white"/>
                </a:solidFill>
                <a:latin typeface="黑体" panose="02010609060101010101" pitchFamily="49" charset="-122"/>
                <a:ea typeface="黑体" panose="02010609060101010101" pitchFamily="49" charset="-122"/>
                <a:cs typeface="+mn-ea"/>
                <a:sym typeface="+mn-lt"/>
              </a:endParaRPr>
            </a:p>
          </p:txBody>
        </p:sp>
        <p:sp>
          <p:nvSpPr>
            <p:cNvPr id="153" name="椭圆 152">
              <a:extLst>
                <a:ext uri="{FF2B5EF4-FFF2-40B4-BE49-F238E27FC236}">
                  <a16:creationId xmlns:a16="http://schemas.microsoft.com/office/drawing/2014/main" id="{05D9B582-88BB-074A-A996-E34D4174B050}"/>
                </a:ext>
              </a:extLst>
            </p:cNvPr>
            <p:cNvSpPr/>
            <p:nvPr/>
          </p:nvSpPr>
          <p:spPr>
            <a:xfrm>
              <a:off x="9367996" y="5542677"/>
              <a:ext cx="79100" cy="77518"/>
            </a:xfrm>
            <a:prstGeom prst="ellipse">
              <a:avLst/>
            </a:prstGeom>
            <a:solidFill>
              <a:srgbClr val="FE67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a:solidFill>
                  <a:prstClr val="white"/>
                </a:solidFill>
                <a:latin typeface="黑体" panose="02010609060101010101" pitchFamily="49" charset="-122"/>
                <a:ea typeface="黑体" panose="02010609060101010101" pitchFamily="49" charset="-122"/>
                <a:cs typeface="+mn-ea"/>
                <a:sym typeface="+mn-lt"/>
              </a:endParaRPr>
            </a:p>
          </p:txBody>
        </p:sp>
        <p:sp>
          <p:nvSpPr>
            <p:cNvPr id="154" name="椭圆 153">
              <a:extLst>
                <a:ext uri="{FF2B5EF4-FFF2-40B4-BE49-F238E27FC236}">
                  <a16:creationId xmlns:a16="http://schemas.microsoft.com/office/drawing/2014/main" id="{2F690B0F-9D55-0A47-BDE8-4254ACDCA027}"/>
                </a:ext>
              </a:extLst>
            </p:cNvPr>
            <p:cNvSpPr/>
            <p:nvPr/>
          </p:nvSpPr>
          <p:spPr>
            <a:xfrm>
              <a:off x="9142567" y="5700527"/>
              <a:ext cx="79100" cy="77518"/>
            </a:xfrm>
            <a:prstGeom prst="ellipse">
              <a:avLst/>
            </a:prstGeom>
            <a:solidFill>
              <a:srgbClr val="FE67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a:solidFill>
                  <a:prstClr val="white"/>
                </a:solidFill>
                <a:latin typeface="黑体" panose="02010609060101010101" pitchFamily="49" charset="-122"/>
                <a:ea typeface="黑体" panose="02010609060101010101" pitchFamily="49" charset="-122"/>
                <a:cs typeface="+mn-ea"/>
                <a:sym typeface="+mn-lt"/>
              </a:endParaRPr>
            </a:p>
          </p:txBody>
        </p:sp>
        <p:sp>
          <p:nvSpPr>
            <p:cNvPr id="160" name="椭圆 159">
              <a:extLst>
                <a:ext uri="{FF2B5EF4-FFF2-40B4-BE49-F238E27FC236}">
                  <a16:creationId xmlns:a16="http://schemas.microsoft.com/office/drawing/2014/main" id="{0CD6FF3A-A25A-CA43-8B4F-CFCFCD81DF44}"/>
                </a:ext>
              </a:extLst>
            </p:cNvPr>
            <p:cNvSpPr/>
            <p:nvPr/>
          </p:nvSpPr>
          <p:spPr>
            <a:xfrm>
              <a:off x="8772186" y="5845246"/>
              <a:ext cx="79100" cy="77518"/>
            </a:xfrm>
            <a:prstGeom prst="ellipse">
              <a:avLst/>
            </a:prstGeom>
            <a:solidFill>
              <a:srgbClr val="FE67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a:solidFill>
                  <a:prstClr val="white"/>
                </a:solidFill>
                <a:latin typeface="黑体" panose="02010609060101010101" pitchFamily="49" charset="-122"/>
                <a:ea typeface="黑体" panose="02010609060101010101" pitchFamily="49" charset="-122"/>
                <a:cs typeface="+mn-ea"/>
                <a:sym typeface="+mn-lt"/>
              </a:endParaRPr>
            </a:p>
          </p:txBody>
        </p:sp>
        <p:sp>
          <p:nvSpPr>
            <p:cNvPr id="162" name="文本框 161">
              <a:extLst>
                <a:ext uri="{FF2B5EF4-FFF2-40B4-BE49-F238E27FC236}">
                  <a16:creationId xmlns:a16="http://schemas.microsoft.com/office/drawing/2014/main" id="{E114B26D-05BC-F846-9AAF-765EE2F77C55}"/>
                </a:ext>
              </a:extLst>
            </p:cNvPr>
            <p:cNvSpPr txBox="1"/>
            <p:nvPr/>
          </p:nvSpPr>
          <p:spPr>
            <a:xfrm>
              <a:off x="8066759" y="5161887"/>
              <a:ext cx="1686159" cy="297558"/>
            </a:xfrm>
            <a:prstGeom prst="rect">
              <a:avLst/>
            </a:prstGeom>
            <a:noFill/>
          </p:spPr>
          <p:txBody>
            <a:bodyPr wrap="none" rtlCol="0">
              <a:spAutoFit/>
            </a:bodyPr>
            <a:lstStyle/>
            <a:p>
              <a:r>
                <a:rPr kumimoji="1" lang="zh-CN" altLang="en-US" sz="1200" dirty="0">
                  <a:solidFill>
                    <a:prstClr val="white">
                      <a:lumMod val="50000"/>
                    </a:prstClr>
                  </a:solidFill>
                  <a:latin typeface="黑体" panose="02010609060101010101" pitchFamily="49" charset="-122"/>
                  <a:ea typeface="黑体" panose="02010609060101010101" pitchFamily="49" charset="-122"/>
                  <a:cs typeface="+mn-ea"/>
                  <a:sym typeface="+mn-lt"/>
                </a:rPr>
                <a:t>生产环境（华为云）</a:t>
              </a:r>
            </a:p>
          </p:txBody>
        </p:sp>
        <p:pic>
          <p:nvPicPr>
            <p:cNvPr id="164" name="图形 163">
              <a:extLst>
                <a:ext uri="{FF2B5EF4-FFF2-40B4-BE49-F238E27FC236}">
                  <a16:creationId xmlns:a16="http://schemas.microsoft.com/office/drawing/2014/main" id="{D98AE195-F923-5B46-9F1B-0682390114E7}"/>
                </a:ext>
              </a:extLst>
            </p:cNvPr>
            <p:cNvPicPr>
              <a:picLocks noChangeAspect="1"/>
            </p:cNvPicPr>
            <p:nvPr/>
          </p:nvPicPr>
          <p:blipFill>
            <a:blip cstate="print">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7895412" y="1813337"/>
              <a:ext cx="737401" cy="563394"/>
            </a:xfrm>
            <a:prstGeom prst="rect">
              <a:avLst/>
            </a:prstGeom>
          </p:spPr>
        </p:pic>
        <p:pic>
          <p:nvPicPr>
            <p:cNvPr id="174" name="图形 173">
              <a:extLst>
                <a:ext uri="{FF2B5EF4-FFF2-40B4-BE49-F238E27FC236}">
                  <a16:creationId xmlns:a16="http://schemas.microsoft.com/office/drawing/2014/main" id="{BA8F02E0-F1E3-CE42-8694-262159C64F18}"/>
                </a:ext>
              </a:extLst>
            </p:cNvPr>
            <p:cNvPicPr>
              <a:picLocks noChangeAspect="1"/>
            </p:cNvPicPr>
            <p:nvPr/>
          </p:nvPicPr>
          <p:blipFill>
            <a:blip cstate="print">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8470511" y="4475235"/>
              <a:ext cx="761545" cy="703255"/>
            </a:xfrm>
            <a:prstGeom prst="rect">
              <a:avLst/>
            </a:prstGeom>
          </p:spPr>
        </p:pic>
        <p:grpSp>
          <p:nvGrpSpPr>
            <p:cNvPr id="216" name="组合 215">
              <a:extLst>
                <a:ext uri="{FF2B5EF4-FFF2-40B4-BE49-F238E27FC236}">
                  <a16:creationId xmlns:a16="http://schemas.microsoft.com/office/drawing/2014/main" id="{7AA7EFE1-E6F7-B541-BDA6-79974A147014}"/>
                </a:ext>
              </a:extLst>
            </p:cNvPr>
            <p:cNvGrpSpPr/>
            <p:nvPr/>
          </p:nvGrpSpPr>
          <p:grpSpPr>
            <a:xfrm>
              <a:off x="1592827" y="3712786"/>
              <a:ext cx="323379" cy="346781"/>
              <a:chOff x="1158430" y="3589393"/>
              <a:chExt cx="402673" cy="440627"/>
            </a:xfrm>
            <a:solidFill>
              <a:schemeClr val="accent1">
                <a:lumMod val="20000"/>
                <a:lumOff val="80000"/>
              </a:schemeClr>
            </a:solidFill>
          </p:grpSpPr>
          <p:sp>
            <p:nvSpPr>
              <p:cNvPr id="175" name="圆角矩形 174">
                <a:extLst>
                  <a:ext uri="{FF2B5EF4-FFF2-40B4-BE49-F238E27FC236}">
                    <a16:creationId xmlns:a16="http://schemas.microsoft.com/office/drawing/2014/main" id="{7B38FF26-2694-D74D-AB06-AB2CEC74B90C}"/>
                  </a:ext>
                </a:extLst>
              </p:cNvPr>
              <p:cNvSpPr/>
              <p:nvPr/>
            </p:nvSpPr>
            <p:spPr>
              <a:xfrm flipH="1">
                <a:off x="1158430" y="3667312"/>
                <a:ext cx="66546" cy="258548"/>
              </a:xfrm>
              <a:prstGeom prst="roundRect">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799">
                  <a:solidFill>
                    <a:prstClr val="white"/>
                  </a:solidFill>
                  <a:latin typeface="黑体" panose="02010609060101010101" pitchFamily="49" charset="-122"/>
                  <a:ea typeface="黑体" panose="02010609060101010101" pitchFamily="49" charset="-122"/>
                  <a:cs typeface="+mn-ea"/>
                  <a:sym typeface="+mn-lt"/>
                </a:endParaRPr>
              </a:p>
            </p:txBody>
          </p:sp>
          <p:cxnSp>
            <p:nvCxnSpPr>
              <p:cNvPr id="177" name="直线连接符 176">
                <a:extLst>
                  <a:ext uri="{FF2B5EF4-FFF2-40B4-BE49-F238E27FC236}">
                    <a16:creationId xmlns:a16="http://schemas.microsoft.com/office/drawing/2014/main" id="{7AC9A8D8-699E-8241-9274-39B26ECC6CB1}"/>
                  </a:ext>
                </a:extLst>
              </p:cNvPr>
              <p:cNvCxnSpPr>
                <a:stCxn id="175" idx="1"/>
              </p:cNvCxnSpPr>
              <p:nvPr/>
            </p:nvCxnSpPr>
            <p:spPr>
              <a:xfrm flipV="1">
                <a:off x="1224976" y="3795679"/>
                <a:ext cx="265327" cy="906"/>
              </a:xfrm>
              <a:prstGeom prst="line">
                <a:avLst/>
              </a:prstGeom>
              <a:grpFill/>
              <a:ln w="158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79" name="直线连接符 178">
                <a:extLst>
                  <a:ext uri="{FF2B5EF4-FFF2-40B4-BE49-F238E27FC236}">
                    <a16:creationId xmlns:a16="http://schemas.microsoft.com/office/drawing/2014/main" id="{A9DFC966-6523-D845-ABBB-5869B54ECA91}"/>
                  </a:ext>
                </a:extLst>
              </p:cNvPr>
              <p:cNvCxnSpPr>
                <a:cxnSpLocks/>
              </p:cNvCxnSpPr>
              <p:nvPr/>
            </p:nvCxnSpPr>
            <p:spPr>
              <a:xfrm flipH="1">
                <a:off x="1356545" y="3620660"/>
                <a:ext cx="767" cy="377268"/>
              </a:xfrm>
              <a:prstGeom prst="line">
                <a:avLst/>
              </a:prstGeom>
              <a:grpFill/>
              <a:ln w="158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81" name="直线连接符 180">
                <a:extLst>
                  <a:ext uri="{FF2B5EF4-FFF2-40B4-BE49-F238E27FC236}">
                    <a16:creationId xmlns:a16="http://schemas.microsoft.com/office/drawing/2014/main" id="{E3983287-52C1-4548-A0C4-8E1B7843220F}"/>
                  </a:ext>
                </a:extLst>
              </p:cNvPr>
              <p:cNvCxnSpPr>
                <a:cxnSpLocks/>
              </p:cNvCxnSpPr>
              <p:nvPr/>
            </p:nvCxnSpPr>
            <p:spPr>
              <a:xfrm>
                <a:off x="1357312" y="3631839"/>
                <a:ext cx="125583" cy="0"/>
              </a:xfrm>
              <a:prstGeom prst="line">
                <a:avLst/>
              </a:prstGeom>
              <a:grpFill/>
              <a:ln w="158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83" name="直线连接符 182">
                <a:extLst>
                  <a:ext uri="{FF2B5EF4-FFF2-40B4-BE49-F238E27FC236}">
                    <a16:creationId xmlns:a16="http://schemas.microsoft.com/office/drawing/2014/main" id="{6FFE47D6-8FD0-434A-B4C2-EBCA8A0B6A67}"/>
                  </a:ext>
                </a:extLst>
              </p:cNvPr>
              <p:cNvCxnSpPr/>
              <p:nvPr/>
            </p:nvCxnSpPr>
            <p:spPr>
              <a:xfrm>
                <a:off x="1357312" y="3986476"/>
                <a:ext cx="133683" cy="0"/>
              </a:xfrm>
              <a:prstGeom prst="line">
                <a:avLst/>
              </a:prstGeom>
              <a:grpFill/>
              <a:ln w="15875">
                <a:solidFill>
                  <a:srgbClr val="00B0F0"/>
                </a:solidFill>
              </a:ln>
            </p:spPr>
            <p:style>
              <a:lnRef idx="1">
                <a:schemeClr val="accent1"/>
              </a:lnRef>
              <a:fillRef idx="0">
                <a:schemeClr val="accent1"/>
              </a:fillRef>
              <a:effectRef idx="0">
                <a:schemeClr val="accent1"/>
              </a:effectRef>
              <a:fontRef idx="minor">
                <a:schemeClr val="tx1"/>
              </a:fontRef>
            </p:style>
          </p:cxnSp>
          <p:sp>
            <p:nvSpPr>
              <p:cNvPr id="185" name="椭圆 184">
                <a:extLst>
                  <a:ext uri="{FF2B5EF4-FFF2-40B4-BE49-F238E27FC236}">
                    <a16:creationId xmlns:a16="http://schemas.microsoft.com/office/drawing/2014/main" id="{8004A741-A88A-A54B-A32D-8AC94A5B5ABE}"/>
                  </a:ext>
                </a:extLst>
              </p:cNvPr>
              <p:cNvSpPr/>
              <p:nvPr/>
            </p:nvSpPr>
            <p:spPr>
              <a:xfrm>
                <a:off x="1480307" y="3589393"/>
                <a:ext cx="80796" cy="80796"/>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799">
                  <a:solidFill>
                    <a:prstClr val="white"/>
                  </a:solidFill>
                  <a:latin typeface="黑体" panose="02010609060101010101" pitchFamily="49" charset="-122"/>
                  <a:ea typeface="黑体" panose="02010609060101010101" pitchFamily="49" charset="-122"/>
                  <a:cs typeface="+mn-ea"/>
                  <a:sym typeface="+mn-lt"/>
                </a:endParaRPr>
              </a:p>
            </p:txBody>
          </p:sp>
          <p:sp>
            <p:nvSpPr>
              <p:cNvPr id="186" name="椭圆 185">
                <a:extLst>
                  <a:ext uri="{FF2B5EF4-FFF2-40B4-BE49-F238E27FC236}">
                    <a16:creationId xmlns:a16="http://schemas.microsoft.com/office/drawing/2014/main" id="{23CE737E-C975-1C45-A6D0-76DA093E25F8}"/>
                  </a:ext>
                </a:extLst>
              </p:cNvPr>
              <p:cNvSpPr/>
              <p:nvPr/>
            </p:nvSpPr>
            <p:spPr>
              <a:xfrm>
                <a:off x="1480307" y="3760059"/>
                <a:ext cx="80796" cy="80796"/>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799">
                  <a:solidFill>
                    <a:prstClr val="white"/>
                  </a:solidFill>
                  <a:latin typeface="黑体" panose="02010609060101010101" pitchFamily="49" charset="-122"/>
                  <a:ea typeface="黑体" panose="02010609060101010101" pitchFamily="49" charset="-122"/>
                  <a:cs typeface="+mn-ea"/>
                  <a:sym typeface="+mn-lt"/>
                </a:endParaRPr>
              </a:p>
            </p:txBody>
          </p:sp>
          <p:sp>
            <p:nvSpPr>
              <p:cNvPr id="187" name="椭圆 186">
                <a:extLst>
                  <a:ext uri="{FF2B5EF4-FFF2-40B4-BE49-F238E27FC236}">
                    <a16:creationId xmlns:a16="http://schemas.microsoft.com/office/drawing/2014/main" id="{CC5658AE-58DF-A74B-B57B-2DE669585375}"/>
                  </a:ext>
                </a:extLst>
              </p:cNvPr>
              <p:cNvSpPr/>
              <p:nvPr/>
            </p:nvSpPr>
            <p:spPr>
              <a:xfrm>
                <a:off x="1476746" y="3949224"/>
                <a:ext cx="80796" cy="80796"/>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799">
                  <a:solidFill>
                    <a:prstClr val="white"/>
                  </a:solidFill>
                  <a:latin typeface="黑体" panose="02010609060101010101" pitchFamily="49" charset="-122"/>
                  <a:ea typeface="黑体" panose="02010609060101010101" pitchFamily="49" charset="-122"/>
                  <a:cs typeface="+mn-ea"/>
                  <a:sym typeface="+mn-lt"/>
                </a:endParaRPr>
              </a:p>
            </p:txBody>
          </p:sp>
        </p:grpSp>
        <p:sp>
          <p:nvSpPr>
            <p:cNvPr id="190" name="文本框 189">
              <a:extLst>
                <a:ext uri="{FF2B5EF4-FFF2-40B4-BE49-F238E27FC236}">
                  <a16:creationId xmlns:a16="http://schemas.microsoft.com/office/drawing/2014/main" id="{C2B8144E-E694-CE4A-BA5D-5C73E44975FD}"/>
                </a:ext>
              </a:extLst>
            </p:cNvPr>
            <p:cNvSpPr txBox="1"/>
            <p:nvPr/>
          </p:nvSpPr>
          <p:spPr>
            <a:xfrm>
              <a:off x="1460768" y="4087937"/>
              <a:ext cx="859611" cy="297558"/>
            </a:xfrm>
            <a:prstGeom prst="rect">
              <a:avLst/>
            </a:prstGeom>
            <a:noFill/>
          </p:spPr>
          <p:txBody>
            <a:bodyPr wrap="none" rtlCol="0">
              <a:spAutoFit/>
            </a:bodyPr>
            <a:lstStyle/>
            <a:p>
              <a:r>
                <a:rPr kumimoji="1" lang="zh-CN" altLang="en-US" sz="1200" dirty="0">
                  <a:solidFill>
                    <a:prstClr val="white">
                      <a:lumMod val="50000"/>
                    </a:prstClr>
                  </a:solidFill>
                  <a:latin typeface="黑体" panose="02010609060101010101" pitchFamily="49" charset="-122"/>
                  <a:ea typeface="黑体" panose="02010609060101010101" pitchFamily="49" charset="-122"/>
                  <a:cs typeface="+mn-ea"/>
                  <a:sym typeface="+mn-lt"/>
                </a:rPr>
                <a:t>影响地图</a:t>
              </a:r>
            </a:p>
          </p:txBody>
        </p:sp>
        <p:grpSp>
          <p:nvGrpSpPr>
            <p:cNvPr id="215" name="组合 214">
              <a:extLst>
                <a:ext uri="{FF2B5EF4-FFF2-40B4-BE49-F238E27FC236}">
                  <a16:creationId xmlns:a16="http://schemas.microsoft.com/office/drawing/2014/main" id="{960CCD88-E611-3843-893A-826291E0D588}"/>
                </a:ext>
              </a:extLst>
            </p:cNvPr>
            <p:cNvGrpSpPr/>
            <p:nvPr/>
          </p:nvGrpSpPr>
          <p:grpSpPr>
            <a:xfrm>
              <a:off x="1576690" y="4544170"/>
              <a:ext cx="447166" cy="311618"/>
              <a:chOff x="1286881" y="4383688"/>
              <a:chExt cx="506030" cy="359835"/>
            </a:xfrm>
            <a:solidFill>
              <a:schemeClr val="accent1">
                <a:lumMod val="20000"/>
                <a:lumOff val="80000"/>
              </a:schemeClr>
            </a:solidFill>
          </p:grpSpPr>
          <p:sp>
            <p:nvSpPr>
              <p:cNvPr id="191" name="矩形 190">
                <a:extLst>
                  <a:ext uri="{FF2B5EF4-FFF2-40B4-BE49-F238E27FC236}">
                    <a16:creationId xmlns:a16="http://schemas.microsoft.com/office/drawing/2014/main" id="{E35FC94F-A0B0-0148-8FA6-6DBDDED088C6}"/>
                  </a:ext>
                </a:extLst>
              </p:cNvPr>
              <p:cNvSpPr/>
              <p:nvPr/>
            </p:nvSpPr>
            <p:spPr>
              <a:xfrm>
                <a:off x="1286881" y="4383688"/>
                <a:ext cx="101949" cy="43066"/>
              </a:xfrm>
              <a:prstGeom prst="rect">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799">
                  <a:solidFill>
                    <a:prstClr val="white"/>
                  </a:solidFill>
                  <a:latin typeface="黑体" panose="02010609060101010101" pitchFamily="49" charset="-122"/>
                  <a:ea typeface="黑体" panose="02010609060101010101" pitchFamily="49" charset="-122"/>
                  <a:cs typeface="+mn-ea"/>
                  <a:sym typeface="+mn-lt"/>
                </a:endParaRPr>
              </a:p>
            </p:txBody>
          </p:sp>
          <p:sp>
            <p:nvSpPr>
              <p:cNvPr id="192" name="矩形 191">
                <a:extLst>
                  <a:ext uri="{FF2B5EF4-FFF2-40B4-BE49-F238E27FC236}">
                    <a16:creationId xmlns:a16="http://schemas.microsoft.com/office/drawing/2014/main" id="{17A35443-D5B4-0443-A718-299A04C3FD8B}"/>
                  </a:ext>
                </a:extLst>
              </p:cNvPr>
              <p:cNvSpPr/>
              <p:nvPr/>
            </p:nvSpPr>
            <p:spPr>
              <a:xfrm>
                <a:off x="1423266" y="4383688"/>
                <a:ext cx="187127" cy="43066"/>
              </a:xfrm>
              <a:prstGeom prst="rect">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799">
                  <a:solidFill>
                    <a:prstClr val="white"/>
                  </a:solidFill>
                  <a:latin typeface="黑体" panose="02010609060101010101" pitchFamily="49" charset="-122"/>
                  <a:ea typeface="黑体" panose="02010609060101010101" pitchFamily="49" charset="-122"/>
                  <a:cs typeface="+mn-ea"/>
                  <a:sym typeface="+mn-lt"/>
                </a:endParaRPr>
              </a:p>
            </p:txBody>
          </p:sp>
          <p:sp>
            <p:nvSpPr>
              <p:cNvPr id="193" name="矩形 192">
                <a:extLst>
                  <a:ext uri="{FF2B5EF4-FFF2-40B4-BE49-F238E27FC236}">
                    <a16:creationId xmlns:a16="http://schemas.microsoft.com/office/drawing/2014/main" id="{A1582FCA-1FB7-D342-9321-D24AF25B7342}"/>
                  </a:ext>
                </a:extLst>
              </p:cNvPr>
              <p:cNvSpPr/>
              <p:nvPr/>
            </p:nvSpPr>
            <p:spPr>
              <a:xfrm>
                <a:off x="1637114" y="4383688"/>
                <a:ext cx="61432" cy="43066"/>
              </a:xfrm>
              <a:prstGeom prst="rect">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799">
                  <a:solidFill>
                    <a:prstClr val="white"/>
                  </a:solidFill>
                  <a:latin typeface="黑体" panose="02010609060101010101" pitchFamily="49" charset="-122"/>
                  <a:ea typeface="黑体" panose="02010609060101010101" pitchFamily="49" charset="-122"/>
                  <a:cs typeface="+mn-ea"/>
                  <a:sym typeface="+mn-lt"/>
                </a:endParaRPr>
              </a:p>
            </p:txBody>
          </p:sp>
          <p:sp>
            <p:nvSpPr>
              <p:cNvPr id="194" name="矩形 193">
                <a:extLst>
                  <a:ext uri="{FF2B5EF4-FFF2-40B4-BE49-F238E27FC236}">
                    <a16:creationId xmlns:a16="http://schemas.microsoft.com/office/drawing/2014/main" id="{4ED2E8E9-2563-4543-A4DD-860FA9EF14B1}"/>
                  </a:ext>
                </a:extLst>
              </p:cNvPr>
              <p:cNvSpPr/>
              <p:nvPr/>
            </p:nvSpPr>
            <p:spPr>
              <a:xfrm>
                <a:off x="1731479" y="4383688"/>
                <a:ext cx="61432" cy="43066"/>
              </a:xfrm>
              <a:prstGeom prst="rect">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799">
                  <a:solidFill>
                    <a:prstClr val="white"/>
                  </a:solidFill>
                  <a:latin typeface="黑体" panose="02010609060101010101" pitchFamily="49" charset="-122"/>
                  <a:ea typeface="黑体" panose="02010609060101010101" pitchFamily="49" charset="-122"/>
                  <a:cs typeface="+mn-ea"/>
                  <a:sym typeface="+mn-lt"/>
                </a:endParaRPr>
              </a:p>
            </p:txBody>
          </p:sp>
          <p:sp>
            <p:nvSpPr>
              <p:cNvPr id="195" name="矩形 194">
                <a:extLst>
                  <a:ext uri="{FF2B5EF4-FFF2-40B4-BE49-F238E27FC236}">
                    <a16:creationId xmlns:a16="http://schemas.microsoft.com/office/drawing/2014/main" id="{469A6497-0963-D346-A9DF-5421CFC0EE22}"/>
                  </a:ext>
                </a:extLst>
              </p:cNvPr>
              <p:cNvSpPr/>
              <p:nvPr/>
            </p:nvSpPr>
            <p:spPr>
              <a:xfrm>
                <a:off x="1286881" y="4459852"/>
                <a:ext cx="101949" cy="43066"/>
              </a:xfrm>
              <a:prstGeom prst="rect">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799">
                  <a:solidFill>
                    <a:prstClr val="white"/>
                  </a:solidFill>
                  <a:latin typeface="黑体" panose="02010609060101010101" pitchFamily="49" charset="-122"/>
                  <a:ea typeface="黑体" panose="02010609060101010101" pitchFamily="49" charset="-122"/>
                  <a:cs typeface="+mn-ea"/>
                  <a:sym typeface="+mn-lt"/>
                </a:endParaRPr>
              </a:p>
            </p:txBody>
          </p:sp>
          <p:sp>
            <p:nvSpPr>
              <p:cNvPr id="196" name="矩形 195">
                <a:extLst>
                  <a:ext uri="{FF2B5EF4-FFF2-40B4-BE49-F238E27FC236}">
                    <a16:creationId xmlns:a16="http://schemas.microsoft.com/office/drawing/2014/main" id="{68431424-E932-A941-BF86-A5C43D237D80}"/>
                  </a:ext>
                </a:extLst>
              </p:cNvPr>
              <p:cNvSpPr/>
              <p:nvPr/>
            </p:nvSpPr>
            <p:spPr>
              <a:xfrm>
                <a:off x="1423266" y="4459852"/>
                <a:ext cx="187127" cy="43066"/>
              </a:xfrm>
              <a:prstGeom prst="rect">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799">
                  <a:solidFill>
                    <a:prstClr val="white"/>
                  </a:solidFill>
                  <a:latin typeface="黑体" panose="02010609060101010101" pitchFamily="49" charset="-122"/>
                  <a:ea typeface="黑体" panose="02010609060101010101" pitchFamily="49" charset="-122"/>
                  <a:cs typeface="+mn-ea"/>
                  <a:sym typeface="+mn-lt"/>
                </a:endParaRPr>
              </a:p>
            </p:txBody>
          </p:sp>
          <p:sp>
            <p:nvSpPr>
              <p:cNvPr id="198" name="矩形 197">
                <a:extLst>
                  <a:ext uri="{FF2B5EF4-FFF2-40B4-BE49-F238E27FC236}">
                    <a16:creationId xmlns:a16="http://schemas.microsoft.com/office/drawing/2014/main" id="{CCF30DD1-7117-6B49-98CC-4E9C7BA4CCBD}"/>
                  </a:ext>
                </a:extLst>
              </p:cNvPr>
              <p:cNvSpPr/>
              <p:nvPr/>
            </p:nvSpPr>
            <p:spPr>
              <a:xfrm>
                <a:off x="1731479" y="4459852"/>
                <a:ext cx="61432" cy="43066"/>
              </a:xfrm>
              <a:prstGeom prst="rect">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799">
                  <a:solidFill>
                    <a:prstClr val="white"/>
                  </a:solidFill>
                  <a:latin typeface="黑体" panose="02010609060101010101" pitchFamily="49" charset="-122"/>
                  <a:ea typeface="黑体" panose="02010609060101010101" pitchFamily="49" charset="-122"/>
                  <a:cs typeface="+mn-ea"/>
                  <a:sym typeface="+mn-lt"/>
                </a:endParaRPr>
              </a:p>
            </p:txBody>
          </p:sp>
          <p:sp>
            <p:nvSpPr>
              <p:cNvPr id="199" name="矩形 198">
                <a:extLst>
                  <a:ext uri="{FF2B5EF4-FFF2-40B4-BE49-F238E27FC236}">
                    <a16:creationId xmlns:a16="http://schemas.microsoft.com/office/drawing/2014/main" id="{4E804040-EEEF-4D4C-AB85-F373F14A8263}"/>
                  </a:ext>
                </a:extLst>
              </p:cNvPr>
              <p:cNvSpPr/>
              <p:nvPr/>
            </p:nvSpPr>
            <p:spPr>
              <a:xfrm>
                <a:off x="1286881" y="4544193"/>
                <a:ext cx="101949" cy="43066"/>
              </a:xfrm>
              <a:prstGeom prst="rect">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799">
                  <a:solidFill>
                    <a:prstClr val="white"/>
                  </a:solidFill>
                  <a:latin typeface="黑体" panose="02010609060101010101" pitchFamily="49" charset="-122"/>
                  <a:ea typeface="黑体" panose="02010609060101010101" pitchFamily="49" charset="-122"/>
                  <a:cs typeface="+mn-ea"/>
                  <a:sym typeface="+mn-lt"/>
                </a:endParaRPr>
              </a:p>
            </p:txBody>
          </p:sp>
          <p:sp>
            <p:nvSpPr>
              <p:cNvPr id="200" name="矩形 199">
                <a:extLst>
                  <a:ext uri="{FF2B5EF4-FFF2-40B4-BE49-F238E27FC236}">
                    <a16:creationId xmlns:a16="http://schemas.microsoft.com/office/drawing/2014/main" id="{009791EE-F38F-5940-A35F-74BDACFE0504}"/>
                  </a:ext>
                </a:extLst>
              </p:cNvPr>
              <p:cNvSpPr/>
              <p:nvPr/>
            </p:nvSpPr>
            <p:spPr>
              <a:xfrm>
                <a:off x="1423266" y="4544193"/>
                <a:ext cx="187127" cy="43066"/>
              </a:xfrm>
              <a:prstGeom prst="rect">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799">
                  <a:solidFill>
                    <a:prstClr val="white"/>
                  </a:solidFill>
                  <a:latin typeface="黑体" panose="02010609060101010101" pitchFamily="49" charset="-122"/>
                  <a:ea typeface="黑体" panose="02010609060101010101" pitchFamily="49" charset="-122"/>
                  <a:cs typeface="+mn-ea"/>
                  <a:sym typeface="+mn-lt"/>
                </a:endParaRPr>
              </a:p>
            </p:txBody>
          </p:sp>
          <p:sp>
            <p:nvSpPr>
              <p:cNvPr id="202" name="矩形 201">
                <a:extLst>
                  <a:ext uri="{FF2B5EF4-FFF2-40B4-BE49-F238E27FC236}">
                    <a16:creationId xmlns:a16="http://schemas.microsoft.com/office/drawing/2014/main" id="{1676E897-036E-9548-8F81-9CE2547D2A51}"/>
                  </a:ext>
                </a:extLst>
              </p:cNvPr>
              <p:cNvSpPr/>
              <p:nvPr/>
            </p:nvSpPr>
            <p:spPr>
              <a:xfrm>
                <a:off x="1731479" y="4544193"/>
                <a:ext cx="61432" cy="43066"/>
              </a:xfrm>
              <a:prstGeom prst="rect">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799">
                  <a:solidFill>
                    <a:prstClr val="white"/>
                  </a:solidFill>
                  <a:latin typeface="黑体" panose="02010609060101010101" pitchFamily="49" charset="-122"/>
                  <a:ea typeface="黑体" panose="02010609060101010101" pitchFamily="49" charset="-122"/>
                  <a:cs typeface="+mn-ea"/>
                  <a:sym typeface="+mn-lt"/>
                </a:endParaRPr>
              </a:p>
            </p:txBody>
          </p:sp>
          <p:sp>
            <p:nvSpPr>
              <p:cNvPr id="203" name="矩形 202">
                <a:extLst>
                  <a:ext uri="{FF2B5EF4-FFF2-40B4-BE49-F238E27FC236}">
                    <a16:creationId xmlns:a16="http://schemas.microsoft.com/office/drawing/2014/main" id="{6968FCE1-3037-1343-A346-D3F337D1F809}"/>
                  </a:ext>
                </a:extLst>
              </p:cNvPr>
              <p:cNvSpPr/>
              <p:nvPr/>
            </p:nvSpPr>
            <p:spPr>
              <a:xfrm>
                <a:off x="1286881" y="4620357"/>
                <a:ext cx="101949" cy="43066"/>
              </a:xfrm>
              <a:prstGeom prst="rect">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799">
                  <a:solidFill>
                    <a:prstClr val="white"/>
                  </a:solidFill>
                  <a:latin typeface="黑体" panose="02010609060101010101" pitchFamily="49" charset="-122"/>
                  <a:ea typeface="黑体" panose="02010609060101010101" pitchFamily="49" charset="-122"/>
                  <a:cs typeface="+mn-ea"/>
                  <a:sym typeface="+mn-lt"/>
                </a:endParaRPr>
              </a:p>
            </p:txBody>
          </p:sp>
          <p:sp>
            <p:nvSpPr>
              <p:cNvPr id="204" name="矩形 203">
                <a:extLst>
                  <a:ext uri="{FF2B5EF4-FFF2-40B4-BE49-F238E27FC236}">
                    <a16:creationId xmlns:a16="http://schemas.microsoft.com/office/drawing/2014/main" id="{8CD7070A-F7BB-B349-906B-7203C2888B22}"/>
                  </a:ext>
                </a:extLst>
              </p:cNvPr>
              <p:cNvSpPr/>
              <p:nvPr/>
            </p:nvSpPr>
            <p:spPr>
              <a:xfrm>
                <a:off x="1423266" y="4620357"/>
                <a:ext cx="187127" cy="43066"/>
              </a:xfrm>
              <a:prstGeom prst="rect">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799">
                  <a:solidFill>
                    <a:prstClr val="white"/>
                  </a:solidFill>
                  <a:latin typeface="黑体" panose="02010609060101010101" pitchFamily="49" charset="-122"/>
                  <a:ea typeface="黑体" panose="02010609060101010101" pitchFamily="49" charset="-122"/>
                  <a:cs typeface="+mn-ea"/>
                  <a:sym typeface="+mn-lt"/>
                </a:endParaRPr>
              </a:p>
            </p:txBody>
          </p:sp>
          <p:sp>
            <p:nvSpPr>
              <p:cNvPr id="205" name="矩形 204">
                <a:extLst>
                  <a:ext uri="{FF2B5EF4-FFF2-40B4-BE49-F238E27FC236}">
                    <a16:creationId xmlns:a16="http://schemas.microsoft.com/office/drawing/2014/main" id="{EC0EDD95-7511-7F4E-909B-417460776B99}"/>
                  </a:ext>
                </a:extLst>
              </p:cNvPr>
              <p:cNvSpPr/>
              <p:nvPr/>
            </p:nvSpPr>
            <p:spPr>
              <a:xfrm>
                <a:off x="1637114" y="4620357"/>
                <a:ext cx="61432" cy="43066"/>
              </a:xfrm>
              <a:prstGeom prst="rect">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799">
                  <a:solidFill>
                    <a:prstClr val="white"/>
                  </a:solidFill>
                  <a:latin typeface="黑体" panose="02010609060101010101" pitchFamily="49" charset="-122"/>
                  <a:ea typeface="黑体" panose="02010609060101010101" pitchFamily="49" charset="-122"/>
                  <a:cs typeface="+mn-ea"/>
                  <a:sym typeface="+mn-lt"/>
                </a:endParaRPr>
              </a:p>
            </p:txBody>
          </p:sp>
          <p:sp>
            <p:nvSpPr>
              <p:cNvPr id="206" name="矩形 205">
                <a:extLst>
                  <a:ext uri="{FF2B5EF4-FFF2-40B4-BE49-F238E27FC236}">
                    <a16:creationId xmlns:a16="http://schemas.microsoft.com/office/drawing/2014/main" id="{09EFBDD3-6A2C-1048-A01E-E34934970265}"/>
                  </a:ext>
                </a:extLst>
              </p:cNvPr>
              <p:cNvSpPr/>
              <p:nvPr/>
            </p:nvSpPr>
            <p:spPr>
              <a:xfrm>
                <a:off x="1731479" y="4620357"/>
                <a:ext cx="61432" cy="43066"/>
              </a:xfrm>
              <a:prstGeom prst="rect">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799">
                  <a:solidFill>
                    <a:prstClr val="white"/>
                  </a:solidFill>
                  <a:latin typeface="黑体" panose="02010609060101010101" pitchFamily="49" charset="-122"/>
                  <a:ea typeface="黑体" panose="02010609060101010101" pitchFamily="49" charset="-122"/>
                  <a:cs typeface="+mn-ea"/>
                  <a:sym typeface="+mn-lt"/>
                </a:endParaRPr>
              </a:p>
            </p:txBody>
          </p:sp>
          <p:sp>
            <p:nvSpPr>
              <p:cNvPr id="207" name="矩形 206">
                <a:extLst>
                  <a:ext uri="{FF2B5EF4-FFF2-40B4-BE49-F238E27FC236}">
                    <a16:creationId xmlns:a16="http://schemas.microsoft.com/office/drawing/2014/main" id="{C35D7411-6651-974D-AAEA-0B847588562C}"/>
                  </a:ext>
                </a:extLst>
              </p:cNvPr>
              <p:cNvSpPr/>
              <p:nvPr/>
            </p:nvSpPr>
            <p:spPr>
              <a:xfrm>
                <a:off x="1286881" y="4700457"/>
                <a:ext cx="101949" cy="43066"/>
              </a:xfrm>
              <a:prstGeom prst="rect">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799">
                  <a:solidFill>
                    <a:prstClr val="white"/>
                  </a:solidFill>
                  <a:latin typeface="黑体" panose="02010609060101010101" pitchFamily="49" charset="-122"/>
                  <a:ea typeface="黑体" panose="02010609060101010101" pitchFamily="49" charset="-122"/>
                  <a:cs typeface="+mn-ea"/>
                  <a:sym typeface="+mn-lt"/>
                </a:endParaRPr>
              </a:p>
            </p:txBody>
          </p:sp>
          <p:sp>
            <p:nvSpPr>
              <p:cNvPr id="208" name="矩形 207">
                <a:extLst>
                  <a:ext uri="{FF2B5EF4-FFF2-40B4-BE49-F238E27FC236}">
                    <a16:creationId xmlns:a16="http://schemas.microsoft.com/office/drawing/2014/main" id="{56DA5D3E-587C-9241-9B3F-AFC83F350EAC}"/>
                  </a:ext>
                </a:extLst>
              </p:cNvPr>
              <p:cNvSpPr/>
              <p:nvPr/>
            </p:nvSpPr>
            <p:spPr>
              <a:xfrm>
                <a:off x="1423266" y="4700457"/>
                <a:ext cx="187127" cy="43066"/>
              </a:xfrm>
              <a:prstGeom prst="rect">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799">
                  <a:solidFill>
                    <a:prstClr val="white"/>
                  </a:solidFill>
                  <a:latin typeface="黑体" panose="02010609060101010101" pitchFamily="49" charset="-122"/>
                  <a:ea typeface="黑体" panose="02010609060101010101" pitchFamily="49" charset="-122"/>
                  <a:cs typeface="+mn-ea"/>
                  <a:sym typeface="+mn-lt"/>
                </a:endParaRPr>
              </a:p>
            </p:txBody>
          </p:sp>
          <p:sp>
            <p:nvSpPr>
              <p:cNvPr id="210" name="矩形 209">
                <a:extLst>
                  <a:ext uri="{FF2B5EF4-FFF2-40B4-BE49-F238E27FC236}">
                    <a16:creationId xmlns:a16="http://schemas.microsoft.com/office/drawing/2014/main" id="{E6C3879E-6A0F-2441-9306-258A15ACCA63}"/>
                  </a:ext>
                </a:extLst>
              </p:cNvPr>
              <p:cNvSpPr/>
              <p:nvPr/>
            </p:nvSpPr>
            <p:spPr>
              <a:xfrm>
                <a:off x="1731479" y="4700457"/>
                <a:ext cx="61432" cy="43066"/>
              </a:xfrm>
              <a:prstGeom prst="rect">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799">
                  <a:solidFill>
                    <a:prstClr val="white"/>
                  </a:solidFill>
                  <a:latin typeface="黑体" panose="02010609060101010101" pitchFamily="49" charset="-122"/>
                  <a:ea typeface="黑体" panose="02010609060101010101" pitchFamily="49" charset="-122"/>
                  <a:cs typeface="+mn-ea"/>
                  <a:sym typeface="+mn-lt"/>
                </a:endParaRPr>
              </a:p>
            </p:txBody>
          </p:sp>
        </p:grpSp>
        <p:sp>
          <p:nvSpPr>
            <p:cNvPr id="214" name="文本框 213">
              <a:extLst>
                <a:ext uri="{FF2B5EF4-FFF2-40B4-BE49-F238E27FC236}">
                  <a16:creationId xmlns:a16="http://schemas.microsoft.com/office/drawing/2014/main" id="{BCECCBA0-8E55-3B4D-BE64-53AD4B6BFFF6}"/>
                </a:ext>
              </a:extLst>
            </p:cNvPr>
            <p:cNvSpPr txBox="1"/>
            <p:nvPr/>
          </p:nvSpPr>
          <p:spPr>
            <a:xfrm>
              <a:off x="1468243" y="4897313"/>
              <a:ext cx="859611" cy="297558"/>
            </a:xfrm>
            <a:prstGeom prst="rect">
              <a:avLst/>
            </a:prstGeom>
            <a:noFill/>
          </p:spPr>
          <p:txBody>
            <a:bodyPr wrap="none" rtlCol="0">
              <a:spAutoFit/>
            </a:bodyPr>
            <a:lstStyle/>
            <a:p>
              <a:r>
                <a:rPr kumimoji="1" lang="zh-CN" altLang="en-US" sz="1200" dirty="0">
                  <a:solidFill>
                    <a:prstClr val="white">
                      <a:lumMod val="50000"/>
                    </a:prstClr>
                  </a:solidFill>
                  <a:latin typeface="黑体" panose="02010609060101010101" pitchFamily="49" charset="-122"/>
                  <a:ea typeface="黑体" panose="02010609060101010101" pitchFamily="49" charset="-122"/>
                  <a:cs typeface="+mn-ea"/>
                  <a:sym typeface="+mn-lt"/>
                </a:rPr>
                <a:t>故事地图</a:t>
              </a:r>
            </a:p>
          </p:txBody>
        </p:sp>
        <p:sp>
          <p:nvSpPr>
            <p:cNvPr id="129" name="文本框 128">
              <a:extLst>
                <a:ext uri="{FF2B5EF4-FFF2-40B4-BE49-F238E27FC236}">
                  <a16:creationId xmlns:a16="http://schemas.microsoft.com/office/drawing/2014/main" id="{CBDC4C41-E018-D94A-B095-A5A5B2B44185}"/>
                </a:ext>
              </a:extLst>
            </p:cNvPr>
            <p:cNvSpPr txBox="1"/>
            <p:nvPr/>
          </p:nvSpPr>
          <p:spPr>
            <a:xfrm>
              <a:off x="7242438" y="4096617"/>
              <a:ext cx="1438195" cy="396606"/>
            </a:xfrm>
            <a:prstGeom prst="rect">
              <a:avLst/>
            </a:prstGeom>
            <a:noFill/>
          </p:spPr>
          <p:txBody>
            <a:bodyPr wrap="none" rtlCol="0">
              <a:spAutoFit/>
            </a:bodyPr>
            <a:lstStyle/>
            <a:p>
              <a:r>
                <a:rPr kumimoji="1" lang="zh-CN" altLang="en-US" sz="1799" b="1" dirty="0">
                  <a:solidFill>
                    <a:schemeClr val="accent5"/>
                  </a:solidFill>
                  <a:latin typeface="黑体" panose="02010609060101010101" pitchFamily="49" charset="-122"/>
                  <a:ea typeface="黑体" panose="02010609060101010101" pitchFamily="49" charset="-122"/>
                  <a:cs typeface="+mn-ea"/>
                  <a:sym typeface="+mn-lt"/>
                </a:rPr>
                <a:t>安全与审计</a:t>
              </a:r>
            </a:p>
          </p:txBody>
        </p:sp>
        <p:sp>
          <p:nvSpPr>
            <p:cNvPr id="155" name="文本框 154">
              <a:extLst>
                <a:ext uri="{FF2B5EF4-FFF2-40B4-BE49-F238E27FC236}">
                  <a16:creationId xmlns:a16="http://schemas.microsoft.com/office/drawing/2014/main" id="{677676D3-FE92-DB43-93E9-F1B09B24F44F}"/>
                </a:ext>
              </a:extLst>
            </p:cNvPr>
            <p:cNvSpPr txBox="1"/>
            <p:nvPr/>
          </p:nvSpPr>
          <p:spPr>
            <a:xfrm>
              <a:off x="7234122" y="4451084"/>
              <a:ext cx="1190231" cy="297558"/>
            </a:xfrm>
            <a:prstGeom prst="rect">
              <a:avLst/>
            </a:prstGeom>
            <a:noFill/>
          </p:spPr>
          <p:txBody>
            <a:bodyPr wrap="none" rtlCol="0">
              <a:spAutoFit/>
            </a:bodyPr>
            <a:lstStyle/>
            <a:p>
              <a:r>
                <a:rPr kumimoji="1" lang="zh-CN" altLang="en-US" sz="1200" dirty="0">
                  <a:solidFill>
                    <a:prstClr val="black"/>
                  </a:solidFill>
                  <a:latin typeface="黑体" panose="02010609060101010101" pitchFamily="49" charset="-122"/>
                  <a:ea typeface="黑体" panose="02010609060101010101" pitchFamily="49" charset="-122"/>
                  <a:cs typeface="+mn-ea"/>
                  <a:sym typeface="+mn-lt"/>
                </a:rPr>
                <a:t>安全编码检查</a:t>
              </a:r>
            </a:p>
          </p:txBody>
        </p:sp>
        <p:sp>
          <p:nvSpPr>
            <p:cNvPr id="156" name="椭圆 155">
              <a:extLst>
                <a:ext uri="{FF2B5EF4-FFF2-40B4-BE49-F238E27FC236}">
                  <a16:creationId xmlns:a16="http://schemas.microsoft.com/office/drawing/2014/main" id="{8FC9D766-E57E-6E4C-BB1E-97330D2C2136}"/>
                </a:ext>
              </a:extLst>
            </p:cNvPr>
            <p:cNvSpPr/>
            <p:nvPr/>
          </p:nvSpPr>
          <p:spPr>
            <a:xfrm>
              <a:off x="7194365" y="4514290"/>
              <a:ext cx="79100" cy="77518"/>
            </a:xfrm>
            <a:prstGeom prst="ellipse">
              <a:avLst/>
            </a:prstGeom>
            <a:solidFill>
              <a:srgbClr val="FE67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a:solidFill>
                  <a:prstClr val="white"/>
                </a:solidFill>
                <a:latin typeface="黑体" panose="02010609060101010101" pitchFamily="49" charset="-122"/>
                <a:ea typeface="黑体" panose="02010609060101010101" pitchFamily="49" charset="-122"/>
                <a:cs typeface="+mn-ea"/>
                <a:sym typeface="+mn-lt"/>
              </a:endParaRPr>
            </a:p>
          </p:txBody>
        </p:sp>
        <p:sp>
          <p:nvSpPr>
            <p:cNvPr id="157" name="文本框 156">
              <a:extLst>
                <a:ext uri="{FF2B5EF4-FFF2-40B4-BE49-F238E27FC236}">
                  <a16:creationId xmlns:a16="http://schemas.microsoft.com/office/drawing/2014/main" id="{677676D3-FE92-DB43-93E9-F1B09B24F44F}"/>
                </a:ext>
              </a:extLst>
            </p:cNvPr>
            <p:cNvSpPr txBox="1"/>
            <p:nvPr/>
          </p:nvSpPr>
          <p:spPr>
            <a:xfrm>
              <a:off x="7181974" y="4667191"/>
              <a:ext cx="1190231" cy="297558"/>
            </a:xfrm>
            <a:prstGeom prst="rect">
              <a:avLst/>
            </a:prstGeom>
            <a:noFill/>
          </p:spPr>
          <p:txBody>
            <a:bodyPr wrap="none" rtlCol="0">
              <a:spAutoFit/>
            </a:bodyPr>
            <a:lstStyle/>
            <a:p>
              <a:r>
                <a:rPr kumimoji="1" lang="zh-CN" altLang="en-US" sz="1200" dirty="0">
                  <a:solidFill>
                    <a:prstClr val="black"/>
                  </a:solidFill>
                  <a:latin typeface="黑体" panose="02010609060101010101" pitchFamily="49" charset="-122"/>
                  <a:ea typeface="黑体" panose="02010609060101010101" pitchFamily="49" charset="-122"/>
                  <a:cs typeface="+mn-ea"/>
                  <a:sym typeface="+mn-lt"/>
                </a:rPr>
                <a:t>主机漏洞扫描</a:t>
              </a:r>
            </a:p>
          </p:txBody>
        </p:sp>
        <p:sp>
          <p:nvSpPr>
            <p:cNvPr id="158" name="椭圆 157">
              <a:extLst>
                <a:ext uri="{FF2B5EF4-FFF2-40B4-BE49-F238E27FC236}">
                  <a16:creationId xmlns:a16="http://schemas.microsoft.com/office/drawing/2014/main" id="{8FC9D766-E57E-6E4C-BB1E-97330D2C2136}"/>
                </a:ext>
              </a:extLst>
            </p:cNvPr>
            <p:cNvSpPr/>
            <p:nvPr/>
          </p:nvSpPr>
          <p:spPr>
            <a:xfrm>
              <a:off x="7142217" y="4730397"/>
              <a:ext cx="79100" cy="77518"/>
            </a:xfrm>
            <a:prstGeom prst="ellipse">
              <a:avLst/>
            </a:prstGeom>
            <a:solidFill>
              <a:srgbClr val="FE67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a:solidFill>
                  <a:prstClr val="white"/>
                </a:solidFill>
                <a:latin typeface="黑体" panose="02010609060101010101" pitchFamily="49" charset="-122"/>
                <a:ea typeface="黑体" panose="02010609060101010101" pitchFamily="49" charset="-122"/>
                <a:cs typeface="+mn-ea"/>
                <a:sym typeface="+mn-lt"/>
              </a:endParaRPr>
            </a:p>
          </p:txBody>
        </p:sp>
        <p:sp>
          <p:nvSpPr>
            <p:cNvPr id="159" name="文本框 158">
              <a:extLst>
                <a:ext uri="{FF2B5EF4-FFF2-40B4-BE49-F238E27FC236}">
                  <a16:creationId xmlns:a16="http://schemas.microsoft.com/office/drawing/2014/main" id="{677676D3-FE92-DB43-93E9-F1B09B24F44F}"/>
                </a:ext>
              </a:extLst>
            </p:cNvPr>
            <p:cNvSpPr txBox="1"/>
            <p:nvPr/>
          </p:nvSpPr>
          <p:spPr>
            <a:xfrm>
              <a:off x="7198030" y="4913153"/>
              <a:ext cx="1107575" cy="297558"/>
            </a:xfrm>
            <a:prstGeom prst="rect">
              <a:avLst/>
            </a:prstGeom>
            <a:noFill/>
          </p:spPr>
          <p:txBody>
            <a:bodyPr wrap="none" rtlCol="0">
              <a:spAutoFit/>
            </a:bodyPr>
            <a:lstStyle/>
            <a:p>
              <a:r>
                <a:rPr kumimoji="1" lang="en-US" altLang="zh-CN" sz="1200" dirty="0">
                  <a:solidFill>
                    <a:prstClr val="black"/>
                  </a:solidFill>
                  <a:latin typeface="黑体" panose="02010609060101010101" pitchFamily="49" charset="-122"/>
                  <a:ea typeface="黑体" panose="02010609060101010101" pitchFamily="49" charset="-122"/>
                  <a:cs typeface="+mn-ea"/>
                  <a:sym typeface="+mn-lt"/>
                </a:rPr>
                <a:t>Web</a:t>
              </a:r>
              <a:r>
                <a:rPr kumimoji="1" lang="zh-CN" altLang="en-US" sz="1200" dirty="0">
                  <a:solidFill>
                    <a:prstClr val="black"/>
                  </a:solidFill>
                  <a:latin typeface="黑体" panose="02010609060101010101" pitchFamily="49" charset="-122"/>
                  <a:ea typeface="黑体" panose="02010609060101010101" pitchFamily="49" charset="-122"/>
                  <a:cs typeface="+mn-ea"/>
                  <a:sym typeface="+mn-lt"/>
                </a:rPr>
                <a:t>漏洞扫描</a:t>
              </a:r>
            </a:p>
          </p:txBody>
        </p:sp>
        <p:sp>
          <p:nvSpPr>
            <p:cNvPr id="161" name="椭圆 160">
              <a:extLst>
                <a:ext uri="{FF2B5EF4-FFF2-40B4-BE49-F238E27FC236}">
                  <a16:creationId xmlns:a16="http://schemas.microsoft.com/office/drawing/2014/main" id="{8FC9D766-E57E-6E4C-BB1E-97330D2C2136}"/>
                </a:ext>
              </a:extLst>
            </p:cNvPr>
            <p:cNvSpPr/>
            <p:nvPr/>
          </p:nvSpPr>
          <p:spPr>
            <a:xfrm>
              <a:off x="7158274" y="4976358"/>
              <a:ext cx="79100" cy="77518"/>
            </a:xfrm>
            <a:prstGeom prst="ellipse">
              <a:avLst/>
            </a:prstGeom>
            <a:solidFill>
              <a:srgbClr val="FE67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a:solidFill>
                  <a:prstClr val="white"/>
                </a:solidFill>
                <a:latin typeface="黑体" panose="02010609060101010101" pitchFamily="49" charset="-122"/>
                <a:ea typeface="黑体" panose="02010609060101010101" pitchFamily="49" charset="-122"/>
                <a:cs typeface="+mn-ea"/>
                <a:sym typeface="+mn-lt"/>
              </a:endParaRPr>
            </a:p>
          </p:txBody>
        </p:sp>
        <p:sp>
          <p:nvSpPr>
            <p:cNvPr id="165" name="文本框 164">
              <a:extLst>
                <a:ext uri="{FF2B5EF4-FFF2-40B4-BE49-F238E27FC236}">
                  <a16:creationId xmlns:a16="http://schemas.microsoft.com/office/drawing/2014/main" id="{CBDC4C41-E018-D94A-B095-A5A5B2B44185}"/>
                </a:ext>
              </a:extLst>
            </p:cNvPr>
            <p:cNvSpPr txBox="1"/>
            <p:nvPr/>
          </p:nvSpPr>
          <p:spPr>
            <a:xfrm>
              <a:off x="9810218" y="4865045"/>
              <a:ext cx="1438195" cy="396606"/>
            </a:xfrm>
            <a:prstGeom prst="rect">
              <a:avLst/>
            </a:prstGeom>
            <a:noFill/>
          </p:spPr>
          <p:txBody>
            <a:bodyPr wrap="none" rtlCol="0">
              <a:spAutoFit/>
            </a:bodyPr>
            <a:lstStyle/>
            <a:p>
              <a:r>
                <a:rPr kumimoji="1" lang="zh-CN" altLang="en-US" sz="1799" b="1" dirty="0">
                  <a:solidFill>
                    <a:schemeClr val="accent5"/>
                  </a:solidFill>
                  <a:latin typeface="黑体" panose="02010609060101010101" pitchFamily="49" charset="-122"/>
                  <a:ea typeface="黑体" panose="02010609060101010101" pitchFamily="49" charset="-122"/>
                  <a:cs typeface="+mn-ea"/>
                  <a:sym typeface="+mn-lt"/>
                </a:rPr>
                <a:t>运维与监控</a:t>
              </a:r>
            </a:p>
          </p:txBody>
        </p:sp>
      </p:grpSp>
    </p:spTree>
    <p:extLst>
      <p:ext uri="{BB962C8B-B14F-4D97-AF65-F5344CB8AC3E}">
        <p14:creationId xmlns:p14="http://schemas.microsoft.com/office/powerpoint/2010/main" val="16776199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1" name="图形 38">
            <a:extLst>
              <a:ext uri="{FF2B5EF4-FFF2-40B4-BE49-F238E27FC236}">
                <a16:creationId xmlns:a16="http://schemas.microsoft.com/office/drawing/2014/main" id="{8BA89DB9-15D4-7D4E-9378-6C6A5E0D2406}"/>
              </a:ext>
            </a:extLst>
          </p:cNvPr>
          <p:cNvGrpSpPr/>
          <p:nvPr/>
        </p:nvGrpSpPr>
        <p:grpSpPr>
          <a:xfrm>
            <a:off x="9146082" y="1667183"/>
            <a:ext cx="732887" cy="659556"/>
            <a:chOff x="8782848" y="1832112"/>
            <a:chExt cx="644877" cy="644877"/>
          </a:xfrm>
        </p:grpSpPr>
        <p:sp>
          <p:nvSpPr>
            <p:cNvPr id="192" name="任意形状 191">
              <a:extLst>
                <a:ext uri="{FF2B5EF4-FFF2-40B4-BE49-F238E27FC236}">
                  <a16:creationId xmlns:a16="http://schemas.microsoft.com/office/drawing/2014/main" id="{C6D9BF59-ACC4-C542-9395-BAD200E3C06A}"/>
                </a:ext>
              </a:extLst>
            </p:cNvPr>
            <p:cNvSpPr/>
            <p:nvPr/>
          </p:nvSpPr>
          <p:spPr>
            <a:xfrm>
              <a:off x="8782848" y="1832112"/>
              <a:ext cx="644877" cy="644877"/>
            </a:xfrm>
            <a:custGeom>
              <a:avLst/>
              <a:gdLst>
                <a:gd name="connsiteX0" fmla="*/ 642048 w 644876"/>
                <a:gd name="connsiteY0" fmla="*/ 325267 h 644876"/>
                <a:gd name="connsiteX1" fmla="*/ 325267 w 644876"/>
                <a:gd name="connsiteY1" fmla="*/ 642048 h 644876"/>
                <a:gd name="connsiteX2" fmla="*/ 8485 w 644876"/>
                <a:gd name="connsiteY2" fmla="*/ 325267 h 644876"/>
                <a:gd name="connsiteX3" fmla="*/ 325267 w 644876"/>
                <a:gd name="connsiteY3" fmla="*/ 8485 h 644876"/>
                <a:gd name="connsiteX4" fmla="*/ 642048 w 644876"/>
                <a:gd name="connsiteY4" fmla="*/ 325267 h 6448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4876" h="644876">
                  <a:moveTo>
                    <a:pt x="642048" y="325267"/>
                  </a:moveTo>
                  <a:cubicBezTo>
                    <a:pt x="642048" y="500220"/>
                    <a:pt x="500220" y="642048"/>
                    <a:pt x="325267" y="642048"/>
                  </a:cubicBezTo>
                  <a:cubicBezTo>
                    <a:pt x="150313" y="642048"/>
                    <a:pt x="8485" y="500220"/>
                    <a:pt x="8485" y="325267"/>
                  </a:cubicBezTo>
                  <a:cubicBezTo>
                    <a:pt x="8485" y="150313"/>
                    <a:pt x="150313" y="8485"/>
                    <a:pt x="325267" y="8485"/>
                  </a:cubicBezTo>
                  <a:cubicBezTo>
                    <a:pt x="500220" y="8485"/>
                    <a:pt x="642048" y="150313"/>
                    <a:pt x="642048" y="325267"/>
                  </a:cubicBezTo>
                  <a:close/>
                </a:path>
              </a:pathLst>
            </a:custGeom>
            <a:solidFill>
              <a:schemeClr val="accent1">
                <a:lumMod val="20000"/>
                <a:lumOff val="80000"/>
              </a:schemeClr>
            </a:solidFill>
            <a:ln w="9525" cap="flat">
              <a:noFill/>
              <a:prstDash val="solid"/>
              <a:miter/>
            </a:ln>
          </p:spPr>
          <p:txBody>
            <a:bodyPr rtlCol="0" anchor="ctr"/>
            <a:lstStyle/>
            <a:p>
              <a:endParaRPr lang="zh-CN" altLang="en-US" sz="1798">
                <a:solidFill>
                  <a:prstClr val="black"/>
                </a:solidFill>
                <a:latin typeface="黑体" panose="02010609060101010101" pitchFamily="49" charset="-122"/>
                <a:ea typeface="黑体" panose="02010609060101010101" pitchFamily="49" charset="-122"/>
                <a:cs typeface="+mn-ea"/>
                <a:sym typeface="+mn-lt"/>
              </a:endParaRPr>
            </a:p>
          </p:txBody>
        </p:sp>
        <p:sp>
          <p:nvSpPr>
            <p:cNvPr id="193" name="任意形状 192">
              <a:extLst>
                <a:ext uri="{FF2B5EF4-FFF2-40B4-BE49-F238E27FC236}">
                  <a16:creationId xmlns:a16="http://schemas.microsoft.com/office/drawing/2014/main" id="{1AE983BE-8B3A-4A49-9D4F-BEE68E791442}"/>
                </a:ext>
              </a:extLst>
            </p:cNvPr>
            <p:cNvSpPr/>
            <p:nvPr/>
          </p:nvSpPr>
          <p:spPr>
            <a:xfrm>
              <a:off x="8859780" y="1909044"/>
              <a:ext cx="486486" cy="486486"/>
            </a:xfrm>
            <a:custGeom>
              <a:avLst/>
              <a:gdLst>
                <a:gd name="connsiteX0" fmla="*/ 488183 w 486485"/>
                <a:gd name="connsiteY0" fmla="*/ 248334 h 486485"/>
                <a:gd name="connsiteX1" fmla="*/ 248334 w 486485"/>
                <a:gd name="connsiteY1" fmla="*/ 488183 h 486485"/>
                <a:gd name="connsiteX2" fmla="*/ 8485 w 486485"/>
                <a:gd name="connsiteY2" fmla="*/ 248334 h 486485"/>
                <a:gd name="connsiteX3" fmla="*/ 248334 w 486485"/>
                <a:gd name="connsiteY3" fmla="*/ 8485 h 486485"/>
                <a:gd name="connsiteX4" fmla="*/ 488183 w 486485"/>
                <a:gd name="connsiteY4" fmla="*/ 248334 h 486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485" h="486485">
                  <a:moveTo>
                    <a:pt x="488183" y="248334"/>
                  </a:moveTo>
                  <a:cubicBezTo>
                    <a:pt x="488183" y="380799"/>
                    <a:pt x="380799" y="488183"/>
                    <a:pt x="248334" y="488183"/>
                  </a:cubicBezTo>
                  <a:cubicBezTo>
                    <a:pt x="115869" y="488183"/>
                    <a:pt x="8485" y="380799"/>
                    <a:pt x="8485" y="248334"/>
                  </a:cubicBezTo>
                  <a:cubicBezTo>
                    <a:pt x="8485" y="115869"/>
                    <a:pt x="115869" y="8485"/>
                    <a:pt x="248334" y="8485"/>
                  </a:cubicBezTo>
                  <a:cubicBezTo>
                    <a:pt x="380799" y="8485"/>
                    <a:pt x="488183" y="115869"/>
                    <a:pt x="488183" y="248334"/>
                  </a:cubicBezTo>
                  <a:close/>
                </a:path>
              </a:pathLst>
            </a:custGeom>
            <a:solidFill>
              <a:srgbClr val="FFFFFF"/>
            </a:solidFill>
            <a:ln w="9525" cap="flat">
              <a:noFill/>
              <a:prstDash val="solid"/>
              <a:miter/>
            </a:ln>
          </p:spPr>
          <p:txBody>
            <a:bodyPr rtlCol="0" anchor="ctr"/>
            <a:lstStyle/>
            <a:p>
              <a:endParaRPr lang="zh-CN" altLang="en-US" sz="1798">
                <a:solidFill>
                  <a:prstClr val="black"/>
                </a:solidFill>
                <a:latin typeface="黑体" panose="02010609060101010101" pitchFamily="49" charset="-122"/>
                <a:ea typeface="黑体" panose="02010609060101010101" pitchFamily="49" charset="-122"/>
                <a:cs typeface="+mn-ea"/>
                <a:sym typeface="+mn-lt"/>
              </a:endParaRPr>
            </a:p>
          </p:txBody>
        </p:sp>
        <p:sp>
          <p:nvSpPr>
            <p:cNvPr id="194" name="任意形状 193">
              <a:extLst>
                <a:ext uri="{FF2B5EF4-FFF2-40B4-BE49-F238E27FC236}">
                  <a16:creationId xmlns:a16="http://schemas.microsoft.com/office/drawing/2014/main" id="{BA602916-DCF6-9641-BB54-1D709202E72A}"/>
                </a:ext>
              </a:extLst>
            </p:cNvPr>
            <p:cNvSpPr/>
            <p:nvPr/>
          </p:nvSpPr>
          <p:spPr>
            <a:xfrm>
              <a:off x="8980751" y="2094678"/>
              <a:ext cx="90509" cy="158391"/>
            </a:xfrm>
            <a:custGeom>
              <a:avLst/>
              <a:gdLst>
                <a:gd name="connsiteX0" fmla="*/ 59437 w 90509"/>
                <a:gd name="connsiteY0" fmla="*/ 138592 h 158390"/>
                <a:gd name="connsiteX1" fmla="*/ 42467 w 90509"/>
                <a:gd name="connsiteY1" fmla="*/ 149906 h 158390"/>
                <a:gd name="connsiteX2" fmla="*/ 49255 w 90509"/>
                <a:gd name="connsiteY2" fmla="*/ 160088 h 158390"/>
                <a:gd name="connsiteX3" fmla="*/ 80933 w 90509"/>
                <a:gd name="connsiteY3" fmla="*/ 140855 h 158390"/>
                <a:gd name="connsiteX4" fmla="*/ 83196 w 90509"/>
                <a:gd name="connsiteY4" fmla="*/ 140855 h 158390"/>
                <a:gd name="connsiteX5" fmla="*/ 65094 w 90509"/>
                <a:gd name="connsiteY5" fmla="*/ 102388 h 158390"/>
                <a:gd name="connsiteX6" fmla="*/ 53780 w 90509"/>
                <a:gd name="connsiteY6" fmla="*/ 108045 h 158390"/>
                <a:gd name="connsiteX7" fmla="*/ 63963 w 90509"/>
                <a:gd name="connsiteY7" fmla="*/ 128410 h 158390"/>
                <a:gd name="connsiteX8" fmla="*/ 19839 w 90509"/>
                <a:gd name="connsiteY8" fmla="*/ 75236 h 158390"/>
                <a:gd name="connsiteX9" fmla="*/ 74145 w 90509"/>
                <a:gd name="connsiteY9" fmla="*/ 20930 h 158390"/>
                <a:gd name="connsiteX10" fmla="*/ 76408 w 90509"/>
                <a:gd name="connsiteY10" fmla="*/ 20930 h 158390"/>
                <a:gd name="connsiteX11" fmla="*/ 76408 w 90509"/>
                <a:gd name="connsiteY11" fmla="*/ 8485 h 158390"/>
                <a:gd name="connsiteX12" fmla="*/ 74145 w 90509"/>
                <a:gd name="connsiteY12" fmla="*/ 8485 h 158390"/>
                <a:gd name="connsiteX13" fmla="*/ 8526 w 90509"/>
                <a:gd name="connsiteY13" fmla="*/ 74104 h 158390"/>
                <a:gd name="connsiteX14" fmla="*/ 59437 w 90509"/>
                <a:gd name="connsiteY14" fmla="*/ 138592 h 158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0509" h="158390">
                  <a:moveTo>
                    <a:pt x="59437" y="138592"/>
                  </a:moveTo>
                  <a:lnTo>
                    <a:pt x="42467" y="149906"/>
                  </a:lnTo>
                  <a:lnTo>
                    <a:pt x="49255" y="160088"/>
                  </a:lnTo>
                  <a:lnTo>
                    <a:pt x="80933" y="140855"/>
                  </a:lnTo>
                  <a:lnTo>
                    <a:pt x="83196" y="140855"/>
                  </a:lnTo>
                  <a:lnTo>
                    <a:pt x="65094" y="102388"/>
                  </a:lnTo>
                  <a:lnTo>
                    <a:pt x="53780" y="108045"/>
                  </a:lnTo>
                  <a:lnTo>
                    <a:pt x="63963" y="128410"/>
                  </a:lnTo>
                  <a:cubicBezTo>
                    <a:pt x="39073" y="123884"/>
                    <a:pt x="19839" y="101257"/>
                    <a:pt x="19839" y="75236"/>
                  </a:cubicBezTo>
                  <a:cubicBezTo>
                    <a:pt x="19839" y="45820"/>
                    <a:pt x="43598" y="20930"/>
                    <a:pt x="74145" y="20930"/>
                  </a:cubicBezTo>
                  <a:lnTo>
                    <a:pt x="76408" y="20930"/>
                  </a:lnTo>
                  <a:lnTo>
                    <a:pt x="76408" y="8485"/>
                  </a:lnTo>
                  <a:lnTo>
                    <a:pt x="74145" y="8485"/>
                  </a:lnTo>
                  <a:cubicBezTo>
                    <a:pt x="37941" y="8485"/>
                    <a:pt x="8526" y="37901"/>
                    <a:pt x="8526" y="74104"/>
                  </a:cubicBezTo>
                  <a:cubicBezTo>
                    <a:pt x="7394" y="105782"/>
                    <a:pt x="30022" y="131804"/>
                    <a:pt x="59437" y="138592"/>
                  </a:cubicBezTo>
                  <a:close/>
                </a:path>
              </a:pathLst>
            </a:custGeom>
            <a:solidFill>
              <a:srgbClr val="C7000B"/>
            </a:solidFill>
            <a:ln w="9525" cap="flat">
              <a:noFill/>
              <a:prstDash val="solid"/>
              <a:miter/>
            </a:ln>
          </p:spPr>
          <p:txBody>
            <a:bodyPr rtlCol="0" anchor="ctr"/>
            <a:lstStyle/>
            <a:p>
              <a:endParaRPr lang="zh-CN" altLang="en-US" sz="1798">
                <a:solidFill>
                  <a:prstClr val="black"/>
                </a:solidFill>
                <a:latin typeface="黑体" panose="02010609060101010101" pitchFamily="49" charset="-122"/>
                <a:ea typeface="黑体" panose="02010609060101010101" pitchFamily="49" charset="-122"/>
                <a:cs typeface="+mn-ea"/>
                <a:sym typeface="+mn-lt"/>
              </a:endParaRPr>
            </a:p>
          </p:txBody>
        </p:sp>
        <p:sp>
          <p:nvSpPr>
            <p:cNvPr id="195" name="任意形状 194">
              <a:extLst>
                <a:ext uri="{FF2B5EF4-FFF2-40B4-BE49-F238E27FC236}">
                  <a16:creationId xmlns:a16="http://schemas.microsoft.com/office/drawing/2014/main" id="{1B8169DB-A890-4A4B-9AAB-C19CA621B1B5}"/>
                </a:ext>
              </a:extLst>
            </p:cNvPr>
            <p:cNvSpPr/>
            <p:nvPr/>
          </p:nvSpPr>
          <p:spPr>
            <a:xfrm>
              <a:off x="9134656" y="2079970"/>
              <a:ext cx="90509" cy="158391"/>
            </a:xfrm>
            <a:custGeom>
              <a:avLst/>
              <a:gdLst>
                <a:gd name="connsiteX0" fmla="*/ 39032 w 90509"/>
                <a:gd name="connsiteY0" fmla="*/ 60528 h 158390"/>
                <a:gd name="connsiteX1" fmla="*/ 28850 w 90509"/>
                <a:gd name="connsiteY1" fmla="*/ 40163 h 158390"/>
                <a:gd name="connsiteX2" fmla="*/ 72973 w 90509"/>
                <a:gd name="connsiteY2" fmla="*/ 93337 h 158390"/>
                <a:gd name="connsiteX3" fmla="*/ 18667 w 90509"/>
                <a:gd name="connsiteY3" fmla="*/ 147643 h 158390"/>
                <a:gd name="connsiteX4" fmla="*/ 16405 w 90509"/>
                <a:gd name="connsiteY4" fmla="*/ 147643 h 158390"/>
                <a:gd name="connsiteX5" fmla="*/ 16405 w 90509"/>
                <a:gd name="connsiteY5" fmla="*/ 160088 h 158390"/>
                <a:gd name="connsiteX6" fmla="*/ 18667 w 90509"/>
                <a:gd name="connsiteY6" fmla="*/ 160088 h 158390"/>
                <a:gd name="connsiteX7" fmla="*/ 84287 w 90509"/>
                <a:gd name="connsiteY7" fmla="*/ 94469 h 158390"/>
                <a:gd name="connsiteX8" fmla="*/ 32244 w 90509"/>
                <a:gd name="connsiteY8" fmla="*/ 29981 h 158390"/>
                <a:gd name="connsiteX9" fmla="*/ 49214 w 90509"/>
                <a:gd name="connsiteY9" fmla="*/ 18667 h 158390"/>
                <a:gd name="connsiteX10" fmla="*/ 42426 w 90509"/>
                <a:gd name="connsiteY10" fmla="*/ 8485 h 158390"/>
                <a:gd name="connsiteX11" fmla="*/ 10748 w 90509"/>
                <a:gd name="connsiteY11" fmla="*/ 27718 h 158390"/>
                <a:gd name="connsiteX12" fmla="*/ 8485 w 90509"/>
                <a:gd name="connsiteY12" fmla="*/ 27718 h 158390"/>
                <a:gd name="connsiteX13" fmla="*/ 26587 w 90509"/>
                <a:gd name="connsiteY13" fmla="*/ 66185 h 158390"/>
                <a:gd name="connsiteX14" fmla="*/ 39032 w 90509"/>
                <a:gd name="connsiteY14" fmla="*/ 60528 h 158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0509" h="158390">
                  <a:moveTo>
                    <a:pt x="39032" y="60528"/>
                  </a:moveTo>
                  <a:lnTo>
                    <a:pt x="28850" y="40163"/>
                  </a:lnTo>
                  <a:cubicBezTo>
                    <a:pt x="53740" y="44689"/>
                    <a:pt x="72973" y="67316"/>
                    <a:pt x="72973" y="93337"/>
                  </a:cubicBezTo>
                  <a:cubicBezTo>
                    <a:pt x="72973" y="122753"/>
                    <a:pt x="49214" y="147643"/>
                    <a:pt x="18667" y="147643"/>
                  </a:cubicBezTo>
                  <a:lnTo>
                    <a:pt x="16405" y="147643"/>
                  </a:lnTo>
                  <a:lnTo>
                    <a:pt x="16405" y="160088"/>
                  </a:lnTo>
                  <a:lnTo>
                    <a:pt x="18667" y="160088"/>
                  </a:lnTo>
                  <a:cubicBezTo>
                    <a:pt x="54871" y="160088"/>
                    <a:pt x="84287" y="130672"/>
                    <a:pt x="84287" y="94469"/>
                  </a:cubicBezTo>
                  <a:cubicBezTo>
                    <a:pt x="84287" y="62791"/>
                    <a:pt x="61659" y="36769"/>
                    <a:pt x="32244" y="29981"/>
                  </a:cubicBezTo>
                  <a:lnTo>
                    <a:pt x="49214" y="18667"/>
                  </a:lnTo>
                  <a:lnTo>
                    <a:pt x="42426" y="8485"/>
                  </a:lnTo>
                  <a:lnTo>
                    <a:pt x="10748" y="27718"/>
                  </a:lnTo>
                  <a:lnTo>
                    <a:pt x="8485" y="27718"/>
                  </a:lnTo>
                  <a:lnTo>
                    <a:pt x="26587" y="66185"/>
                  </a:lnTo>
                  <a:lnTo>
                    <a:pt x="39032" y="60528"/>
                  </a:lnTo>
                  <a:close/>
                </a:path>
              </a:pathLst>
            </a:custGeom>
            <a:solidFill>
              <a:srgbClr val="C7000B"/>
            </a:solidFill>
            <a:ln w="9525" cap="flat">
              <a:noFill/>
              <a:prstDash val="solid"/>
              <a:miter/>
            </a:ln>
          </p:spPr>
          <p:txBody>
            <a:bodyPr rtlCol="0" anchor="ctr"/>
            <a:lstStyle/>
            <a:p>
              <a:endParaRPr lang="zh-CN" altLang="en-US" sz="1798">
                <a:solidFill>
                  <a:prstClr val="black"/>
                </a:solidFill>
                <a:latin typeface="黑体" panose="02010609060101010101" pitchFamily="49" charset="-122"/>
                <a:ea typeface="黑体" panose="02010609060101010101" pitchFamily="49" charset="-122"/>
                <a:cs typeface="+mn-ea"/>
                <a:sym typeface="+mn-lt"/>
              </a:endParaRPr>
            </a:p>
          </p:txBody>
        </p:sp>
        <p:sp>
          <p:nvSpPr>
            <p:cNvPr id="196" name="任意形状 195">
              <a:extLst>
                <a:ext uri="{FF2B5EF4-FFF2-40B4-BE49-F238E27FC236}">
                  <a16:creationId xmlns:a16="http://schemas.microsoft.com/office/drawing/2014/main" id="{CBF704C7-60FE-0344-B16D-078AF3559A20}"/>
                </a:ext>
              </a:extLst>
            </p:cNvPr>
            <p:cNvSpPr/>
            <p:nvPr/>
          </p:nvSpPr>
          <p:spPr>
            <a:xfrm>
              <a:off x="8912909" y="1953258"/>
              <a:ext cx="384663" cy="395977"/>
            </a:xfrm>
            <a:custGeom>
              <a:avLst/>
              <a:gdLst>
                <a:gd name="connsiteX0" fmla="*/ 360339 w 384663"/>
                <a:gd name="connsiteY0" fmla="*/ 265305 h 395976"/>
                <a:gd name="connsiteX1" fmla="*/ 368259 w 384663"/>
                <a:gd name="connsiteY1" fmla="*/ 213262 h 395976"/>
                <a:gd name="connsiteX2" fmla="*/ 229101 w 384663"/>
                <a:gd name="connsiteY2" fmla="*/ 41295 h 395976"/>
                <a:gd name="connsiteX3" fmla="*/ 194029 w 384663"/>
                <a:gd name="connsiteY3" fmla="*/ 8485 h 395976"/>
                <a:gd name="connsiteX4" fmla="*/ 158956 w 384663"/>
                <a:gd name="connsiteY4" fmla="*/ 40163 h 395976"/>
                <a:gd name="connsiteX5" fmla="*/ 17536 w 384663"/>
                <a:gd name="connsiteY5" fmla="*/ 212130 h 395976"/>
                <a:gd name="connsiteX6" fmla="*/ 25456 w 384663"/>
                <a:gd name="connsiteY6" fmla="*/ 265305 h 395976"/>
                <a:gd name="connsiteX7" fmla="*/ 8485 w 384663"/>
                <a:gd name="connsiteY7" fmla="*/ 295851 h 395976"/>
                <a:gd name="connsiteX8" fmla="*/ 44689 w 384663"/>
                <a:gd name="connsiteY8" fmla="*/ 332055 h 395976"/>
                <a:gd name="connsiteX9" fmla="*/ 60528 w 384663"/>
                <a:gd name="connsiteY9" fmla="*/ 328661 h 395976"/>
                <a:gd name="connsiteX10" fmla="*/ 192897 w 384663"/>
                <a:gd name="connsiteY10" fmla="*/ 388623 h 395976"/>
                <a:gd name="connsiteX11" fmla="*/ 326398 w 384663"/>
                <a:gd name="connsiteY11" fmla="*/ 327529 h 395976"/>
                <a:gd name="connsiteX12" fmla="*/ 343369 w 384663"/>
                <a:gd name="connsiteY12" fmla="*/ 332055 h 395976"/>
                <a:gd name="connsiteX13" fmla="*/ 379572 w 384663"/>
                <a:gd name="connsiteY13" fmla="*/ 295851 h 395976"/>
                <a:gd name="connsiteX14" fmla="*/ 360339 w 384663"/>
                <a:gd name="connsiteY14" fmla="*/ 265305 h 395976"/>
                <a:gd name="connsiteX15" fmla="*/ 194029 w 384663"/>
                <a:gd name="connsiteY15" fmla="*/ 63922 h 395976"/>
                <a:gd name="connsiteX16" fmla="*/ 173664 w 384663"/>
                <a:gd name="connsiteY16" fmla="*/ 43557 h 395976"/>
                <a:gd name="connsiteX17" fmla="*/ 194029 w 384663"/>
                <a:gd name="connsiteY17" fmla="*/ 23193 h 395976"/>
                <a:gd name="connsiteX18" fmla="*/ 214393 w 384663"/>
                <a:gd name="connsiteY18" fmla="*/ 43557 h 395976"/>
                <a:gd name="connsiteX19" fmla="*/ 194029 w 384663"/>
                <a:gd name="connsiteY19" fmla="*/ 63922 h 395976"/>
                <a:gd name="connsiteX20" fmla="*/ 362602 w 384663"/>
                <a:gd name="connsiteY20" fmla="*/ 295851 h 395976"/>
                <a:gd name="connsiteX21" fmla="*/ 342237 w 384663"/>
                <a:gd name="connsiteY21" fmla="*/ 316216 h 395976"/>
                <a:gd name="connsiteX22" fmla="*/ 321873 w 384663"/>
                <a:gd name="connsiteY22" fmla="*/ 295851 h 395976"/>
                <a:gd name="connsiteX23" fmla="*/ 342237 w 384663"/>
                <a:gd name="connsiteY23" fmla="*/ 275487 h 395976"/>
                <a:gd name="connsiteX24" fmla="*/ 362602 w 384663"/>
                <a:gd name="connsiteY24" fmla="*/ 295851 h 395976"/>
                <a:gd name="connsiteX25" fmla="*/ 44689 w 384663"/>
                <a:gd name="connsiteY25" fmla="*/ 275487 h 395976"/>
                <a:gd name="connsiteX26" fmla="*/ 65053 w 384663"/>
                <a:gd name="connsiteY26" fmla="*/ 295851 h 395976"/>
                <a:gd name="connsiteX27" fmla="*/ 44689 w 384663"/>
                <a:gd name="connsiteY27" fmla="*/ 316216 h 395976"/>
                <a:gd name="connsiteX28" fmla="*/ 24324 w 384663"/>
                <a:gd name="connsiteY28" fmla="*/ 295851 h 395976"/>
                <a:gd name="connsiteX29" fmla="*/ 44689 w 384663"/>
                <a:gd name="connsiteY29" fmla="*/ 275487 h 395976"/>
                <a:gd name="connsiteX30" fmla="*/ 79761 w 384663"/>
                <a:gd name="connsiteY30" fmla="*/ 295851 h 395976"/>
                <a:gd name="connsiteX31" fmla="*/ 40163 w 384663"/>
                <a:gd name="connsiteY31" fmla="*/ 260779 h 395976"/>
                <a:gd name="connsiteX32" fmla="*/ 33375 w 384663"/>
                <a:gd name="connsiteY32" fmla="*/ 213262 h 395976"/>
                <a:gd name="connsiteX33" fmla="*/ 160088 w 384663"/>
                <a:gd name="connsiteY33" fmla="*/ 57134 h 395976"/>
                <a:gd name="connsiteX34" fmla="*/ 194029 w 384663"/>
                <a:gd name="connsiteY34" fmla="*/ 80892 h 395976"/>
                <a:gd name="connsiteX35" fmla="*/ 227970 w 384663"/>
                <a:gd name="connsiteY35" fmla="*/ 57134 h 395976"/>
                <a:gd name="connsiteX36" fmla="*/ 353551 w 384663"/>
                <a:gd name="connsiteY36" fmla="*/ 213262 h 395976"/>
                <a:gd name="connsiteX37" fmla="*/ 346763 w 384663"/>
                <a:gd name="connsiteY37" fmla="*/ 260779 h 395976"/>
                <a:gd name="connsiteX38" fmla="*/ 344500 w 384663"/>
                <a:gd name="connsiteY38" fmla="*/ 260779 h 395976"/>
                <a:gd name="connsiteX39" fmla="*/ 308296 w 384663"/>
                <a:gd name="connsiteY39" fmla="*/ 296983 h 395976"/>
                <a:gd name="connsiteX40" fmla="*/ 315084 w 384663"/>
                <a:gd name="connsiteY40" fmla="*/ 318479 h 395976"/>
                <a:gd name="connsiteX41" fmla="*/ 194029 w 384663"/>
                <a:gd name="connsiteY41" fmla="*/ 373915 h 395976"/>
                <a:gd name="connsiteX42" fmla="*/ 74104 w 384663"/>
                <a:gd name="connsiteY42" fmla="*/ 319610 h 395976"/>
                <a:gd name="connsiteX43" fmla="*/ 79761 w 384663"/>
                <a:gd name="connsiteY43" fmla="*/ 295851 h 395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384663" h="395976">
                  <a:moveTo>
                    <a:pt x="360339" y="265305"/>
                  </a:moveTo>
                  <a:cubicBezTo>
                    <a:pt x="365996" y="248334"/>
                    <a:pt x="368259" y="230232"/>
                    <a:pt x="368259" y="213262"/>
                  </a:cubicBezTo>
                  <a:cubicBezTo>
                    <a:pt x="368259" y="130672"/>
                    <a:pt x="309428" y="58265"/>
                    <a:pt x="229101" y="41295"/>
                  </a:cubicBezTo>
                  <a:cubicBezTo>
                    <a:pt x="227970" y="23193"/>
                    <a:pt x="212130" y="8485"/>
                    <a:pt x="194029" y="8485"/>
                  </a:cubicBezTo>
                  <a:cubicBezTo>
                    <a:pt x="175927" y="8485"/>
                    <a:pt x="160088" y="23193"/>
                    <a:pt x="158956" y="40163"/>
                  </a:cubicBezTo>
                  <a:cubicBezTo>
                    <a:pt x="77498" y="57134"/>
                    <a:pt x="17536" y="128410"/>
                    <a:pt x="17536" y="212130"/>
                  </a:cubicBezTo>
                  <a:cubicBezTo>
                    <a:pt x="17536" y="230232"/>
                    <a:pt x="19799" y="248334"/>
                    <a:pt x="25456" y="265305"/>
                  </a:cubicBezTo>
                  <a:cubicBezTo>
                    <a:pt x="15273" y="272093"/>
                    <a:pt x="8485" y="283406"/>
                    <a:pt x="8485" y="295851"/>
                  </a:cubicBezTo>
                  <a:cubicBezTo>
                    <a:pt x="8485" y="315084"/>
                    <a:pt x="24324" y="332055"/>
                    <a:pt x="44689" y="332055"/>
                  </a:cubicBezTo>
                  <a:cubicBezTo>
                    <a:pt x="50346" y="332055"/>
                    <a:pt x="56002" y="330924"/>
                    <a:pt x="60528" y="328661"/>
                  </a:cubicBezTo>
                  <a:cubicBezTo>
                    <a:pt x="94469" y="367127"/>
                    <a:pt x="141986" y="388623"/>
                    <a:pt x="192897" y="388623"/>
                  </a:cubicBezTo>
                  <a:cubicBezTo>
                    <a:pt x="243809" y="388623"/>
                    <a:pt x="292457" y="365996"/>
                    <a:pt x="326398" y="327529"/>
                  </a:cubicBezTo>
                  <a:cubicBezTo>
                    <a:pt x="332055" y="330924"/>
                    <a:pt x="337712" y="332055"/>
                    <a:pt x="343369" y="332055"/>
                  </a:cubicBezTo>
                  <a:cubicBezTo>
                    <a:pt x="362602" y="332055"/>
                    <a:pt x="379572" y="316216"/>
                    <a:pt x="379572" y="295851"/>
                  </a:cubicBezTo>
                  <a:cubicBezTo>
                    <a:pt x="378441" y="283406"/>
                    <a:pt x="371653" y="270961"/>
                    <a:pt x="360339" y="265305"/>
                  </a:cubicBezTo>
                  <a:close/>
                  <a:moveTo>
                    <a:pt x="194029" y="63922"/>
                  </a:moveTo>
                  <a:cubicBezTo>
                    <a:pt x="182715" y="63922"/>
                    <a:pt x="173664" y="54871"/>
                    <a:pt x="173664" y="43557"/>
                  </a:cubicBezTo>
                  <a:cubicBezTo>
                    <a:pt x="173664" y="32244"/>
                    <a:pt x="182715" y="23193"/>
                    <a:pt x="194029" y="23193"/>
                  </a:cubicBezTo>
                  <a:cubicBezTo>
                    <a:pt x="205342" y="23193"/>
                    <a:pt x="214393" y="32244"/>
                    <a:pt x="214393" y="43557"/>
                  </a:cubicBezTo>
                  <a:cubicBezTo>
                    <a:pt x="214393" y="54871"/>
                    <a:pt x="205342" y="63922"/>
                    <a:pt x="194029" y="63922"/>
                  </a:cubicBezTo>
                  <a:close/>
                  <a:moveTo>
                    <a:pt x="362602" y="295851"/>
                  </a:moveTo>
                  <a:cubicBezTo>
                    <a:pt x="362602" y="307165"/>
                    <a:pt x="353551" y="316216"/>
                    <a:pt x="342237" y="316216"/>
                  </a:cubicBezTo>
                  <a:cubicBezTo>
                    <a:pt x="330924" y="316216"/>
                    <a:pt x="321873" y="307165"/>
                    <a:pt x="321873" y="295851"/>
                  </a:cubicBezTo>
                  <a:cubicBezTo>
                    <a:pt x="321873" y="284538"/>
                    <a:pt x="330924" y="275487"/>
                    <a:pt x="342237" y="275487"/>
                  </a:cubicBezTo>
                  <a:cubicBezTo>
                    <a:pt x="353551" y="275487"/>
                    <a:pt x="362602" y="284538"/>
                    <a:pt x="362602" y="295851"/>
                  </a:cubicBezTo>
                  <a:close/>
                  <a:moveTo>
                    <a:pt x="44689" y="275487"/>
                  </a:moveTo>
                  <a:cubicBezTo>
                    <a:pt x="56002" y="275487"/>
                    <a:pt x="65053" y="284538"/>
                    <a:pt x="65053" y="295851"/>
                  </a:cubicBezTo>
                  <a:cubicBezTo>
                    <a:pt x="65053" y="307165"/>
                    <a:pt x="56002" y="316216"/>
                    <a:pt x="44689" y="316216"/>
                  </a:cubicBezTo>
                  <a:cubicBezTo>
                    <a:pt x="33375" y="316216"/>
                    <a:pt x="24324" y="307165"/>
                    <a:pt x="24324" y="295851"/>
                  </a:cubicBezTo>
                  <a:cubicBezTo>
                    <a:pt x="24324" y="284538"/>
                    <a:pt x="33375" y="275487"/>
                    <a:pt x="44689" y="275487"/>
                  </a:cubicBezTo>
                  <a:close/>
                  <a:moveTo>
                    <a:pt x="79761" y="295851"/>
                  </a:moveTo>
                  <a:cubicBezTo>
                    <a:pt x="79761" y="274355"/>
                    <a:pt x="61659" y="257385"/>
                    <a:pt x="40163" y="260779"/>
                  </a:cubicBezTo>
                  <a:cubicBezTo>
                    <a:pt x="35638" y="244940"/>
                    <a:pt x="33375" y="229101"/>
                    <a:pt x="33375" y="213262"/>
                  </a:cubicBezTo>
                  <a:cubicBezTo>
                    <a:pt x="33375" y="137461"/>
                    <a:pt x="86549" y="71842"/>
                    <a:pt x="160088" y="57134"/>
                  </a:cubicBezTo>
                  <a:cubicBezTo>
                    <a:pt x="164613" y="71842"/>
                    <a:pt x="178190" y="80892"/>
                    <a:pt x="194029" y="80892"/>
                  </a:cubicBezTo>
                  <a:cubicBezTo>
                    <a:pt x="208736" y="80892"/>
                    <a:pt x="222313" y="71842"/>
                    <a:pt x="227970" y="57134"/>
                  </a:cubicBezTo>
                  <a:cubicBezTo>
                    <a:pt x="301508" y="72973"/>
                    <a:pt x="353551" y="138592"/>
                    <a:pt x="353551" y="213262"/>
                  </a:cubicBezTo>
                  <a:cubicBezTo>
                    <a:pt x="353551" y="229101"/>
                    <a:pt x="351288" y="244940"/>
                    <a:pt x="346763" y="260779"/>
                  </a:cubicBezTo>
                  <a:cubicBezTo>
                    <a:pt x="345631" y="260779"/>
                    <a:pt x="344500" y="260779"/>
                    <a:pt x="344500" y="260779"/>
                  </a:cubicBezTo>
                  <a:cubicBezTo>
                    <a:pt x="325267" y="260779"/>
                    <a:pt x="308296" y="276618"/>
                    <a:pt x="308296" y="296983"/>
                  </a:cubicBezTo>
                  <a:cubicBezTo>
                    <a:pt x="308296" y="304902"/>
                    <a:pt x="310559" y="311690"/>
                    <a:pt x="315084" y="318479"/>
                  </a:cubicBezTo>
                  <a:cubicBezTo>
                    <a:pt x="284538" y="353551"/>
                    <a:pt x="240415" y="373915"/>
                    <a:pt x="194029" y="373915"/>
                  </a:cubicBezTo>
                  <a:cubicBezTo>
                    <a:pt x="147643" y="373915"/>
                    <a:pt x="104651" y="353551"/>
                    <a:pt x="74104" y="319610"/>
                  </a:cubicBezTo>
                  <a:cubicBezTo>
                    <a:pt x="77498" y="311690"/>
                    <a:pt x="79761" y="303771"/>
                    <a:pt x="79761" y="295851"/>
                  </a:cubicBezTo>
                  <a:close/>
                </a:path>
              </a:pathLst>
            </a:custGeom>
            <a:solidFill>
              <a:srgbClr val="C7000B"/>
            </a:solidFill>
            <a:ln w="9525" cap="flat">
              <a:noFill/>
              <a:prstDash val="solid"/>
              <a:miter/>
            </a:ln>
          </p:spPr>
          <p:txBody>
            <a:bodyPr rtlCol="0" anchor="ctr"/>
            <a:lstStyle/>
            <a:p>
              <a:endParaRPr lang="zh-CN" altLang="en-US" sz="1798">
                <a:solidFill>
                  <a:prstClr val="black"/>
                </a:solidFill>
                <a:latin typeface="黑体" panose="02010609060101010101" pitchFamily="49" charset="-122"/>
                <a:ea typeface="黑体" panose="02010609060101010101" pitchFamily="49" charset="-122"/>
                <a:cs typeface="+mn-ea"/>
                <a:sym typeface="+mn-lt"/>
              </a:endParaRPr>
            </a:p>
          </p:txBody>
        </p:sp>
        <p:sp>
          <p:nvSpPr>
            <p:cNvPr id="197" name="任意形状 196">
              <a:extLst>
                <a:ext uri="{FF2B5EF4-FFF2-40B4-BE49-F238E27FC236}">
                  <a16:creationId xmlns:a16="http://schemas.microsoft.com/office/drawing/2014/main" id="{365A0FDD-6AF0-0042-88A9-A1A9F22B43D9}"/>
                </a:ext>
              </a:extLst>
            </p:cNvPr>
            <p:cNvSpPr/>
            <p:nvPr/>
          </p:nvSpPr>
          <p:spPr>
            <a:xfrm>
              <a:off x="9063381" y="2196501"/>
              <a:ext cx="79195" cy="79195"/>
            </a:xfrm>
            <a:custGeom>
              <a:avLst/>
              <a:gdLst>
                <a:gd name="connsiteX0" fmla="*/ 16405 w 79195"/>
                <a:gd name="connsiteY0" fmla="*/ 72973 h 79195"/>
                <a:gd name="connsiteX1" fmla="*/ 40163 w 79195"/>
                <a:gd name="connsiteY1" fmla="*/ 49214 h 79195"/>
                <a:gd name="connsiteX2" fmla="*/ 63922 w 79195"/>
                <a:gd name="connsiteY2" fmla="*/ 72973 h 79195"/>
                <a:gd name="connsiteX3" fmla="*/ 72973 w 79195"/>
                <a:gd name="connsiteY3" fmla="*/ 65053 h 79195"/>
                <a:gd name="connsiteX4" fmla="*/ 49214 w 79195"/>
                <a:gd name="connsiteY4" fmla="*/ 41295 h 79195"/>
                <a:gd name="connsiteX5" fmla="*/ 72973 w 79195"/>
                <a:gd name="connsiteY5" fmla="*/ 17536 h 79195"/>
                <a:gd name="connsiteX6" fmla="*/ 63922 w 79195"/>
                <a:gd name="connsiteY6" fmla="*/ 8485 h 79195"/>
                <a:gd name="connsiteX7" fmla="*/ 40163 w 79195"/>
                <a:gd name="connsiteY7" fmla="*/ 32244 h 79195"/>
                <a:gd name="connsiteX8" fmla="*/ 16405 w 79195"/>
                <a:gd name="connsiteY8" fmla="*/ 8485 h 79195"/>
                <a:gd name="connsiteX9" fmla="*/ 8485 w 79195"/>
                <a:gd name="connsiteY9" fmla="*/ 17536 h 79195"/>
                <a:gd name="connsiteX10" fmla="*/ 32244 w 79195"/>
                <a:gd name="connsiteY10" fmla="*/ 41295 h 79195"/>
                <a:gd name="connsiteX11" fmla="*/ 8485 w 79195"/>
                <a:gd name="connsiteY11" fmla="*/ 65053 h 79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9195" h="79195">
                  <a:moveTo>
                    <a:pt x="16405" y="72973"/>
                  </a:moveTo>
                  <a:lnTo>
                    <a:pt x="40163" y="49214"/>
                  </a:lnTo>
                  <a:lnTo>
                    <a:pt x="63922" y="72973"/>
                  </a:lnTo>
                  <a:lnTo>
                    <a:pt x="72973" y="65053"/>
                  </a:lnTo>
                  <a:lnTo>
                    <a:pt x="49214" y="41295"/>
                  </a:lnTo>
                  <a:lnTo>
                    <a:pt x="72973" y="17536"/>
                  </a:lnTo>
                  <a:lnTo>
                    <a:pt x="63922" y="8485"/>
                  </a:lnTo>
                  <a:lnTo>
                    <a:pt x="40163" y="32244"/>
                  </a:lnTo>
                  <a:lnTo>
                    <a:pt x="16405" y="8485"/>
                  </a:lnTo>
                  <a:lnTo>
                    <a:pt x="8485" y="17536"/>
                  </a:lnTo>
                  <a:lnTo>
                    <a:pt x="32244" y="41295"/>
                  </a:lnTo>
                  <a:lnTo>
                    <a:pt x="8485" y="65053"/>
                  </a:lnTo>
                  <a:close/>
                </a:path>
              </a:pathLst>
            </a:custGeom>
            <a:solidFill>
              <a:srgbClr val="C7000B"/>
            </a:solidFill>
            <a:ln w="9525" cap="flat">
              <a:noFill/>
              <a:prstDash val="solid"/>
              <a:miter/>
            </a:ln>
          </p:spPr>
          <p:txBody>
            <a:bodyPr rtlCol="0" anchor="ctr"/>
            <a:lstStyle/>
            <a:p>
              <a:endParaRPr lang="zh-CN" altLang="en-US" sz="1798">
                <a:solidFill>
                  <a:prstClr val="black"/>
                </a:solidFill>
                <a:latin typeface="黑体" panose="02010609060101010101" pitchFamily="49" charset="-122"/>
                <a:ea typeface="黑体" panose="02010609060101010101" pitchFamily="49" charset="-122"/>
                <a:cs typeface="+mn-ea"/>
                <a:sym typeface="+mn-lt"/>
              </a:endParaRPr>
            </a:p>
          </p:txBody>
        </p:sp>
        <p:sp>
          <p:nvSpPr>
            <p:cNvPr id="198" name="任意形状 197">
              <a:extLst>
                <a:ext uri="{FF2B5EF4-FFF2-40B4-BE49-F238E27FC236}">
                  <a16:creationId xmlns:a16="http://schemas.microsoft.com/office/drawing/2014/main" id="{D3C3A77E-5835-F649-B519-DCE8E1E97C65}"/>
                </a:ext>
              </a:extLst>
            </p:cNvPr>
            <p:cNvSpPr/>
            <p:nvPr/>
          </p:nvSpPr>
          <p:spPr>
            <a:xfrm>
              <a:off x="9063381" y="2061869"/>
              <a:ext cx="79195" cy="79195"/>
            </a:xfrm>
            <a:custGeom>
              <a:avLst/>
              <a:gdLst>
                <a:gd name="connsiteX0" fmla="*/ 16405 w 79195"/>
                <a:gd name="connsiteY0" fmla="*/ 72973 h 79195"/>
                <a:gd name="connsiteX1" fmla="*/ 40163 w 79195"/>
                <a:gd name="connsiteY1" fmla="*/ 49214 h 79195"/>
                <a:gd name="connsiteX2" fmla="*/ 63922 w 79195"/>
                <a:gd name="connsiteY2" fmla="*/ 72973 h 79195"/>
                <a:gd name="connsiteX3" fmla="*/ 72973 w 79195"/>
                <a:gd name="connsiteY3" fmla="*/ 63922 h 79195"/>
                <a:gd name="connsiteX4" fmla="*/ 49214 w 79195"/>
                <a:gd name="connsiteY4" fmla="*/ 40163 h 79195"/>
                <a:gd name="connsiteX5" fmla="*/ 72973 w 79195"/>
                <a:gd name="connsiteY5" fmla="*/ 16405 h 79195"/>
                <a:gd name="connsiteX6" fmla="*/ 63922 w 79195"/>
                <a:gd name="connsiteY6" fmla="*/ 8485 h 79195"/>
                <a:gd name="connsiteX7" fmla="*/ 40163 w 79195"/>
                <a:gd name="connsiteY7" fmla="*/ 32244 h 79195"/>
                <a:gd name="connsiteX8" fmla="*/ 16405 w 79195"/>
                <a:gd name="connsiteY8" fmla="*/ 8485 h 79195"/>
                <a:gd name="connsiteX9" fmla="*/ 8485 w 79195"/>
                <a:gd name="connsiteY9" fmla="*/ 16405 h 79195"/>
                <a:gd name="connsiteX10" fmla="*/ 32244 w 79195"/>
                <a:gd name="connsiteY10" fmla="*/ 40163 h 79195"/>
                <a:gd name="connsiteX11" fmla="*/ 8485 w 79195"/>
                <a:gd name="connsiteY11" fmla="*/ 63922 h 79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9195" h="79195">
                  <a:moveTo>
                    <a:pt x="16405" y="72973"/>
                  </a:moveTo>
                  <a:lnTo>
                    <a:pt x="40163" y="49214"/>
                  </a:lnTo>
                  <a:lnTo>
                    <a:pt x="63922" y="72973"/>
                  </a:lnTo>
                  <a:lnTo>
                    <a:pt x="72973" y="63922"/>
                  </a:lnTo>
                  <a:lnTo>
                    <a:pt x="49214" y="40163"/>
                  </a:lnTo>
                  <a:lnTo>
                    <a:pt x="72973" y="16405"/>
                  </a:lnTo>
                  <a:lnTo>
                    <a:pt x="63922" y="8485"/>
                  </a:lnTo>
                  <a:lnTo>
                    <a:pt x="40163" y="32244"/>
                  </a:lnTo>
                  <a:lnTo>
                    <a:pt x="16405" y="8485"/>
                  </a:lnTo>
                  <a:lnTo>
                    <a:pt x="8485" y="16405"/>
                  </a:lnTo>
                  <a:lnTo>
                    <a:pt x="32244" y="40163"/>
                  </a:lnTo>
                  <a:lnTo>
                    <a:pt x="8485" y="63922"/>
                  </a:lnTo>
                  <a:close/>
                </a:path>
              </a:pathLst>
            </a:custGeom>
            <a:solidFill>
              <a:srgbClr val="C7000B"/>
            </a:solidFill>
            <a:ln w="9525" cap="flat">
              <a:noFill/>
              <a:prstDash val="solid"/>
              <a:miter/>
            </a:ln>
          </p:spPr>
          <p:txBody>
            <a:bodyPr rtlCol="0" anchor="ctr"/>
            <a:lstStyle/>
            <a:p>
              <a:endParaRPr lang="zh-CN" altLang="en-US" sz="1798">
                <a:solidFill>
                  <a:prstClr val="black"/>
                </a:solidFill>
                <a:latin typeface="黑体" panose="02010609060101010101" pitchFamily="49" charset="-122"/>
                <a:ea typeface="黑体" panose="02010609060101010101" pitchFamily="49" charset="-122"/>
                <a:cs typeface="+mn-ea"/>
                <a:sym typeface="+mn-lt"/>
              </a:endParaRPr>
            </a:p>
          </p:txBody>
        </p:sp>
      </p:grpSp>
      <p:grpSp>
        <p:nvGrpSpPr>
          <p:cNvPr id="3" name="组合 2"/>
          <p:cNvGrpSpPr/>
          <p:nvPr/>
        </p:nvGrpSpPr>
        <p:grpSpPr>
          <a:xfrm>
            <a:off x="1024735" y="1892532"/>
            <a:ext cx="9928455" cy="4199088"/>
            <a:chOff x="694840" y="1844616"/>
            <a:chExt cx="10725020" cy="4535983"/>
          </a:xfrm>
        </p:grpSpPr>
        <p:sp>
          <p:nvSpPr>
            <p:cNvPr id="7" name="圆角矩形 6">
              <a:extLst>
                <a:ext uri="{FF2B5EF4-FFF2-40B4-BE49-F238E27FC236}">
                  <a16:creationId xmlns:a16="http://schemas.microsoft.com/office/drawing/2014/main" id="{C924EE6D-6501-4D4A-A15D-C5CDFCCF28E0}"/>
                </a:ext>
              </a:extLst>
            </p:cNvPr>
            <p:cNvSpPr/>
            <p:nvPr/>
          </p:nvSpPr>
          <p:spPr>
            <a:xfrm>
              <a:off x="10318666" y="2934389"/>
              <a:ext cx="1095843" cy="432941"/>
            </a:xfrm>
            <a:prstGeom prst="roundRect">
              <a:avLst/>
            </a:prstGeom>
            <a:solidFill>
              <a:schemeClr val="accent1">
                <a:lumMod val="20000"/>
                <a:lumOff val="80000"/>
              </a:schemeClr>
            </a:solidFill>
            <a:ln w="9525" cap="flat">
              <a:noFill/>
              <a:prstDash val="solid"/>
              <a:miter/>
            </a:ln>
          </p:spPr>
          <p:txBody>
            <a:bodyPr rtlCol="0" anchor="ctr"/>
            <a:lstStyle/>
            <a:p>
              <a:endParaRPr kumimoji="1" lang="zh-CN" altLang="en-US" sz="1798" dirty="0">
                <a:solidFill>
                  <a:prstClr val="black"/>
                </a:solidFill>
                <a:latin typeface="黑体" panose="02010609060101010101" pitchFamily="49" charset="-122"/>
                <a:ea typeface="黑体" panose="02010609060101010101" pitchFamily="49" charset="-122"/>
                <a:cs typeface="+mn-ea"/>
                <a:sym typeface="+mn-lt"/>
              </a:endParaRPr>
            </a:p>
          </p:txBody>
        </p:sp>
        <p:sp>
          <p:nvSpPr>
            <p:cNvPr id="8" name="圆角矩形 7">
              <a:extLst>
                <a:ext uri="{FF2B5EF4-FFF2-40B4-BE49-F238E27FC236}">
                  <a16:creationId xmlns:a16="http://schemas.microsoft.com/office/drawing/2014/main" id="{ACB36BF2-9A7D-3A4E-AF6F-8EA16889F258}"/>
                </a:ext>
              </a:extLst>
            </p:cNvPr>
            <p:cNvSpPr/>
            <p:nvPr/>
          </p:nvSpPr>
          <p:spPr>
            <a:xfrm>
              <a:off x="9018157" y="2934724"/>
              <a:ext cx="1111415" cy="432941"/>
            </a:xfrm>
            <a:prstGeom prst="roundRect">
              <a:avLst/>
            </a:prstGeom>
            <a:solidFill>
              <a:schemeClr val="accent1">
                <a:lumMod val="20000"/>
                <a:lumOff val="80000"/>
              </a:schemeClr>
            </a:solidFill>
            <a:ln w="9525" cap="flat">
              <a:noFill/>
              <a:prstDash val="solid"/>
              <a:miter/>
            </a:ln>
          </p:spPr>
          <p:txBody>
            <a:bodyPr rtlCol="0" anchor="ctr"/>
            <a:lstStyle/>
            <a:p>
              <a:endParaRPr kumimoji="1" lang="zh-CN" altLang="en-US" sz="1798" dirty="0">
                <a:solidFill>
                  <a:prstClr val="black"/>
                </a:solidFill>
                <a:latin typeface="黑体" panose="02010609060101010101" pitchFamily="49" charset="-122"/>
                <a:ea typeface="黑体" panose="02010609060101010101" pitchFamily="49" charset="-122"/>
                <a:cs typeface="+mn-ea"/>
                <a:sym typeface="+mn-lt"/>
              </a:endParaRPr>
            </a:p>
          </p:txBody>
        </p:sp>
        <p:sp>
          <p:nvSpPr>
            <p:cNvPr id="9" name="圆角矩形 8">
              <a:extLst>
                <a:ext uri="{FF2B5EF4-FFF2-40B4-BE49-F238E27FC236}">
                  <a16:creationId xmlns:a16="http://schemas.microsoft.com/office/drawing/2014/main" id="{3FE4C9CD-34C1-524A-9180-F76ABD4733A7}"/>
                </a:ext>
              </a:extLst>
            </p:cNvPr>
            <p:cNvSpPr/>
            <p:nvPr/>
          </p:nvSpPr>
          <p:spPr>
            <a:xfrm>
              <a:off x="7695753" y="2938545"/>
              <a:ext cx="1149616" cy="432941"/>
            </a:xfrm>
            <a:prstGeom prst="roundRect">
              <a:avLst/>
            </a:prstGeom>
            <a:solidFill>
              <a:schemeClr val="accent1">
                <a:lumMod val="20000"/>
                <a:lumOff val="80000"/>
              </a:schemeClr>
            </a:solidFill>
            <a:ln w="9525" cap="flat">
              <a:noFill/>
              <a:prstDash val="solid"/>
              <a:miter/>
            </a:ln>
          </p:spPr>
          <p:txBody>
            <a:bodyPr rtlCol="0" anchor="ctr"/>
            <a:lstStyle/>
            <a:p>
              <a:endParaRPr kumimoji="1" lang="zh-CN" altLang="en-US" sz="1798" dirty="0">
                <a:solidFill>
                  <a:prstClr val="black"/>
                </a:solidFill>
                <a:latin typeface="黑体" panose="02010609060101010101" pitchFamily="49" charset="-122"/>
                <a:ea typeface="黑体" panose="02010609060101010101" pitchFamily="49" charset="-122"/>
                <a:cs typeface="+mn-ea"/>
                <a:sym typeface="+mn-lt"/>
              </a:endParaRPr>
            </a:p>
          </p:txBody>
        </p:sp>
        <p:sp>
          <p:nvSpPr>
            <p:cNvPr id="10" name="圆角矩形 9">
              <a:extLst>
                <a:ext uri="{FF2B5EF4-FFF2-40B4-BE49-F238E27FC236}">
                  <a16:creationId xmlns:a16="http://schemas.microsoft.com/office/drawing/2014/main" id="{C81EAAEF-681D-CA49-A289-2DCD7B531979}"/>
                </a:ext>
              </a:extLst>
            </p:cNvPr>
            <p:cNvSpPr/>
            <p:nvPr/>
          </p:nvSpPr>
          <p:spPr>
            <a:xfrm>
              <a:off x="5403215" y="2942388"/>
              <a:ext cx="2111056" cy="422749"/>
            </a:xfrm>
            <a:prstGeom prst="roundRect">
              <a:avLst/>
            </a:prstGeom>
            <a:solidFill>
              <a:schemeClr val="accent1">
                <a:lumMod val="20000"/>
                <a:lumOff val="80000"/>
              </a:schemeClr>
            </a:solidFill>
            <a:ln w="9525" cap="flat">
              <a:noFill/>
              <a:prstDash val="solid"/>
              <a:miter/>
            </a:ln>
          </p:spPr>
          <p:txBody>
            <a:bodyPr rtlCol="0" anchor="ctr"/>
            <a:lstStyle/>
            <a:p>
              <a:endParaRPr kumimoji="1" lang="zh-CN" altLang="en-US" sz="1798" dirty="0">
                <a:solidFill>
                  <a:prstClr val="black"/>
                </a:solidFill>
                <a:latin typeface="黑体" panose="02010609060101010101" pitchFamily="49" charset="-122"/>
                <a:ea typeface="黑体" panose="02010609060101010101" pitchFamily="49" charset="-122"/>
                <a:cs typeface="+mn-ea"/>
                <a:sym typeface="+mn-lt"/>
              </a:endParaRPr>
            </a:p>
          </p:txBody>
        </p:sp>
        <p:sp>
          <p:nvSpPr>
            <p:cNvPr id="11" name="圆角矩形 10">
              <a:extLst>
                <a:ext uri="{FF2B5EF4-FFF2-40B4-BE49-F238E27FC236}">
                  <a16:creationId xmlns:a16="http://schemas.microsoft.com/office/drawing/2014/main" id="{C0C0C847-8B21-4940-B0C1-5F9AE0E8BC2C}"/>
                </a:ext>
              </a:extLst>
            </p:cNvPr>
            <p:cNvSpPr/>
            <p:nvPr/>
          </p:nvSpPr>
          <p:spPr>
            <a:xfrm>
              <a:off x="2193893" y="2934725"/>
              <a:ext cx="3048696" cy="439617"/>
            </a:xfrm>
            <a:prstGeom prst="roundRect">
              <a:avLst/>
            </a:prstGeom>
            <a:solidFill>
              <a:schemeClr val="accent1">
                <a:lumMod val="20000"/>
                <a:lumOff val="80000"/>
              </a:schemeClr>
            </a:solidFill>
            <a:ln w="9525" cap="flat">
              <a:noFill/>
              <a:prstDash val="solid"/>
              <a:miter/>
            </a:ln>
          </p:spPr>
          <p:txBody>
            <a:bodyPr rtlCol="0" anchor="ctr"/>
            <a:lstStyle/>
            <a:p>
              <a:endParaRPr kumimoji="1" lang="zh-CN" altLang="en-US" sz="1798" dirty="0">
                <a:solidFill>
                  <a:prstClr val="black"/>
                </a:solidFill>
                <a:latin typeface="黑体" panose="02010609060101010101" pitchFamily="49" charset="-122"/>
                <a:ea typeface="黑体" panose="02010609060101010101" pitchFamily="49" charset="-122"/>
                <a:cs typeface="+mn-ea"/>
                <a:sym typeface="+mn-lt"/>
              </a:endParaRPr>
            </a:p>
          </p:txBody>
        </p:sp>
        <p:sp>
          <p:nvSpPr>
            <p:cNvPr id="12" name="圆角矩形 11">
              <a:extLst>
                <a:ext uri="{FF2B5EF4-FFF2-40B4-BE49-F238E27FC236}">
                  <a16:creationId xmlns:a16="http://schemas.microsoft.com/office/drawing/2014/main" id="{EF240632-4B62-5744-89FA-51ADE94AECE2}"/>
                </a:ext>
              </a:extLst>
            </p:cNvPr>
            <p:cNvSpPr/>
            <p:nvPr/>
          </p:nvSpPr>
          <p:spPr>
            <a:xfrm>
              <a:off x="698764" y="2947073"/>
              <a:ext cx="1338902" cy="432941"/>
            </a:xfrm>
            <a:prstGeom prst="roundRect">
              <a:avLst/>
            </a:prstGeom>
            <a:solidFill>
              <a:schemeClr val="accent1">
                <a:lumMod val="20000"/>
                <a:lumOff val="80000"/>
              </a:schemeClr>
            </a:solidFill>
            <a:ln w="9525" cap="flat">
              <a:noFill/>
              <a:prstDash val="solid"/>
              <a:miter/>
            </a:ln>
          </p:spPr>
          <p:txBody>
            <a:bodyPr rtlCol="0" anchor="ctr"/>
            <a:lstStyle/>
            <a:p>
              <a:endParaRPr kumimoji="1" lang="zh-CN" altLang="en-US" sz="1798" dirty="0">
                <a:solidFill>
                  <a:srgbClr val="44546A">
                    <a:lumMod val="95000"/>
                  </a:srgbClr>
                </a:solidFill>
                <a:latin typeface="黑体" panose="02010609060101010101" pitchFamily="49" charset="-122"/>
                <a:ea typeface="黑体" panose="02010609060101010101" pitchFamily="49" charset="-122"/>
                <a:cs typeface="+mn-ea"/>
                <a:sym typeface="+mn-lt"/>
              </a:endParaRPr>
            </a:p>
          </p:txBody>
        </p:sp>
        <p:sp>
          <p:nvSpPr>
            <p:cNvPr id="13" name="任意形状 12">
              <a:extLst>
                <a:ext uri="{FF2B5EF4-FFF2-40B4-BE49-F238E27FC236}">
                  <a16:creationId xmlns:a16="http://schemas.microsoft.com/office/drawing/2014/main" id="{487DFE34-2752-3143-8BF1-94C824900DF8}"/>
                </a:ext>
              </a:extLst>
            </p:cNvPr>
            <p:cNvSpPr/>
            <p:nvPr/>
          </p:nvSpPr>
          <p:spPr>
            <a:xfrm>
              <a:off x="9013060" y="2926064"/>
              <a:ext cx="1119554" cy="3454533"/>
            </a:xfrm>
            <a:custGeom>
              <a:avLst/>
              <a:gdLst>
                <a:gd name="connsiteX0" fmla="*/ 724377 w 781050"/>
                <a:gd name="connsiteY0" fmla="*/ 2888456 h 2895600"/>
                <a:gd name="connsiteX1" fmla="*/ 61436 w 781050"/>
                <a:gd name="connsiteY1" fmla="*/ 2888456 h 2895600"/>
                <a:gd name="connsiteX2" fmla="*/ 7144 w 781050"/>
                <a:gd name="connsiteY2" fmla="*/ 2834164 h 2895600"/>
                <a:gd name="connsiteX3" fmla="*/ 7144 w 781050"/>
                <a:gd name="connsiteY3" fmla="*/ 61436 h 2895600"/>
                <a:gd name="connsiteX4" fmla="*/ 61436 w 781050"/>
                <a:gd name="connsiteY4" fmla="*/ 7144 h 2895600"/>
                <a:gd name="connsiteX5" fmla="*/ 724377 w 781050"/>
                <a:gd name="connsiteY5" fmla="*/ 7144 h 2895600"/>
                <a:gd name="connsiteX6" fmla="*/ 778669 w 781050"/>
                <a:gd name="connsiteY6" fmla="*/ 61436 h 2895600"/>
                <a:gd name="connsiteX7" fmla="*/ 778669 w 781050"/>
                <a:gd name="connsiteY7" fmla="*/ 2835116 h 2895600"/>
                <a:gd name="connsiteX8" fmla="*/ 724377 w 781050"/>
                <a:gd name="connsiteY8" fmla="*/ 2888456 h 2895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81050" h="2895600">
                  <a:moveTo>
                    <a:pt x="724377" y="2888456"/>
                  </a:moveTo>
                  <a:lnTo>
                    <a:pt x="61436" y="2888456"/>
                  </a:lnTo>
                  <a:cubicBezTo>
                    <a:pt x="31909" y="2888456"/>
                    <a:pt x="7144" y="2863691"/>
                    <a:pt x="7144" y="2834164"/>
                  </a:cubicBezTo>
                  <a:lnTo>
                    <a:pt x="7144" y="61436"/>
                  </a:lnTo>
                  <a:cubicBezTo>
                    <a:pt x="7144" y="31909"/>
                    <a:pt x="31909" y="7144"/>
                    <a:pt x="61436" y="7144"/>
                  </a:cubicBezTo>
                  <a:lnTo>
                    <a:pt x="724377" y="7144"/>
                  </a:lnTo>
                  <a:cubicBezTo>
                    <a:pt x="753904" y="7144"/>
                    <a:pt x="778669" y="31909"/>
                    <a:pt x="778669" y="61436"/>
                  </a:cubicBezTo>
                  <a:lnTo>
                    <a:pt x="778669" y="2835116"/>
                  </a:lnTo>
                  <a:cubicBezTo>
                    <a:pt x="778669" y="2864644"/>
                    <a:pt x="754856" y="2888456"/>
                    <a:pt x="724377" y="2888456"/>
                  </a:cubicBezTo>
                  <a:close/>
                </a:path>
              </a:pathLst>
            </a:custGeom>
            <a:noFill/>
            <a:ln w="9525" cap="flat">
              <a:solidFill>
                <a:srgbClr val="0070C0"/>
              </a:solidFill>
              <a:prstDash val="sysDash"/>
              <a:miter/>
            </a:ln>
          </p:spPr>
          <p:txBody>
            <a:bodyPr rtlCol="0" anchor="ctr"/>
            <a:lstStyle/>
            <a:p>
              <a:endParaRPr lang="zh-CN" altLang="en-US" sz="1798">
                <a:solidFill>
                  <a:prstClr val="black"/>
                </a:solidFill>
                <a:latin typeface="黑体" panose="02010609060101010101" pitchFamily="49" charset="-122"/>
                <a:ea typeface="黑体" panose="02010609060101010101" pitchFamily="49" charset="-122"/>
                <a:cs typeface="+mn-ea"/>
                <a:sym typeface="+mn-lt"/>
              </a:endParaRPr>
            </a:p>
          </p:txBody>
        </p:sp>
        <p:sp>
          <p:nvSpPr>
            <p:cNvPr id="14" name="任意形状 13">
              <a:extLst>
                <a:ext uri="{FF2B5EF4-FFF2-40B4-BE49-F238E27FC236}">
                  <a16:creationId xmlns:a16="http://schemas.microsoft.com/office/drawing/2014/main" id="{B41853AF-ADD5-564B-BD92-3285A88F3D6A}"/>
                </a:ext>
              </a:extLst>
            </p:cNvPr>
            <p:cNvSpPr/>
            <p:nvPr/>
          </p:nvSpPr>
          <p:spPr>
            <a:xfrm>
              <a:off x="10300306" y="2926064"/>
              <a:ext cx="1119554" cy="3454533"/>
            </a:xfrm>
            <a:custGeom>
              <a:avLst/>
              <a:gdLst>
                <a:gd name="connsiteX0" fmla="*/ 724377 w 781050"/>
                <a:gd name="connsiteY0" fmla="*/ 2888456 h 2895600"/>
                <a:gd name="connsiteX1" fmla="*/ 61436 w 781050"/>
                <a:gd name="connsiteY1" fmla="*/ 2888456 h 2895600"/>
                <a:gd name="connsiteX2" fmla="*/ 7144 w 781050"/>
                <a:gd name="connsiteY2" fmla="*/ 2834164 h 2895600"/>
                <a:gd name="connsiteX3" fmla="*/ 7144 w 781050"/>
                <a:gd name="connsiteY3" fmla="*/ 61436 h 2895600"/>
                <a:gd name="connsiteX4" fmla="*/ 61436 w 781050"/>
                <a:gd name="connsiteY4" fmla="*/ 7144 h 2895600"/>
                <a:gd name="connsiteX5" fmla="*/ 724377 w 781050"/>
                <a:gd name="connsiteY5" fmla="*/ 7144 h 2895600"/>
                <a:gd name="connsiteX6" fmla="*/ 778669 w 781050"/>
                <a:gd name="connsiteY6" fmla="*/ 61436 h 2895600"/>
                <a:gd name="connsiteX7" fmla="*/ 778669 w 781050"/>
                <a:gd name="connsiteY7" fmla="*/ 2835116 h 2895600"/>
                <a:gd name="connsiteX8" fmla="*/ 724377 w 781050"/>
                <a:gd name="connsiteY8" fmla="*/ 2888456 h 2895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81050" h="2895600">
                  <a:moveTo>
                    <a:pt x="724377" y="2888456"/>
                  </a:moveTo>
                  <a:lnTo>
                    <a:pt x="61436" y="2888456"/>
                  </a:lnTo>
                  <a:cubicBezTo>
                    <a:pt x="31909" y="2888456"/>
                    <a:pt x="7144" y="2863691"/>
                    <a:pt x="7144" y="2834164"/>
                  </a:cubicBezTo>
                  <a:lnTo>
                    <a:pt x="7144" y="61436"/>
                  </a:lnTo>
                  <a:cubicBezTo>
                    <a:pt x="7144" y="31909"/>
                    <a:pt x="31909" y="7144"/>
                    <a:pt x="61436" y="7144"/>
                  </a:cubicBezTo>
                  <a:lnTo>
                    <a:pt x="724377" y="7144"/>
                  </a:lnTo>
                  <a:cubicBezTo>
                    <a:pt x="753904" y="7144"/>
                    <a:pt x="778669" y="31909"/>
                    <a:pt x="778669" y="61436"/>
                  </a:cubicBezTo>
                  <a:lnTo>
                    <a:pt x="778669" y="2835116"/>
                  </a:lnTo>
                  <a:cubicBezTo>
                    <a:pt x="778669" y="2864644"/>
                    <a:pt x="753904" y="2888456"/>
                    <a:pt x="724377" y="2888456"/>
                  </a:cubicBezTo>
                  <a:close/>
                </a:path>
              </a:pathLst>
            </a:custGeom>
            <a:noFill/>
            <a:ln w="9525" cap="flat">
              <a:solidFill>
                <a:srgbClr val="0070C0"/>
              </a:solidFill>
              <a:prstDash val="sysDash"/>
              <a:miter/>
            </a:ln>
          </p:spPr>
          <p:txBody>
            <a:bodyPr rtlCol="0" anchor="ctr"/>
            <a:lstStyle/>
            <a:p>
              <a:endParaRPr lang="zh-CN" altLang="en-US" sz="1798" dirty="0">
                <a:solidFill>
                  <a:prstClr val="black"/>
                </a:solidFill>
                <a:latin typeface="黑体" panose="02010609060101010101" pitchFamily="49" charset="-122"/>
                <a:ea typeface="黑体" panose="02010609060101010101" pitchFamily="49" charset="-122"/>
                <a:cs typeface="+mn-ea"/>
                <a:sym typeface="+mn-lt"/>
              </a:endParaRPr>
            </a:p>
          </p:txBody>
        </p:sp>
        <p:sp>
          <p:nvSpPr>
            <p:cNvPr id="15" name="任意形状 14">
              <a:extLst>
                <a:ext uri="{FF2B5EF4-FFF2-40B4-BE49-F238E27FC236}">
                  <a16:creationId xmlns:a16="http://schemas.microsoft.com/office/drawing/2014/main" id="{26324DD3-6C7E-C449-B422-2B0C2C73BC4A}"/>
                </a:ext>
              </a:extLst>
            </p:cNvPr>
            <p:cNvSpPr/>
            <p:nvPr/>
          </p:nvSpPr>
          <p:spPr>
            <a:xfrm>
              <a:off x="7690822" y="2926064"/>
              <a:ext cx="1157776" cy="3454533"/>
            </a:xfrm>
            <a:custGeom>
              <a:avLst/>
              <a:gdLst>
                <a:gd name="connsiteX0" fmla="*/ 724376 w 781050"/>
                <a:gd name="connsiteY0" fmla="*/ 2888456 h 2895600"/>
                <a:gd name="connsiteX1" fmla="*/ 61436 w 781050"/>
                <a:gd name="connsiteY1" fmla="*/ 2888456 h 2895600"/>
                <a:gd name="connsiteX2" fmla="*/ 7144 w 781050"/>
                <a:gd name="connsiteY2" fmla="*/ 2834164 h 2895600"/>
                <a:gd name="connsiteX3" fmla="*/ 7144 w 781050"/>
                <a:gd name="connsiteY3" fmla="*/ 61436 h 2895600"/>
                <a:gd name="connsiteX4" fmla="*/ 61436 w 781050"/>
                <a:gd name="connsiteY4" fmla="*/ 7144 h 2895600"/>
                <a:gd name="connsiteX5" fmla="*/ 724376 w 781050"/>
                <a:gd name="connsiteY5" fmla="*/ 7144 h 2895600"/>
                <a:gd name="connsiteX6" fmla="*/ 778669 w 781050"/>
                <a:gd name="connsiteY6" fmla="*/ 61436 h 2895600"/>
                <a:gd name="connsiteX7" fmla="*/ 778669 w 781050"/>
                <a:gd name="connsiteY7" fmla="*/ 2835116 h 2895600"/>
                <a:gd name="connsiteX8" fmla="*/ 724376 w 781050"/>
                <a:gd name="connsiteY8" fmla="*/ 2888456 h 2895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81050" h="2895600">
                  <a:moveTo>
                    <a:pt x="724376" y="2888456"/>
                  </a:moveTo>
                  <a:lnTo>
                    <a:pt x="61436" y="2888456"/>
                  </a:lnTo>
                  <a:cubicBezTo>
                    <a:pt x="31909" y="2888456"/>
                    <a:pt x="7144" y="2863691"/>
                    <a:pt x="7144" y="2834164"/>
                  </a:cubicBezTo>
                  <a:lnTo>
                    <a:pt x="7144" y="61436"/>
                  </a:lnTo>
                  <a:cubicBezTo>
                    <a:pt x="7144" y="31909"/>
                    <a:pt x="31909" y="7144"/>
                    <a:pt x="61436" y="7144"/>
                  </a:cubicBezTo>
                  <a:lnTo>
                    <a:pt x="724376" y="7144"/>
                  </a:lnTo>
                  <a:cubicBezTo>
                    <a:pt x="753904" y="7144"/>
                    <a:pt x="778669" y="31909"/>
                    <a:pt x="778669" y="61436"/>
                  </a:cubicBezTo>
                  <a:lnTo>
                    <a:pt x="778669" y="2835116"/>
                  </a:lnTo>
                  <a:cubicBezTo>
                    <a:pt x="777717" y="2864644"/>
                    <a:pt x="753904" y="2888456"/>
                    <a:pt x="724376" y="2888456"/>
                  </a:cubicBezTo>
                  <a:close/>
                </a:path>
              </a:pathLst>
            </a:custGeom>
            <a:noFill/>
            <a:ln w="9525" cap="flat">
              <a:solidFill>
                <a:srgbClr val="0070C0"/>
              </a:solidFill>
              <a:prstDash val="sysDash"/>
              <a:miter/>
            </a:ln>
          </p:spPr>
          <p:txBody>
            <a:bodyPr rtlCol="0" anchor="ctr"/>
            <a:lstStyle/>
            <a:p>
              <a:endParaRPr lang="zh-CN" altLang="en-US" sz="1798">
                <a:solidFill>
                  <a:prstClr val="black"/>
                </a:solidFill>
                <a:latin typeface="黑体" panose="02010609060101010101" pitchFamily="49" charset="-122"/>
                <a:ea typeface="黑体" panose="02010609060101010101" pitchFamily="49" charset="-122"/>
                <a:cs typeface="+mn-ea"/>
                <a:sym typeface="+mn-lt"/>
              </a:endParaRPr>
            </a:p>
          </p:txBody>
        </p:sp>
        <p:sp>
          <p:nvSpPr>
            <p:cNvPr id="16" name="任意形状 15">
              <a:extLst>
                <a:ext uri="{FF2B5EF4-FFF2-40B4-BE49-F238E27FC236}">
                  <a16:creationId xmlns:a16="http://schemas.microsoft.com/office/drawing/2014/main" id="{ABA663A9-9F15-D440-B57E-7E3923CB8C5E}"/>
                </a:ext>
              </a:extLst>
            </p:cNvPr>
            <p:cNvSpPr/>
            <p:nvPr/>
          </p:nvSpPr>
          <p:spPr>
            <a:xfrm>
              <a:off x="5393124" y="2926064"/>
              <a:ext cx="2129424" cy="3454533"/>
            </a:xfrm>
            <a:custGeom>
              <a:avLst/>
              <a:gdLst>
                <a:gd name="connsiteX0" fmla="*/ 1482566 w 1543050"/>
                <a:gd name="connsiteY0" fmla="*/ 2888456 h 2895600"/>
                <a:gd name="connsiteX1" fmla="*/ 61436 w 1543050"/>
                <a:gd name="connsiteY1" fmla="*/ 2888456 h 2895600"/>
                <a:gd name="connsiteX2" fmla="*/ 7144 w 1543050"/>
                <a:gd name="connsiteY2" fmla="*/ 2834164 h 2895600"/>
                <a:gd name="connsiteX3" fmla="*/ 7144 w 1543050"/>
                <a:gd name="connsiteY3" fmla="*/ 61436 h 2895600"/>
                <a:gd name="connsiteX4" fmla="*/ 61436 w 1543050"/>
                <a:gd name="connsiteY4" fmla="*/ 7144 h 2895600"/>
                <a:gd name="connsiteX5" fmla="*/ 1482566 w 1543050"/>
                <a:gd name="connsiteY5" fmla="*/ 7144 h 2895600"/>
                <a:gd name="connsiteX6" fmla="*/ 1536859 w 1543050"/>
                <a:gd name="connsiteY6" fmla="*/ 61436 h 2895600"/>
                <a:gd name="connsiteX7" fmla="*/ 1536859 w 1543050"/>
                <a:gd name="connsiteY7" fmla="*/ 2835116 h 2895600"/>
                <a:gd name="connsiteX8" fmla="*/ 1482566 w 1543050"/>
                <a:gd name="connsiteY8" fmla="*/ 2888456 h 2895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43050" h="2895600">
                  <a:moveTo>
                    <a:pt x="1482566" y="2888456"/>
                  </a:moveTo>
                  <a:lnTo>
                    <a:pt x="61436" y="2888456"/>
                  </a:lnTo>
                  <a:cubicBezTo>
                    <a:pt x="31909" y="2888456"/>
                    <a:pt x="7144" y="2863691"/>
                    <a:pt x="7144" y="2834164"/>
                  </a:cubicBezTo>
                  <a:lnTo>
                    <a:pt x="7144" y="61436"/>
                  </a:lnTo>
                  <a:cubicBezTo>
                    <a:pt x="7144" y="31909"/>
                    <a:pt x="31909" y="7144"/>
                    <a:pt x="61436" y="7144"/>
                  </a:cubicBezTo>
                  <a:lnTo>
                    <a:pt x="1482566" y="7144"/>
                  </a:lnTo>
                  <a:cubicBezTo>
                    <a:pt x="1512094" y="7144"/>
                    <a:pt x="1536859" y="31909"/>
                    <a:pt x="1536859" y="61436"/>
                  </a:cubicBezTo>
                  <a:lnTo>
                    <a:pt x="1536859" y="2835116"/>
                  </a:lnTo>
                  <a:cubicBezTo>
                    <a:pt x="1536859" y="2864644"/>
                    <a:pt x="1512094" y="2888456"/>
                    <a:pt x="1482566" y="2888456"/>
                  </a:cubicBezTo>
                  <a:close/>
                </a:path>
              </a:pathLst>
            </a:custGeom>
            <a:noFill/>
            <a:ln w="9525" cap="flat">
              <a:solidFill>
                <a:srgbClr val="0070C0"/>
              </a:solidFill>
              <a:prstDash val="sysDash"/>
              <a:miter/>
            </a:ln>
          </p:spPr>
          <p:txBody>
            <a:bodyPr rtlCol="0" anchor="ctr"/>
            <a:lstStyle/>
            <a:p>
              <a:r>
                <a:rPr lang="zh-CN" altLang="en-US" sz="1798" dirty="0">
                  <a:solidFill>
                    <a:prstClr val="black"/>
                  </a:solidFill>
                  <a:latin typeface="黑体" panose="02010609060101010101" pitchFamily="49" charset="-122"/>
                  <a:ea typeface="黑体" panose="02010609060101010101" pitchFamily="49" charset="-122"/>
                  <a:cs typeface="+mn-ea"/>
                  <a:sym typeface="+mn-lt"/>
                </a:rPr>
                <a:t>    </a:t>
              </a:r>
            </a:p>
          </p:txBody>
        </p:sp>
        <p:sp>
          <p:nvSpPr>
            <p:cNvPr id="17" name="任意形状 16">
              <a:extLst>
                <a:ext uri="{FF2B5EF4-FFF2-40B4-BE49-F238E27FC236}">
                  <a16:creationId xmlns:a16="http://schemas.microsoft.com/office/drawing/2014/main" id="{957D8CC2-444D-E54C-8B44-F717B55E0379}"/>
                </a:ext>
              </a:extLst>
            </p:cNvPr>
            <p:cNvSpPr/>
            <p:nvPr/>
          </p:nvSpPr>
          <p:spPr>
            <a:xfrm>
              <a:off x="2188203" y="2929198"/>
              <a:ext cx="3052231" cy="3451401"/>
            </a:xfrm>
            <a:custGeom>
              <a:avLst/>
              <a:gdLst>
                <a:gd name="connsiteX0" fmla="*/ 2247424 w 2305050"/>
                <a:gd name="connsiteY0" fmla="*/ 2888456 h 2895600"/>
                <a:gd name="connsiteX1" fmla="*/ 61436 w 2305050"/>
                <a:gd name="connsiteY1" fmla="*/ 2888456 h 2895600"/>
                <a:gd name="connsiteX2" fmla="*/ 7144 w 2305050"/>
                <a:gd name="connsiteY2" fmla="*/ 2834164 h 2895600"/>
                <a:gd name="connsiteX3" fmla="*/ 7144 w 2305050"/>
                <a:gd name="connsiteY3" fmla="*/ 61436 h 2895600"/>
                <a:gd name="connsiteX4" fmla="*/ 61436 w 2305050"/>
                <a:gd name="connsiteY4" fmla="*/ 7144 h 2895600"/>
                <a:gd name="connsiteX5" fmla="*/ 2247424 w 2305050"/>
                <a:gd name="connsiteY5" fmla="*/ 7144 h 2895600"/>
                <a:gd name="connsiteX6" fmla="*/ 2301716 w 2305050"/>
                <a:gd name="connsiteY6" fmla="*/ 61436 h 2895600"/>
                <a:gd name="connsiteX7" fmla="*/ 2301716 w 2305050"/>
                <a:gd name="connsiteY7" fmla="*/ 2835116 h 2895600"/>
                <a:gd name="connsiteX8" fmla="*/ 2247424 w 2305050"/>
                <a:gd name="connsiteY8" fmla="*/ 2888456 h 2895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05050" h="2895600">
                  <a:moveTo>
                    <a:pt x="2247424" y="2888456"/>
                  </a:moveTo>
                  <a:lnTo>
                    <a:pt x="61436" y="2888456"/>
                  </a:lnTo>
                  <a:cubicBezTo>
                    <a:pt x="31909" y="2888456"/>
                    <a:pt x="7144" y="2863691"/>
                    <a:pt x="7144" y="2834164"/>
                  </a:cubicBezTo>
                  <a:lnTo>
                    <a:pt x="7144" y="61436"/>
                  </a:lnTo>
                  <a:cubicBezTo>
                    <a:pt x="7144" y="31909"/>
                    <a:pt x="31909" y="7144"/>
                    <a:pt x="61436" y="7144"/>
                  </a:cubicBezTo>
                  <a:lnTo>
                    <a:pt x="2247424" y="7144"/>
                  </a:lnTo>
                  <a:cubicBezTo>
                    <a:pt x="2276951" y="7144"/>
                    <a:pt x="2301716" y="31909"/>
                    <a:pt x="2301716" y="61436"/>
                  </a:cubicBezTo>
                  <a:lnTo>
                    <a:pt x="2301716" y="2835116"/>
                  </a:lnTo>
                  <a:cubicBezTo>
                    <a:pt x="2300764" y="2864644"/>
                    <a:pt x="2276951" y="2888456"/>
                    <a:pt x="2247424" y="2888456"/>
                  </a:cubicBezTo>
                  <a:close/>
                </a:path>
              </a:pathLst>
            </a:custGeom>
            <a:noFill/>
            <a:ln w="9525" cap="flat">
              <a:solidFill>
                <a:srgbClr val="0070C0"/>
              </a:solidFill>
              <a:prstDash val="sysDash"/>
              <a:miter/>
            </a:ln>
          </p:spPr>
          <p:txBody>
            <a:bodyPr rtlCol="0" anchor="ctr"/>
            <a:lstStyle/>
            <a:p>
              <a:r>
                <a:rPr lang="zh-CN" altLang="en-US" sz="1798" dirty="0">
                  <a:solidFill>
                    <a:srgbClr val="5C7ADB"/>
                  </a:solidFill>
                  <a:latin typeface="黑体" panose="02010609060101010101" pitchFamily="49" charset="-122"/>
                  <a:ea typeface="黑体" panose="02010609060101010101" pitchFamily="49" charset="-122"/>
                  <a:cs typeface="+mn-ea"/>
                  <a:sym typeface="+mn-lt"/>
                </a:rPr>
                <a:t>              </a:t>
              </a:r>
            </a:p>
          </p:txBody>
        </p:sp>
        <p:sp>
          <p:nvSpPr>
            <p:cNvPr id="18" name="任意形状 17">
              <a:extLst>
                <a:ext uri="{FF2B5EF4-FFF2-40B4-BE49-F238E27FC236}">
                  <a16:creationId xmlns:a16="http://schemas.microsoft.com/office/drawing/2014/main" id="{2044DE35-1650-F94D-B0FC-DE735A4792C6}"/>
                </a:ext>
              </a:extLst>
            </p:cNvPr>
            <p:cNvSpPr/>
            <p:nvPr/>
          </p:nvSpPr>
          <p:spPr>
            <a:xfrm>
              <a:off x="694840" y="2934392"/>
              <a:ext cx="1342826" cy="3446207"/>
            </a:xfrm>
            <a:custGeom>
              <a:avLst/>
              <a:gdLst>
                <a:gd name="connsiteX0" fmla="*/ 724376 w 781050"/>
                <a:gd name="connsiteY0" fmla="*/ 2888456 h 2895600"/>
                <a:gd name="connsiteX1" fmla="*/ 61436 w 781050"/>
                <a:gd name="connsiteY1" fmla="*/ 2888456 h 2895600"/>
                <a:gd name="connsiteX2" fmla="*/ 7144 w 781050"/>
                <a:gd name="connsiteY2" fmla="*/ 2834164 h 2895600"/>
                <a:gd name="connsiteX3" fmla="*/ 7144 w 781050"/>
                <a:gd name="connsiteY3" fmla="*/ 61436 h 2895600"/>
                <a:gd name="connsiteX4" fmla="*/ 61436 w 781050"/>
                <a:gd name="connsiteY4" fmla="*/ 7144 h 2895600"/>
                <a:gd name="connsiteX5" fmla="*/ 724376 w 781050"/>
                <a:gd name="connsiteY5" fmla="*/ 7144 h 2895600"/>
                <a:gd name="connsiteX6" fmla="*/ 778669 w 781050"/>
                <a:gd name="connsiteY6" fmla="*/ 61436 h 2895600"/>
                <a:gd name="connsiteX7" fmla="*/ 778669 w 781050"/>
                <a:gd name="connsiteY7" fmla="*/ 2835116 h 2895600"/>
                <a:gd name="connsiteX8" fmla="*/ 724376 w 781050"/>
                <a:gd name="connsiteY8" fmla="*/ 2888456 h 2895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81050" h="2895600">
                  <a:moveTo>
                    <a:pt x="724376" y="2888456"/>
                  </a:moveTo>
                  <a:lnTo>
                    <a:pt x="61436" y="2888456"/>
                  </a:lnTo>
                  <a:cubicBezTo>
                    <a:pt x="31909" y="2888456"/>
                    <a:pt x="7144" y="2863691"/>
                    <a:pt x="7144" y="2834164"/>
                  </a:cubicBezTo>
                  <a:lnTo>
                    <a:pt x="7144" y="61436"/>
                  </a:lnTo>
                  <a:cubicBezTo>
                    <a:pt x="7144" y="31909"/>
                    <a:pt x="31909" y="7144"/>
                    <a:pt x="61436" y="7144"/>
                  </a:cubicBezTo>
                  <a:lnTo>
                    <a:pt x="724376" y="7144"/>
                  </a:lnTo>
                  <a:cubicBezTo>
                    <a:pt x="753904" y="7144"/>
                    <a:pt x="778669" y="31909"/>
                    <a:pt x="778669" y="61436"/>
                  </a:cubicBezTo>
                  <a:lnTo>
                    <a:pt x="778669" y="2835116"/>
                  </a:lnTo>
                  <a:cubicBezTo>
                    <a:pt x="777716" y="2864644"/>
                    <a:pt x="753904" y="2888456"/>
                    <a:pt x="724376" y="2888456"/>
                  </a:cubicBezTo>
                  <a:close/>
                </a:path>
              </a:pathLst>
            </a:custGeom>
            <a:noFill/>
            <a:ln w="9525" cap="flat">
              <a:solidFill>
                <a:srgbClr val="0070C0"/>
              </a:solidFill>
              <a:prstDash val="sysDash"/>
              <a:miter/>
            </a:ln>
          </p:spPr>
          <p:txBody>
            <a:bodyPr rtlCol="0" anchor="ctr"/>
            <a:lstStyle/>
            <a:p>
              <a:endParaRPr kumimoji="1" lang="zh-CN" altLang="en-US" sz="1200" dirty="0">
                <a:solidFill>
                  <a:srgbClr val="70AD47">
                    <a:lumMod val="75000"/>
                  </a:srgbClr>
                </a:solidFill>
                <a:latin typeface="黑体" panose="02010609060101010101" pitchFamily="49" charset="-122"/>
                <a:ea typeface="黑体" panose="02010609060101010101" pitchFamily="49" charset="-122"/>
                <a:cs typeface="+mn-ea"/>
                <a:sym typeface="+mn-lt"/>
              </a:endParaRPr>
            </a:p>
          </p:txBody>
        </p:sp>
        <p:sp>
          <p:nvSpPr>
            <p:cNvPr id="19" name="文本框 18">
              <a:extLst>
                <a:ext uri="{FF2B5EF4-FFF2-40B4-BE49-F238E27FC236}">
                  <a16:creationId xmlns:a16="http://schemas.microsoft.com/office/drawing/2014/main" id="{7FA73A92-0706-2B47-AFAC-DF49DCF64380}"/>
                </a:ext>
              </a:extLst>
            </p:cNvPr>
            <p:cNvSpPr txBox="1"/>
            <p:nvPr/>
          </p:nvSpPr>
          <p:spPr>
            <a:xfrm>
              <a:off x="843257" y="4529985"/>
              <a:ext cx="1090331" cy="199482"/>
            </a:xfrm>
            <a:prstGeom prst="rect">
              <a:avLst/>
            </a:prstGeom>
            <a:noFill/>
          </p:spPr>
          <p:txBody>
            <a:bodyPr wrap="square" lIns="0" tIns="0" rIns="0" bIns="0" rtlCol="0">
              <a:spAutoFit/>
            </a:bodyPr>
            <a:lstStyle/>
            <a:p>
              <a:r>
                <a:rPr kumimoji="1" lang="zh-CN" altLang="en-US" sz="1200" dirty="0">
                  <a:solidFill>
                    <a:prstClr val="black">
                      <a:lumMod val="65000"/>
                      <a:lumOff val="35000"/>
                    </a:prstClr>
                  </a:solidFill>
                  <a:latin typeface="黑体" panose="02010609060101010101" pitchFamily="49" charset="-122"/>
                  <a:ea typeface="黑体" panose="02010609060101010101" pitchFamily="49" charset="-122"/>
                  <a:cs typeface="+mn-ea"/>
                  <a:sym typeface="+mn-lt"/>
                </a:rPr>
                <a:t>敏捷项目管理</a:t>
              </a:r>
            </a:p>
          </p:txBody>
        </p:sp>
        <p:sp>
          <p:nvSpPr>
            <p:cNvPr id="20" name="文本框 19">
              <a:extLst>
                <a:ext uri="{FF2B5EF4-FFF2-40B4-BE49-F238E27FC236}">
                  <a16:creationId xmlns:a16="http://schemas.microsoft.com/office/drawing/2014/main" id="{505C3113-8CF0-BC43-8828-BAC2DA54E4B7}"/>
                </a:ext>
              </a:extLst>
            </p:cNvPr>
            <p:cNvSpPr txBox="1"/>
            <p:nvPr/>
          </p:nvSpPr>
          <p:spPr>
            <a:xfrm>
              <a:off x="3345298" y="4529985"/>
              <a:ext cx="723706" cy="199482"/>
            </a:xfrm>
            <a:prstGeom prst="rect">
              <a:avLst/>
            </a:prstGeom>
            <a:noFill/>
          </p:spPr>
          <p:txBody>
            <a:bodyPr wrap="square" lIns="0" tIns="0" rIns="0" bIns="0" rtlCol="0">
              <a:spAutoFit/>
            </a:bodyPr>
            <a:lstStyle/>
            <a:p>
              <a:r>
                <a:rPr kumimoji="1" lang="zh-CN" altLang="en-US" sz="1200" dirty="0">
                  <a:solidFill>
                    <a:prstClr val="black">
                      <a:lumMod val="65000"/>
                      <a:lumOff val="35000"/>
                    </a:prstClr>
                  </a:solidFill>
                  <a:latin typeface="黑体" panose="02010609060101010101" pitchFamily="49" charset="-122"/>
                  <a:ea typeface="黑体" panose="02010609060101010101" pitchFamily="49" charset="-122"/>
                  <a:cs typeface="+mn-ea"/>
                  <a:sym typeface="+mn-lt"/>
                </a:rPr>
                <a:t>代码托管</a:t>
              </a:r>
            </a:p>
          </p:txBody>
        </p:sp>
        <p:sp>
          <p:nvSpPr>
            <p:cNvPr id="21" name="文本框 20">
              <a:extLst>
                <a:ext uri="{FF2B5EF4-FFF2-40B4-BE49-F238E27FC236}">
                  <a16:creationId xmlns:a16="http://schemas.microsoft.com/office/drawing/2014/main" id="{7899FDDE-5490-324C-A3BB-26070D16F4E4}"/>
                </a:ext>
              </a:extLst>
            </p:cNvPr>
            <p:cNvSpPr txBox="1"/>
            <p:nvPr/>
          </p:nvSpPr>
          <p:spPr>
            <a:xfrm>
              <a:off x="4262115" y="4529985"/>
              <a:ext cx="723704" cy="199482"/>
            </a:xfrm>
            <a:prstGeom prst="rect">
              <a:avLst/>
            </a:prstGeom>
            <a:noFill/>
          </p:spPr>
          <p:txBody>
            <a:bodyPr wrap="square" lIns="0" tIns="0" rIns="0" bIns="0" rtlCol="0">
              <a:spAutoFit/>
            </a:bodyPr>
            <a:lstStyle/>
            <a:p>
              <a:r>
                <a:rPr kumimoji="1" lang="zh-CN" altLang="en-US" sz="1200" dirty="0">
                  <a:solidFill>
                    <a:prstClr val="black">
                      <a:lumMod val="65000"/>
                      <a:lumOff val="35000"/>
                    </a:prstClr>
                  </a:solidFill>
                  <a:latin typeface="黑体" panose="02010609060101010101" pitchFamily="49" charset="-122"/>
                  <a:ea typeface="黑体" panose="02010609060101010101" pitchFamily="49" charset="-122"/>
                  <a:cs typeface="+mn-ea"/>
                  <a:sym typeface="+mn-lt"/>
                </a:rPr>
                <a:t>代码检查</a:t>
              </a:r>
            </a:p>
          </p:txBody>
        </p:sp>
        <p:sp>
          <p:nvSpPr>
            <p:cNvPr id="22" name="文本框 21">
              <a:extLst>
                <a:ext uri="{FF2B5EF4-FFF2-40B4-BE49-F238E27FC236}">
                  <a16:creationId xmlns:a16="http://schemas.microsoft.com/office/drawing/2014/main" id="{8507BEAA-A6D4-4542-B818-8E5E43A8C67C}"/>
                </a:ext>
              </a:extLst>
            </p:cNvPr>
            <p:cNvSpPr txBox="1"/>
            <p:nvPr/>
          </p:nvSpPr>
          <p:spPr>
            <a:xfrm>
              <a:off x="5597671" y="4529985"/>
              <a:ext cx="723706" cy="199482"/>
            </a:xfrm>
            <a:prstGeom prst="rect">
              <a:avLst/>
            </a:prstGeom>
            <a:noFill/>
          </p:spPr>
          <p:txBody>
            <a:bodyPr wrap="square" lIns="0" tIns="0" rIns="0" bIns="0" rtlCol="0">
              <a:spAutoFit/>
            </a:bodyPr>
            <a:lstStyle/>
            <a:p>
              <a:r>
                <a:rPr kumimoji="1" lang="zh-CN" altLang="en-US" sz="1200" dirty="0">
                  <a:solidFill>
                    <a:prstClr val="black">
                      <a:lumMod val="65000"/>
                      <a:lumOff val="35000"/>
                    </a:prstClr>
                  </a:solidFill>
                  <a:latin typeface="黑体" panose="02010609060101010101" pitchFamily="49" charset="-122"/>
                  <a:ea typeface="黑体" panose="02010609060101010101" pitchFamily="49" charset="-122"/>
                  <a:cs typeface="+mn-ea"/>
                  <a:sym typeface="+mn-lt"/>
                </a:rPr>
                <a:t>测试管理</a:t>
              </a:r>
            </a:p>
          </p:txBody>
        </p:sp>
        <p:sp>
          <p:nvSpPr>
            <p:cNvPr id="23" name="文本框 22">
              <a:extLst>
                <a:ext uri="{FF2B5EF4-FFF2-40B4-BE49-F238E27FC236}">
                  <a16:creationId xmlns:a16="http://schemas.microsoft.com/office/drawing/2014/main" id="{F1460C52-902C-194C-BFC8-2B160351303F}"/>
                </a:ext>
              </a:extLst>
            </p:cNvPr>
            <p:cNvSpPr txBox="1"/>
            <p:nvPr/>
          </p:nvSpPr>
          <p:spPr>
            <a:xfrm>
              <a:off x="6410793" y="4529985"/>
              <a:ext cx="1079246" cy="199482"/>
            </a:xfrm>
            <a:prstGeom prst="rect">
              <a:avLst/>
            </a:prstGeom>
            <a:noFill/>
          </p:spPr>
          <p:txBody>
            <a:bodyPr wrap="square" lIns="0" tIns="0" rIns="0" bIns="0" rtlCol="0">
              <a:spAutoFit/>
            </a:bodyPr>
            <a:lstStyle/>
            <a:p>
              <a:r>
                <a:rPr kumimoji="1" lang="zh-CN" altLang="en-US" sz="1200" dirty="0">
                  <a:solidFill>
                    <a:prstClr val="black">
                      <a:lumMod val="65000"/>
                      <a:lumOff val="35000"/>
                    </a:prstClr>
                  </a:solidFill>
                  <a:latin typeface="黑体" panose="02010609060101010101" pitchFamily="49" charset="-122"/>
                  <a:ea typeface="黑体" panose="02010609060101010101" pitchFamily="49" charset="-122"/>
                  <a:cs typeface="+mn-ea"/>
                  <a:sym typeface="+mn-lt"/>
                </a:rPr>
                <a:t>移动应用测试</a:t>
              </a:r>
            </a:p>
          </p:txBody>
        </p:sp>
        <p:sp>
          <p:nvSpPr>
            <p:cNvPr id="24" name="文本框 23">
              <a:extLst>
                <a:ext uri="{FF2B5EF4-FFF2-40B4-BE49-F238E27FC236}">
                  <a16:creationId xmlns:a16="http://schemas.microsoft.com/office/drawing/2014/main" id="{EBEA2730-E5E0-B54C-9369-EF9E2788112A}"/>
                </a:ext>
              </a:extLst>
            </p:cNvPr>
            <p:cNvSpPr txBox="1"/>
            <p:nvPr/>
          </p:nvSpPr>
          <p:spPr>
            <a:xfrm>
              <a:off x="7935072" y="5881210"/>
              <a:ext cx="802901" cy="199482"/>
            </a:xfrm>
            <a:prstGeom prst="rect">
              <a:avLst/>
            </a:prstGeom>
            <a:noFill/>
          </p:spPr>
          <p:txBody>
            <a:bodyPr wrap="square" lIns="0" tIns="0" rIns="0" bIns="0" rtlCol="0">
              <a:spAutoFit/>
            </a:bodyPr>
            <a:lstStyle/>
            <a:p>
              <a:r>
                <a:rPr kumimoji="1" lang="zh-CN" altLang="en-US" sz="1200" dirty="0">
                  <a:solidFill>
                    <a:prstClr val="black">
                      <a:lumMod val="65000"/>
                      <a:lumOff val="35000"/>
                    </a:prstClr>
                  </a:solidFill>
                  <a:latin typeface="黑体" panose="02010609060101010101" pitchFamily="49" charset="-122"/>
                  <a:ea typeface="黑体" panose="02010609060101010101" pitchFamily="49" charset="-122"/>
                  <a:cs typeface="+mn-ea"/>
                  <a:sym typeface="+mn-lt"/>
                </a:rPr>
                <a:t>应用托管</a:t>
              </a:r>
            </a:p>
          </p:txBody>
        </p:sp>
        <p:sp>
          <p:nvSpPr>
            <p:cNvPr id="25" name="文本框 24">
              <a:extLst>
                <a:ext uri="{FF2B5EF4-FFF2-40B4-BE49-F238E27FC236}">
                  <a16:creationId xmlns:a16="http://schemas.microsoft.com/office/drawing/2014/main" id="{89C29AFA-7D9C-BF4C-BC2B-4C0DB0268BDD}"/>
                </a:ext>
              </a:extLst>
            </p:cNvPr>
            <p:cNvSpPr txBox="1"/>
            <p:nvPr/>
          </p:nvSpPr>
          <p:spPr>
            <a:xfrm>
              <a:off x="9203883" y="4529985"/>
              <a:ext cx="781747" cy="199482"/>
            </a:xfrm>
            <a:prstGeom prst="rect">
              <a:avLst/>
            </a:prstGeom>
            <a:noFill/>
          </p:spPr>
          <p:txBody>
            <a:bodyPr wrap="square" lIns="0" tIns="0" rIns="0" bIns="0" rtlCol="0">
              <a:spAutoFit/>
            </a:bodyPr>
            <a:lstStyle/>
            <a:p>
              <a:r>
                <a:rPr kumimoji="1" lang="zh-CN" altLang="en-US" sz="1200" dirty="0">
                  <a:solidFill>
                    <a:prstClr val="black">
                      <a:lumMod val="65000"/>
                      <a:lumOff val="35000"/>
                    </a:prstClr>
                  </a:solidFill>
                  <a:latin typeface="黑体" panose="02010609060101010101" pitchFamily="49" charset="-122"/>
                  <a:ea typeface="黑体" panose="02010609060101010101" pitchFamily="49" charset="-122"/>
                  <a:cs typeface="+mn-ea"/>
                  <a:sym typeface="+mn-lt"/>
                </a:rPr>
                <a:t>监控告警</a:t>
              </a:r>
            </a:p>
          </p:txBody>
        </p:sp>
        <p:sp>
          <p:nvSpPr>
            <p:cNvPr id="26" name="文本框 25">
              <a:extLst>
                <a:ext uri="{FF2B5EF4-FFF2-40B4-BE49-F238E27FC236}">
                  <a16:creationId xmlns:a16="http://schemas.microsoft.com/office/drawing/2014/main" id="{48799723-C694-9242-8440-BA0AA454B6B4}"/>
                </a:ext>
              </a:extLst>
            </p:cNvPr>
            <p:cNvSpPr txBox="1"/>
            <p:nvPr/>
          </p:nvSpPr>
          <p:spPr>
            <a:xfrm>
              <a:off x="10495520" y="4529985"/>
              <a:ext cx="723350" cy="199482"/>
            </a:xfrm>
            <a:prstGeom prst="rect">
              <a:avLst/>
            </a:prstGeom>
            <a:noFill/>
          </p:spPr>
          <p:txBody>
            <a:bodyPr wrap="square" lIns="0" tIns="0" rIns="0" bIns="0" rtlCol="0">
              <a:spAutoFit/>
            </a:bodyPr>
            <a:lstStyle/>
            <a:p>
              <a:r>
                <a:rPr kumimoji="1" lang="zh-CN" altLang="en-US" sz="1200" dirty="0">
                  <a:solidFill>
                    <a:prstClr val="black">
                      <a:lumMod val="65000"/>
                      <a:lumOff val="35000"/>
                    </a:prstClr>
                  </a:solidFill>
                  <a:latin typeface="黑体" panose="02010609060101010101" pitchFamily="49" charset="-122"/>
                  <a:ea typeface="黑体" panose="02010609060101010101" pitchFamily="49" charset="-122"/>
                  <a:cs typeface="+mn-ea"/>
                  <a:sym typeface="+mn-lt"/>
                </a:rPr>
                <a:t>数据分析</a:t>
              </a:r>
            </a:p>
          </p:txBody>
        </p:sp>
        <p:sp>
          <p:nvSpPr>
            <p:cNvPr id="27" name="矩形 26">
              <a:extLst>
                <a:ext uri="{FF2B5EF4-FFF2-40B4-BE49-F238E27FC236}">
                  <a16:creationId xmlns:a16="http://schemas.microsoft.com/office/drawing/2014/main" id="{9D57F629-ECDA-E247-88CA-6012485D7EB9}"/>
                </a:ext>
              </a:extLst>
            </p:cNvPr>
            <p:cNvSpPr/>
            <p:nvPr/>
          </p:nvSpPr>
          <p:spPr>
            <a:xfrm>
              <a:off x="2289622" y="5836206"/>
              <a:ext cx="994245" cy="299223"/>
            </a:xfrm>
            <a:prstGeom prst="rect">
              <a:avLst/>
            </a:prstGeom>
          </p:spPr>
          <p:txBody>
            <a:bodyPr wrap="square">
              <a:spAutoFit/>
            </a:bodyPr>
            <a:lstStyle/>
            <a:p>
              <a:r>
                <a:rPr kumimoji="1" lang="en-US" altLang="zh-CN" sz="1200" dirty="0" err="1">
                  <a:solidFill>
                    <a:prstClr val="black">
                      <a:lumMod val="65000"/>
                      <a:lumOff val="35000"/>
                    </a:prstClr>
                  </a:solidFill>
                  <a:latin typeface="黑体" panose="02010609060101010101" pitchFamily="49" charset="-122"/>
                  <a:ea typeface="黑体" panose="02010609060101010101" pitchFamily="49" charset="-122"/>
                  <a:cs typeface="+mn-ea"/>
                  <a:sym typeface="+mn-lt"/>
                </a:rPr>
                <a:t>CloudIDE</a:t>
              </a:r>
              <a:endParaRPr kumimoji="1" lang="zh-CN" altLang="en-US" sz="1200" dirty="0">
                <a:solidFill>
                  <a:prstClr val="black">
                    <a:lumMod val="65000"/>
                    <a:lumOff val="35000"/>
                  </a:prstClr>
                </a:solidFill>
                <a:latin typeface="黑体" panose="02010609060101010101" pitchFamily="49" charset="-122"/>
                <a:ea typeface="黑体" panose="02010609060101010101" pitchFamily="49" charset="-122"/>
                <a:cs typeface="+mn-ea"/>
                <a:sym typeface="+mn-lt"/>
              </a:endParaRPr>
            </a:p>
          </p:txBody>
        </p:sp>
        <p:sp>
          <p:nvSpPr>
            <p:cNvPr id="28" name="文本框 27">
              <a:extLst>
                <a:ext uri="{FF2B5EF4-FFF2-40B4-BE49-F238E27FC236}">
                  <a16:creationId xmlns:a16="http://schemas.microsoft.com/office/drawing/2014/main" id="{F53D7A27-F63F-954F-B52C-10A1073AF322}"/>
                </a:ext>
              </a:extLst>
            </p:cNvPr>
            <p:cNvSpPr txBox="1"/>
            <p:nvPr/>
          </p:nvSpPr>
          <p:spPr>
            <a:xfrm>
              <a:off x="887149" y="5883422"/>
              <a:ext cx="1078600" cy="199482"/>
            </a:xfrm>
            <a:prstGeom prst="rect">
              <a:avLst/>
            </a:prstGeom>
            <a:noFill/>
          </p:spPr>
          <p:txBody>
            <a:bodyPr wrap="square" lIns="0" tIns="0" rIns="0" bIns="0" rtlCol="0">
              <a:spAutoFit/>
            </a:bodyPr>
            <a:lstStyle/>
            <a:p>
              <a:r>
                <a:rPr kumimoji="1" lang="zh-CN" altLang="en-US" sz="1200" dirty="0">
                  <a:solidFill>
                    <a:prstClr val="black">
                      <a:lumMod val="65000"/>
                      <a:lumOff val="35000"/>
                    </a:prstClr>
                  </a:solidFill>
                  <a:latin typeface="黑体" panose="02010609060101010101" pitchFamily="49" charset="-122"/>
                  <a:ea typeface="黑体" panose="02010609060101010101" pitchFamily="49" charset="-122"/>
                  <a:cs typeface="+mn-ea"/>
                  <a:sym typeface="+mn-lt"/>
                </a:rPr>
                <a:t>极致看板协作</a:t>
              </a:r>
            </a:p>
          </p:txBody>
        </p:sp>
        <p:sp>
          <p:nvSpPr>
            <p:cNvPr id="29" name="文本框 28">
              <a:extLst>
                <a:ext uri="{FF2B5EF4-FFF2-40B4-BE49-F238E27FC236}">
                  <a16:creationId xmlns:a16="http://schemas.microsoft.com/office/drawing/2014/main" id="{D83AA0FC-A440-F746-966A-BFFC69EA437D}"/>
                </a:ext>
              </a:extLst>
            </p:cNvPr>
            <p:cNvSpPr txBox="1"/>
            <p:nvPr/>
          </p:nvSpPr>
          <p:spPr>
            <a:xfrm>
              <a:off x="2431668" y="4528572"/>
              <a:ext cx="723706" cy="199482"/>
            </a:xfrm>
            <a:prstGeom prst="rect">
              <a:avLst/>
            </a:prstGeom>
            <a:noFill/>
          </p:spPr>
          <p:txBody>
            <a:bodyPr wrap="square" lIns="0" tIns="0" rIns="0" bIns="0" rtlCol="0">
              <a:spAutoFit/>
            </a:bodyPr>
            <a:lstStyle/>
            <a:p>
              <a:r>
                <a:rPr kumimoji="1" lang="zh-CN" altLang="en-US" sz="1200" dirty="0">
                  <a:solidFill>
                    <a:prstClr val="black">
                      <a:lumMod val="65000"/>
                      <a:lumOff val="35000"/>
                    </a:prstClr>
                  </a:solidFill>
                  <a:latin typeface="黑体" panose="02010609060101010101" pitchFamily="49" charset="-122"/>
                  <a:ea typeface="黑体" panose="02010609060101010101" pitchFamily="49" charset="-122"/>
                  <a:cs typeface="+mn-ea"/>
                  <a:sym typeface="+mn-lt"/>
                </a:rPr>
                <a:t>编译构建</a:t>
              </a:r>
            </a:p>
          </p:txBody>
        </p:sp>
        <p:sp>
          <p:nvSpPr>
            <p:cNvPr id="30" name="文本框 29">
              <a:extLst>
                <a:ext uri="{FF2B5EF4-FFF2-40B4-BE49-F238E27FC236}">
                  <a16:creationId xmlns:a16="http://schemas.microsoft.com/office/drawing/2014/main" id="{57D04B5F-4780-B849-B48F-14A147302CD1}"/>
                </a:ext>
              </a:extLst>
            </p:cNvPr>
            <p:cNvSpPr txBox="1"/>
            <p:nvPr/>
          </p:nvSpPr>
          <p:spPr>
            <a:xfrm>
              <a:off x="3369452" y="5883422"/>
              <a:ext cx="708793" cy="398964"/>
            </a:xfrm>
            <a:prstGeom prst="rect">
              <a:avLst/>
            </a:prstGeom>
            <a:noFill/>
          </p:spPr>
          <p:txBody>
            <a:bodyPr wrap="square" lIns="0" tIns="0" rIns="0" bIns="0" rtlCol="0">
              <a:spAutoFit/>
            </a:bodyPr>
            <a:lstStyle/>
            <a:p>
              <a:pPr algn="ctr"/>
              <a:r>
                <a:rPr kumimoji="1" lang="zh-CN" altLang="en-US" sz="1200" dirty="0">
                  <a:solidFill>
                    <a:prstClr val="black">
                      <a:lumMod val="65000"/>
                      <a:lumOff val="35000"/>
                    </a:prstClr>
                  </a:solidFill>
                  <a:latin typeface="黑体" panose="02010609060101010101" pitchFamily="49" charset="-122"/>
                  <a:ea typeface="黑体" panose="02010609060101010101" pitchFamily="49" charset="-122"/>
                  <a:cs typeface="+mn-ea"/>
                  <a:sym typeface="+mn-lt"/>
                </a:rPr>
                <a:t>华为开源</a:t>
              </a:r>
            </a:p>
            <a:p>
              <a:pPr algn="ctr"/>
              <a:r>
                <a:rPr kumimoji="1" lang="zh-CN" altLang="en-US" sz="1200" dirty="0">
                  <a:solidFill>
                    <a:prstClr val="black">
                      <a:lumMod val="65000"/>
                      <a:lumOff val="35000"/>
                    </a:prstClr>
                  </a:solidFill>
                  <a:latin typeface="黑体" panose="02010609060101010101" pitchFamily="49" charset="-122"/>
                  <a:ea typeface="黑体" panose="02010609060101010101" pitchFamily="49" charset="-122"/>
                  <a:cs typeface="+mn-ea"/>
                  <a:sym typeface="+mn-lt"/>
                </a:rPr>
                <a:t>镜像站</a:t>
              </a:r>
            </a:p>
          </p:txBody>
        </p:sp>
        <p:sp>
          <p:nvSpPr>
            <p:cNvPr id="31" name="文本框 30">
              <a:extLst>
                <a:ext uri="{FF2B5EF4-FFF2-40B4-BE49-F238E27FC236}">
                  <a16:creationId xmlns:a16="http://schemas.microsoft.com/office/drawing/2014/main" id="{3DB962C2-F9FB-AE4A-8F91-4B56FC604B70}"/>
                </a:ext>
              </a:extLst>
            </p:cNvPr>
            <p:cNvSpPr txBox="1"/>
            <p:nvPr/>
          </p:nvSpPr>
          <p:spPr>
            <a:xfrm>
              <a:off x="4220316" y="5883422"/>
              <a:ext cx="910587" cy="199482"/>
            </a:xfrm>
            <a:prstGeom prst="rect">
              <a:avLst/>
            </a:prstGeom>
            <a:noFill/>
          </p:spPr>
          <p:txBody>
            <a:bodyPr wrap="square" lIns="0" tIns="0" rIns="0" bIns="0" rtlCol="0">
              <a:spAutoFit/>
            </a:bodyPr>
            <a:lstStyle/>
            <a:p>
              <a:r>
                <a:rPr kumimoji="1" lang="zh-CN" altLang="en-US" sz="1200" dirty="0">
                  <a:solidFill>
                    <a:prstClr val="black">
                      <a:lumMod val="65000"/>
                      <a:lumOff val="35000"/>
                    </a:prstClr>
                  </a:solidFill>
                  <a:latin typeface="黑体" panose="02010609060101010101" pitchFamily="49" charset="-122"/>
                  <a:ea typeface="黑体" panose="02010609060101010101" pitchFamily="49" charset="-122"/>
                  <a:cs typeface="+mn-ea"/>
                  <a:sym typeface="+mn-lt"/>
                </a:rPr>
                <a:t>私有依赖库</a:t>
              </a:r>
            </a:p>
          </p:txBody>
        </p:sp>
        <p:sp>
          <p:nvSpPr>
            <p:cNvPr id="32" name="文本框 31">
              <a:extLst>
                <a:ext uri="{FF2B5EF4-FFF2-40B4-BE49-F238E27FC236}">
                  <a16:creationId xmlns:a16="http://schemas.microsoft.com/office/drawing/2014/main" id="{721318BE-AD82-C148-BDE6-1DBFB114E078}"/>
                </a:ext>
              </a:extLst>
            </p:cNvPr>
            <p:cNvSpPr txBox="1"/>
            <p:nvPr/>
          </p:nvSpPr>
          <p:spPr>
            <a:xfrm>
              <a:off x="5643123" y="5883422"/>
              <a:ext cx="723706" cy="199482"/>
            </a:xfrm>
            <a:prstGeom prst="rect">
              <a:avLst/>
            </a:prstGeom>
            <a:noFill/>
          </p:spPr>
          <p:txBody>
            <a:bodyPr wrap="square" lIns="0" tIns="0" rIns="0" bIns="0" rtlCol="0">
              <a:spAutoFit/>
            </a:bodyPr>
            <a:lstStyle/>
            <a:p>
              <a:r>
                <a:rPr kumimoji="1" lang="zh-CN" altLang="en-US" sz="1200" dirty="0">
                  <a:solidFill>
                    <a:prstClr val="black">
                      <a:lumMod val="65000"/>
                      <a:lumOff val="35000"/>
                    </a:prstClr>
                  </a:solidFill>
                  <a:latin typeface="黑体" panose="02010609060101010101" pitchFamily="49" charset="-122"/>
                  <a:ea typeface="黑体" panose="02010609060101010101" pitchFamily="49" charset="-122"/>
                  <a:cs typeface="+mn-ea"/>
                  <a:sym typeface="+mn-lt"/>
                </a:rPr>
                <a:t>接口测试</a:t>
              </a:r>
            </a:p>
          </p:txBody>
        </p:sp>
        <p:sp>
          <p:nvSpPr>
            <p:cNvPr id="33" name="文本框 32">
              <a:extLst>
                <a:ext uri="{FF2B5EF4-FFF2-40B4-BE49-F238E27FC236}">
                  <a16:creationId xmlns:a16="http://schemas.microsoft.com/office/drawing/2014/main" id="{88C855DC-9F37-5248-AEB9-F1E1757A34A4}"/>
                </a:ext>
              </a:extLst>
            </p:cNvPr>
            <p:cNvSpPr txBox="1"/>
            <p:nvPr/>
          </p:nvSpPr>
          <p:spPr>
            <a:xfrm>
              <a:off x="6560960" y="5883422"/>
              <a:ext cx="755819" cy="199482"/>
            </a:xfrm>
            <a:prstGeom prst="rect">
              <a:avLst/>
            </a:prstGeom>
            <a:noFill/>
          </p:spPr>
          <p:txBody>
            <a:bodyPr wrap="square" lIns="0" tIns="0" rIns="0" bIns="0" rtlCol="0">
              <a:spAutoFit/>
            </a:bodyPr>
            <a:lstStyle/>
            <a:p>
              <a:r>
                <a:rPr kumimoji="1" lang="zh-CN" altLang="en-US" sz="1200" dirty="0">
                  <a:solidFill>
                    <a:prstClr val="black">
                      <a:lumMod val="65000"/>
                      <a:lumOff val="35000"/>
                    </a:prstClr>
                  </a:solidFill>
                  <a:latin typeface="黑体" panose="02010609060101010101" pitchFamily="49" charset="-122"/>
                  <a:ea typeface="黑体" panose="02010609060101010101" pitchFamily="49" charset="-122"/>
                  <a:cs typeface="+mn-ea"/>
                  <a:sym typeface="+mn-lt"/>
                </a:rPr>
                <a:t>性能测试</a:t>
              </a:r>
            </a:p>
          </p:txBody>
        </p:sp>
        <p:sp>
          <p:nvSpPr>
            <p:cNvPr id="34" name="文本框 33">
              <a:extLst>
                <a:ext uri="{FF2B5EF4-FFF2-40B4-BE49-F238E27FC236}">
                  <a16:creationId xmlns:a16="http://schemas.microsoft.com/office/drawing/2014/main" id="{027EC5F2-7FA4-5540-B618-FF956784894A}"/>
                </a:ext>
              </a:extLst>
            </p:cNvPr>
            <p:cNvSpPr txBox="1"/>
            <p:nvPr/>
          </p:nvSpPr>
          <p:spPr>
            <a:xfrm>
              <a:off x="7896961" y="4528572"/>
              <a:ext cx="841011" cy="199482"/>
            </a:xfrm>
            <a:prstGeom prst="rect">
              <a:avLst/>
            </a:prstGeom>
            <a:noFill/>
          </p:spPr>
          <p:txBody>
            <a:bodyPr wrap="square" lIns="0" tIns="0" rIns="0" bIns="0" rtlCol="0">
              <a:spAutoFit/>
            </a:bodyPr>
            <a:lstStyle/>
            <a:p>
              <a:r>
                <a:rPr kumimoji="1" lang="zh-CN" altLang="en-US" sz="1200" dirty="0">
                  <a:solidFill>
                    <a:prstClr val="black">
                      <a:lumMod val="65000"/>
                      <a:lumOff val="35000"/>
                    </a:prstClr>
                  </a:solidFill>
                  <a:latin typeface="黑体" panose="02010609060101010101" pitchFamily="49" charset="-122"/>
                  <a:ea typeface="黑体" panose="02010609060101010101" pitchFamily="49" charset="-122"/>
                  <a:cs typeface="+mn-ea"/>
                  <a:sym typeface="+mn-lt"/>
                </a:rPr>
                <a:t>部署</a:t>
              </a:r>
              <a:r>
                <a:rPr kumimoji="1" lang="en-US" altLang="zh-CN" sz="1200" dirty="0">
                  <a:solidFill>
                    <a:prstClr val="black">
                      <a:lumMod val="65000"/>
                      <a:lumOff val="35000"/>
                    </a:prstClr>
                  </a:solidFill>
                  <a:latin typeface="黑体" panose="02010609060101010101" pitchFamily="49" charset="-122"/>
                  <a:ea typeface="黑体" panose="02010609060101010101" pitchFamily="49" charset="-122"/>
                  <a:cs typeface="+mn-ea"/>
                  <a:sym typeface="+mn-lt"/>
                </a:rPr>
                <a:t>/</a:t>
              </a:r>
              <a:r>
                <a:rPr kumimoji="1" lang="zh-CN" altLang="en-US" sz="1200" dirty="0">
                  <a:solidFill>
                    <a:prstClr val="black">
                      <a:lumMod val="65000"/>
                      <a:lumOff val="35000"/>
                    </a:prstClr>
                  </a:solidFill>
                  <a:latin typeface="黑体" panose="02010609060101010101" pitchFamily="49" charset="-122"/>
                  <a:ea typeface="黑体" panose="02010609060101010101" pitchFamily="49" charset="-122"/>
                  <a:cs typeface="+mn-ea"/>
                  <a:sym typeface="+mn-lt"/>
                </a:rPr>
                <a:t>发布</a:t>
              </a:r>
            </a:p>
          </p:txBody>
        </p:sp>
        <p:sp>
          <p:nvSpPr>
            <p:cNvPr id="35" name="文本框 34">
              <a:extLst>
                <a:ext uri="{FF2B5EF4-FFF2-40B4-BE49-F238E27FC236}">
                  <a16:creationId xmlns:a16="http://schemas.microsoft.com/office/drawing/2014/main" id="{0B33630D-6DDD-394E-A53F-B59D5980CF14}"/>
                </a:ext>
              </a:extLst>
            </p:cNvPr>
            <p:cNvSpPr txBox="1"/>
            <p:nvPr/>
          </p:nvSpPr>
          <p:spPr>
            <a:xfrm>
              <a:off x="9239729" y="5883422"/>
              <a:ext cx="721011" cy="199482"/>
            </a:xfrm>
            <a:prstGeom prst="rect">
              <a:avLst/>
            </a:prstGeom>
            <a:noFill/>
          </p:spPr>
          <p:txBody>
            <a:bodyPr wrap="square" lIns="0" tIns="0" rIns="0" bIns="0" rtlCol="0">
              <a:spAutoFit/>
            </a:bodyPr>
            <a:lstStyle/>
            <a:p>
              <a:r>
                <a:rPr kumimoji="1" lang="zh-CN" altLang="en-US" sz="1200" dirty="0">
                  <a:solidFill>
                    <a:prstClr val="black">
                      <a:lumMod val="65000"/>
                      <a:lumOff val="35000"/>
                    </a:prstClr>
                  </a:solidFill>
                  <a:latin typeface="黑体" panose="02010609060101010101" pitchFamily="49" charset="-122"/>
                  <a:ea typeface="黑体" panose="02010609060101010101" pitchFamily="49" charset="-122"/>
                  <a:cs typeface="+mn-ea"/>
                  <a:sym typeface="+mn-lt"/>
                </a:rPr>
                <a:t>智能运维</a:t>
              </a:r>
            </a:p>
          </p:txBody>
        </p:sp>
        <p:sp>
          <p:nvSpPr>
            <p:cNvPr id="36" name="文本框 35">
              <a:extLst>
                <a:ext uri="{FF2B5EF4-FFF2-40B4-BE49-F238E27FC236}">
                  <a16:creationId xmlns:a16="http://schemas.microsoft.com/office/drawing/2014/main" id="{5FE81648-A87E-4041-9AF6-F9180AFA50FF}"/>
                </a:ext>
              </a:extLst>
            </p:cNvPr>
            <p:cNvSpPr txBox="1"/>
            <p:nvPr/>
          </p:nvSpPr>
          <p:spPr>
            <a:xfrm>
              <a:off x="10547794" y="5883422"/>
              <a:ext cx="721852" cy="199482"/>
            </a:xfrm>
            <a:prstGeom prst="rect">
              <a:avLst/>
            </a:prstGeom>
            <a:noFill/>
          </p:spPr>
          <p:txBody>
            <a:bodyPr wrap="square" lIns="0" tIns="0" rIns="0" bIns="0" rtlCol="0">
              <a:spAutoFit/>
            </a:bodyPr>
            <a:lstStyle/>
            <a:p>
              <a:r>
                <a:rPr kumimoji="1" lang="zh-CN" altLang="en-US" sz="1200" dirty="0">
                  <a:solidFill>
                    <a:prstClr val="black">
                      <a:lumMod val="65000"/>
                      <a:lumOff val="35000"/>
                    </a:prstClr>
                  </a:solidFill>
                  <a:latin typeface="黑体" panose="02010609060101010101" pitchFamily="49" charset="-122"/>
                  <a:ea typeface="黑体" panose="02010609060101010101" pitchFamily="49" charset="-122"/>
                  <a:cs typeface="+mn-ea"/>
                  <a:sym typeface="+mn-lt"/>
                </a:rPr>
                <a:t>专业服务</a:t>
              </a:r>
            </a:p>
          </p:txBody>
        </p:sp>
        <p:sp>
          <p:nvSpPr>
            <p:cNvPr id="40" name="文本框 39">
              <a:extLst>
                <a:ext uri="{FF2B5EF4-FFF2-40B4-BE49-F238E27FC236}">
                  <a16:creationId xmlns:a16="http://schemas.microsoft.com/office/drawing/2014/main" id="{02CE1CA0-DD41-CF4F-87FC-1BF4F7B7F8BB}"/>
                </a:ext>
              </a:extLst>
            </p:cNvPr>
            <p:cNvSpPr txBox="1"/>
            <p:nvPr/>
          </p:nvSpPr>
          <p:spPr>
            <a:xfrm>
              <a:off x="4985430" y="2315221"/>
              <a:ext cx="669368" cy="199482"/>
            </a:xfrm>
            <a:prstGeom prst="rect">
              <a:avLst/>
            </a:prstGeom>
            <a:noFill/>
          </p:spPr>
          <p:txBody>
            <a:bodyPr wrap="square" lIns="0" tIns="0" rIns="0" bIns="0" rtlCol="0">
              <a:spAutoFit/>
            </a:bodyPr>
            <a:lstStyle/>
            <a:p>
              <a:r>
                <a:rPr kumimoji="1" lang="zh-CN" altLang="en-US" sz="1200" dirty="0">
                  <a:solidFill>
                    <a:srgbClr val="231815"/>
                  </a:solidFill>
                  <a:latin typeface="黑体" panose="02010609060101010101" pitchFamily="49" charset="-122"/>
                  <a:ea typeface="黑体" panose="02010609060101010101" pitchFamily="49" charset="-122"/>
                  <a:cs typeface="+mn-ea"/>
                  <a:sym typeface="+mn-lt"/>
                </a:rPr>
                <a:t>流水线</a:t>
              </a:r>
            </a:p>
          </p:txBody>
        </p:sp>
        <p:sp>
          <p:nvSpPr>
            <p:cNvPr id="41" name="圆角矩形 40">
              <a:extLst>
                <a:ext uri="{FF2B5EF4-FFF2-40B4-BE49-F238E27FC236}">
                  <a16:creationId xmlns:a16="http://schemas.microsoft.com/office/drawing/2014/main" id="{1DCC3EF9-5317-EF42-BA11-431390760757}"/>
                </a:ext>
              </a:extLst>
            </p:cNvPr>
            <p:cNvSpPr/>
            <p:nvPr/>
          </p:nvSpPr>
          <p:spPr>
            <a:xfrm>
              <a:off x="8432004" y="1844616"/>
              <a:ext cx="638860" cy="307631"/>
            </a:xfrm>
            <a:prstGeom prst="roundRect">
              <a:avLst/>
            </a:prstGeom>
            <a:solidFill>
              <a:schemeClr val="accent1">
                <a:lumMod val="20000"/>
                <a:lumOff val="80000"/>
              </a:schemeClr>
            </a:solidFill>
            <a:ln w="9525" cap="flat">
              <a:noFill/>
              <a:prstDash val="solid"/>
              <a:miter/>
            </a:ln>
          </p:spPr>
          <p:txBody>
            <a:bodyPr rot="0" spcFirstLastPara="0" vertOverflow="overflow" horzOverflow="overflow" vert="horz" wrap="square" lIns="91380" tIns="45690" rIns="91380" bIns="45690" numCol="1" spcCol="0" rtlCol="0" fromWordArt="0" anchor="ctr" anchorCtr="0" forceAA="0" compatLnSpc="1">
              <a:prstTxWarp prst="textNoShape">
                <a:avLst/>
              </a:prstTxWarp>
              <a:noAutofit/>
            </a:bodyPr>
            <a:lstStyle/>
            <a:p>
              <a:endParaRPr kumimoji="1" lang="zh-CN" altLang="en-US" sz="1798" dirty="0">
                <a:solidFill>
                  <a:prstClr val="black"/>
                </a:solidFill>
                <a:latin typeface="黑体" panose="02010609060101010101" pitchFamily="49" charset="-122"/>
                <a:ea typeface="黑体" panose="02010609060101010101" pitchFamily="49" charset="-122"/>
                <a:cs typeface="+mn-ea"/>
                <a:sym typeface="+mn-lt"/>
              </a:endParaRPr>
            </a:p>
          </p:txBody>
        </p:sp>
        <p:sp>
          <p:nvSpPr>
            <p:cNvPr id="42" name="文本框 41">
              <a:extLst>
                <a:ext uri="{FF2B5EF4-FFF2-40B4-BE49-F238E27FC236}">
                  <a16:creationId xmlns:a16="http://schemas.microsoft.com/office/drawing/2014/main" id="{FB2A45EC-B82F-9F4C-9C3E-31895724866C}"/>
                </a:ext>
              </a:extLst>
            </p:cNvPr>
            <p:cNvSpPr txBox="1"/>
            <p:nvPr/>
          </p:nvSpPr>
          <p:spPr>
            <a:xfrm>
              <a:off x="8588274" y="1898418"/>
              <a:ext cx="447888" cy="199482"/>
            </a:xfrm>
            <a:prstGeom prst="rect">
              <a:avLst/>
            </a:prstGeom>
            <a:noFill/>
          </p:spPr>
          <p:txBody>
            <a:bodyPr wrap="square" lIns="0" tIns="0" rIns="0" bIns="0" rtlCol="0">
              <a:spAutoFit/>
            </a:bodyPr>
            <a:lstStyle/>
            <a:p>
              <a:r>
                <a:rPr kumimoji="1" lang="zh-CN" altLang="en-US" sz="1200" dirty="0">
                  <a:solidFill>
                    <a:srgbClr val="231815"/>
                  </a:solidFill>
                  <a:latin typeface="黑体" panose="02010609060101010101" pitchFamily="49" charset="-122"/>
                  <a:ea typeface="黑体" panose="02010609060101010101" pitchFamily="49" charset="-122"/>
                  <a:cs typeface="+mn-ea"/>
                  <a:sym typeface="+mn-lt"/>
                </a:rPr>
                <a:t>反馈</a:t>
              </a:r>
            </a:p>
          </p:txBody>
        </p:sp>
        <p:sp>
          <p:nvSpPr>
            <p:cNvPr id="44" name="文本框 43">
              <a:extLst>
                <a:ext uri="{FF2B5EF4-FFF2-40B4-BE49-F238E27FC236}">
                  <a16:creationId xmlns:a16="http://schemas.microsoft.com/office/drawing/2014/main" id="{D95ED884-EE6E-0944-A4AA-201B9B2908B6}"/>
                </a:ext>
              </a:extLst>
            </p:cNvPr>
            <p:cNvSpPr txBox="1"/>
            <p:nvPr/>
          </p:nvSpPr>
          <p:spPr>
            <a:xfrm>
              <a:off x="6222392" y="3029652"/>
              <a:ext cx="546802" cy="265837"/>
            </a:xfrm>
            <a:prstGeom prst="rect">
              <a:avLst/>
            </a:prstGeom>
            <a:noFill/>
          </p:spPr>
          <p:txBody>
            <a:bodyPr wrap="square" lIns="0" tIns="0" rIns="0" bIns="0" rtlCol="0">
              <a:spAutoFit/>
            </a:bodyPr>
            <a:lstStyle/>
            <a:p>
              <a:r>
                <a:rPr kumimoji="1" lang="zh-CN" altLang="en-US" sz="1599" dirty="0">
                  <a:solidFill>
                    <a:srgbClr val="231815"/>
                  </a:solidFill>
                  <a:latin typeface="黑体" panose="02010609060101010101" pitchFamily="49" charset="-122"/>
                  <a:ea typeface="黑体" panose="02010609060101010101" pitchFamily="49" charset="-122"/>
                  <a:cs typeface="+mn-ea"/>
                  <a:sym typeface="+mn-lt"/>
                </a:rPr>
                <a:t>测试</a:t>
              </a:r>
            </a:p>
          </p:txBody>
        </p:sp>
        <p:sp>
          <p:nvSpPr>
            <p:cNvPr id="45" name="文本框 44">
              <a:extLst>
                <a:ext uri="{FF2B5EF4-FFF2-40B4-BE49-F238E27FC236}">
                  <a16:creationId xmlns:a16="http://schemas.microsoft.com/office/drawing/2014/main" id="{81688C5E-FCA0-874E-99EC-20FBE1BDFA3E}"/>
                </a:ext>
              </a:extLst>
            </p:cNvPr>
            <p:cNvSpPr txBox="1"/>
            <p:nvPr/>
          </p:nvSpPr>
          <p:spPr>
            <a:xfrm>
              <a:off x="3503185" y="3029652"/>
              <a:ext cx="571458" cy="265837"/>
            </a:xfrm>
            <a:prstGeom prst="rect">
              <a:avLst/>
            </a:prstGeom>
            <a:noFill/>
          </p:spPr>
          <p:txBody>
            <a:bodyPr wrap="square" lIns="0" tIns="0" rIns="0" bIns="0" rtlCol="0">
              <a:spAutoFit/>
            </a:bodyPr>
            <a:lstStyle/>
            <a:p>
              <a:r>
                <a:rPr kumimoji="1" lang="zh-CN" altLang="en-US" sz="1599" dirty="0">
                  <a:solidFill>
                    <a:srgbClr val="231815"/>
                  </a:solidFill>
                  <a:latin typeface="黑体" panose="02010609060101010101" pitchFamily="49" charset="-122"/>
                  <a:ea typeface="黑体" panose="02010609060101010101" pitchFamily="49" charset="-122"/>
                  <a:cs typeface="+mn-ea"/>
                  <a:sym typeface="+mn-lt"/>
                </a:rPr>
                <a:t>开发</a:t>
              </a:r>
            </a:p>
          </p:txBody>
        </p:sp>
        <p:sp>
          <p:nvSpPr>
            <p:cNvPr id="46" name="文本框 45">
              <a:extLst>
                <a:ext uri="{FF2B5EF4-FFF2-40B4-BE49-F238E27FC236}">
                  <a16:creationId xmlns:a16="http://schemas.microsoft.com/office/drawing/2014/main" id="{8582E362-1A00-4F44-A20E-04EFB8ED21C7}"/>
                </a:ext>
              </a:extLst>
            </p:cNvPr>
            <p:cNvSpPr txBox="1"/>
            <p:nvPr/>
          </p:nvSpPr>
          <p:spPr>
            <a:xfrm>
              <a:off x="870139" y="3055631"/>
              <a:ext cx="1112621" cy="265837"/>
            </a:xfrm>
            <a:prstGeom prst="rect">
              <a:avLst/>
            </a:prstGeom>
            <a:noFill/>
          </p:spPr>
          <p:txBody>
            <a:bodyPr wrap="square" lIns="0" tIns="0" rIns="0" bIns="0" rtlCol="0">
              <a:spAutoFit/>
            </a:bodyPr>
            <a:lstStyle/>
            <a:p>
              <a:r>
                <a:rPr kumimoji="1" lang="zh-CN" altLang="en-US" sz="1599" dirty="0">
                  <a:solidFill>
                    <a:srgbClr val="231815"/>
                  </a:solidFill>
                  <a:latin typeface="黑体" panose="02010609060101010101" pitchFamily="49" charset="-122"/>
                  <a:ea typeface="黑体" panose="02010609060101010101" pitchFamily="49" charset="-122"/>
                  <a:cs typeface="+mn-ea"/>
                  <a:sym typeface="+mn-lt"/>
                </a:rPr>
                <a:t>需求</a:t>
              </a:r>
              <a:r>
                <a:rPr kumimoji="1" lang="en-US" altLang="zh-CN" sz="1599" dirty="0">
                  <a:solidFill>
                    <a:srgbClr val="231815"/>
                  </a:solidFill>
                  <a:latin typeface="黑体" panose="02010609060101010101" pitchFamily="49" charset="-122"/>
                  <a:ea typeface="黑体" panose="02010609060101010101" pitchFamily="49" charset="-122"/>
                  <a:cs typeface="+mn-ea"/>
                  <a:sym typeface="+mn-lt"/>
                </a:rPr>
                <a:t>/</a:t>
              </a:r>
              <a:r>
                <a:rPr kumimoji="1" lang="zh-CN" altLang="en-US" sz="1599" dirty="0">
                  <a:solidFill>
                    <a:srgbClr val="231815"/>
                  </a:solidFill>
                  <a:latin typeface="黑体" panose="02010609060101010101" pitchFamily="49" charset="-122"/>
                  <a:ea typeface="黑体" panose="02010609060101010101" pitchFamily="49" charset="-122"/>
                  <a:cs typeface="+mn-ea"/>
                  <a:sym typeface="+mn-lt"/>
                </a:rPr>
                <a:t>规划</a:t>
              </a:r>
            </a:p>
          </p:txBody>
        </p:sp>
        <p:sp>
          <p:nvSpPr>
            <p:cNvPr id="47" name="文本框 46">
              <a:extLst>
                <a:ext uri="{FF2B5EF4-FFF2-40B4-BE49-F238E27FC236}">
                  <a16:creationId xmlns:a16="http://schemas.microsoft.com/office/drawing/2014/main" id="{03593181-F477-5B47-AA48-B627E075EF3B}"/>
                </a:ext>
              </a:extLst>
            </p:cNvPr>
            <p:cNvSpPr txBox="1"/>
            <p:nvPr/>
          </p:nvSpPr>
          <p:spPr>
            <a:xfrm>
              <a:off x="8039571" y="3029652"/>
              <a:ext cx="561667" cy="265837"/>
            </a:xfrm>
            <a:prstGeom prst="rect">
              <a:avLst/>
            </a:prstGeom>
            <a:noFill/>
          </p:spPr>
          <p:txBody>
            <a:bodyPr wrap="square" lIns="0" tIns="0" rIns="0" bIns="0" rtlCol="0">
              <a:spAutoFit/>
            </a:bodyPr>
            <a:lstStyle/>
            <a:p>
              <a:r>
                <a:rPr kumimoji="1" lang="zh-CN" altLang="en-US" sz="1599" dirty="0">
                  <a:solidFill>
                    <a:srgbClr val="231815"/>
                  </a:solidFill>
                  <a:latin typeface="黑体" panose="02010609060101010101" pitchFamily="49" charset="-122"/>
                  <a:ea typeface="黑体" panose="02010609060101010101" pitchFamily="49" charset="-122"/>
                  <a:cs typeface="+mn-ea"/>
                  <a:sym typeface="+mn-lt"/>
                </a:rPr>
                <a:t>发布</a:t>
              </a:r>
            </a:p>
          </p:txBody>
        </p:sp>
        <p:sp>
          <p:nvSpPr>
            <p:cNvPr id="48" name="文本框 47">
              <a:extLst>
                <a:ext uri="{FF2B5EF4-FFF2-40B4-BE49-F238E27FC236}">
                  <a16:creationId xmlns:a16="http://schemas.microsoft.com/office/drawing/2014/main" id="{F3DACFB0-2500-F645-84A0-D4FD5B3893FB}"/>
                </a:ext>
              </a:extLst>
            </p:cNvPr>
            <p:cNvSpPr txBox="1"/>
            <p:nvPr/>
          </p:nvSpPr>
          <p:spPr>
            <a:xfrm>
              <a:off x="9351655" y="3029652"/>
              <a:ext cx="586427" cy="265837"/>
            </a:xfrm>
            <a:prstGeom prst="rect">
              <a:avLst/>
            </a:prstGeom>
            <a:noFill/>
          </p:spPr>
          <p:txBody>
            <a:bodyPr wrap="square" lIns="0" tIns="0" rIns="0" bIns="0" rtlCol="0">
              <a:spAutoFit/>
            </a:bodyPr>
            <a:lstStyle/>
            <a:p>
              <a:r>
                <a:rPr kumimoji="1" lang="zh-CN" altLang="en-US" sz="1599" dirty="0">
                  <a:solidFill>
                    <a:srgbClr val="231815"/>
                  </a:solidFill>
                  <a:latin typeface="黑体" panose="02010609060101010101" pitchFamily="49" charset="-122"/>
                  <a:ea typeface="黑体" panose="02010609060101010101" pitchFamily="49" charset="-122"/>
                  <a:cs typeface="+mn-ea"/>
                  <a:sym typeface="+mn-lt"/>
                </a:rPr>
                <a:t>运维</a:t>
              </a:r>
            </a:p>
          </p:txBody>
        </p:sp>
        <p:sp>
          <p:nvSpPr>
            <p:cNvPr id="49" name="文本框 48">
              <a:extLst>
                <a:ext uri="{FF2B5EF4-FFF2-40B4-BE49-F238E27FC236}">
                  <a16:creationId xmlns:a16="http://schemas.microsoft.com/office/drawing/2014/main" id="{7DE937C3-C880-7842-812B-A1948AF06926}"/>
                </a:ext>
              </a:extLst>
            </p:cNvPr>
            <p:cNvSpPr txBox="1"/>
            <p:nvPr/>
          </p:nvSpPr>
          <p:spPr>
            <a:xfrm>
              <a:off x="10611108" y="3029652"/>
              <a:ext cx="525461" cy="265837"/>
            </a:xfrm>
            <a:prstGeom prst="rect">
              <a:avLst/>
            </a:prstGeom>
            <a:noFill/>
          </p:spPr>
          <p:txBody>
            <a:bodyPr wrap="square" lIns="0" tIns="0" rIns="0" bIns="0" rtlCol="0">
              <a:spAutoFit/>
            </a:bodyPr>
            <a:lstStyle/>
            <a:p>
              <a:r>
                <a:rPr kumimoji="1" lang="zh-CN" altLang="en-US" sz="1599" dirty="0">
                  <a:solidFill>
                    <a:srgbClr val="231815"/>
                  </a:solidFill>
                  <a:latin typeface="黑体" panose="02010609060101010101" pitchFamily="49" charset="-122"/>
                  <a:ea typeface="黑体" panose="02010609060101010101" pitchFamily="49" charset="-122"/>
                  <a:cs typeface="+mn-ea"/>
                  <a:sym typeface="+mn-lt"/>
                </a:rPr>
                <a:t>运营</a:t>
              </a:r>
            </a:p>
          </p:txBody>
        </p:sp>
        <p:grpSp>
          <p:nvGrpSpPr>
            <p:cNvPr id="51" name="图形 36">
              <a:extLst>
                <a:ext uri="{FF2B5EF4-FFF2-40B4-BE49-F238E27FC236}">
                  <a16:creationId xmlns:a16="http://schemas.microsoft.com/office/drawing/2014/main" id="{763E4268-3C94-9E4F-8CFA-F59AAC5BE0F7}"/>
                </a:ext>
              </a:extLst>
            </p:cNvPr>
            <p:cNvGrpSpPr/>
            <p:nvPr/>
          </p:nvGrpSpPr>
          <p:grpSpPr>
            <a:xfrm>
              <a:off x="1317256" y="4359943"/>
              <a:ext cx="43300" cy="116901"/>
              <a:chOff x="1992922" y="3913774"/>
              <a:chExt cx="38100" cy="114300"/>
            </a:xfrm>
            <a:solidFill>
              <a:srgbClr val="898989"/>
            </a:solidFill>
          </p:grpSpPr>
          <p:sp>
            <p:nvSpPr>
              <p:cNvPr id="52" name="任意形状 51">
                <a:extLst>
                  <a:ext uri="{FF2B5EF4-FFF2-40B4-BE49-F238E27FC236}">
                    <a16:creationId xmlns:a16="http://schemas.microsoft.com/office/drawing/2014/main" id="{AF1DAF56-FF2B-7148-B5F2-8698D946E9B2}"/>
                  </a:ext>
                </a:extLst>
              </p:cNvPr>
              <p:cNvSpPr/>
              <p:nvPr/>
            </p:nvSpPr>
            <p:spPr>
              <a:xfrm>
                <a:off x="1985778" y="3907180"/>
                <a:ext cx="38100" cy="35169"/>
              </a:xfrm>
              <a:custGeom>
                <a:avLst/>
                <a:gdLst>
                  <a:gd name="connsiteX0" fmla="*/ 37624 w 38100"/>
                  <a:gd name="connsiteY0" fmla="*/ 20662 h 35169"/>
                  <a:gd name="connsiteX1" fmla="*/ 22384 w 38100"/>
                  <a:gd name="connsiteY1" fmla="*/ 34730 h 35169"/>
                  <a:gd name="connsiteX2" fmla="*/ 7144 w 38100"/>
                  <a:gd name="connsiteY2" fmla="*/ 20662 h 35169"/>
                  <a:gd name="connsiteX3" fmla="*/ 22384 w 38100"/>
                  <a:gd name="connsiteY3" fmla="*/ 6594 h 35169"/>
                  <a:gd name="connsiteX4" fmla="*/ 37624 w 38100"/>
                  <a:gd name="connsiteY4" fmla="*/ 20662 h 35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5169">
                    <a:moveTo>
                      <a:pt x="37624" y="20662"/>
                    </a:moveTo>
                    <a:cubicBezTo>
                      <a:pt x="37624" y="28431"/>
                      <a:pt x="30801" y="34730"/>
                      <a:pt x="22384" y="34730"/>
                    </a:cubicBezTo>
                    <a:cubicBezTo>
                      <a:pt x="13967" y="34730"/>
                      <a:pt x="7144" y="28431"/>
                      <a:pt x="7144" y="20662"/>
                    </a:cubicBezTo>
                    <a:cubicBezTo>
                      <a:pt x="7144" y="12893"/>
                      <a:pt x="13967" y="6594"/>
                      <a:pt x="22384" y="6594"/>
                    </a:cubicBezTo>
                    <a:cubicBezTo>
                      <a:pt x="30801" y="6594"/>
                      <a:pt x="37624" y="12893"/>
                      <a:pt x="37624" y="20662"/>
                    </a:cubicBezTo>
                    <a:close/>
                  </a:path>
                </a:pathLst>
              </a:custGeom>
              <a:solidFill>
                <a:srgbClr val="898989"/>
              </a:solidFill>
              <a:ln w="9525" cap="flat">
                <a:noFill/>
                <a:prstDash val="solid"/>
                <a:miter/>
              </a:ln>
            </p:spPr>
            <p:txBody>
              <a:bodyPr rtlCol="0" anchor="ctr"/>
              <a:lstStyle/>
              <a:p>
                <a:endParaRPr lang="zh-CN" altLang="en-US" sz="1798">
                  <a:solidFill>
                    <a:prstClr val="black"/>
                  </a:solidFill>
                  <a:latin typeface="黑体" panose="02010609060101010101" pitchFamily="49" charset="-122"/>
                  <a:ea typeface="黑体" panose="02010609060101010101" pitchFamily="49" charset="-122"/>
                  <a:cs typeface="+mn-ea"/>
                  <a:sym typeface="+mn-lt"/>
                </a:endParaRPr>
              </a:p>
            </p:txBody>
          </p:sp>
          <p:sp>
            <p:nvSpPr>
              <p:cNvPr id="53" name="任意形状 52">
                <a:extLst>
                  <a:ext uri="{FF2B5EF4-FFF2-40B4-BE49-F238E27FC236}">
                    <a16:creationId xmlns:a16="http://schemas.microsoft.com/office/drawing/2014/main" id="{D152E817-8D42-924C-B03D-205CEB90D11A}"/>
                  </a:ext>
                </a:extLst>
              </p:cNvPr>
              <p:cNvSpPr/>
              <p:nvPr/>
            </p:nvSpPr>
            <p:spPr>
              <a:xfrm>
                <a:off x="1985778" y="3995982"/>
                <a:ext cx="38100" cy="35169"/>
              </a:xfrm>
              <a:custGeom>
                <a:avLst/>
                <a:gdLst>
                  <a:gd name="connsiteX0" fmla="*/ 37624 w 38100"/>
                  <a:gd name="connsiteY0" fmla="*/ 20662 h 35169"/>
                  <a:gd name="connsiteX1" fmla="*/ 22384 w 38100"/>
                  <a:gd name="connsiteY1" fmla="*/ 34730 h 35169"/>
                  <a:gd name="connsiteX2" fmla="*/ 7144 w 38100"/>
                  <a:gd name="connsiteY2" fmla="*/ 20662 h 35169"/>
                  <a:gd name="connsiteX3" fmla="*/ 22384 w 38100"/>
                  <a:gd name="connsiteY3" fmla="*/ 6594 h 35169"/>
                  <a:gd name="connsiteX4" fmla="*/ 37624 w 38100"/>
                  <a:gd name="connsiteY4" fmla="*/ 20662 h 35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5169">
                    <a:moveTo>
                      <a:pt x="37624" y="20662"/>
                    </a:moveTo>
                    <a:cubicBezTo>
                      <a:pt x="37624" y="28431"/>
                      <a:pt x="30801" y="34730"/>
                      <a:pt x="22384" y="34730"/>
                    </a:cubicBezTo>
                    <a:cubicBezTo>
                      <a:pt x="13967" y="34730"/>
                      <a:pt x="7144" y="28431"/>
                      <a:pt x="7144" y="20662"/>
                    </a:cubicBezTo>
                    <a:cubicBezTo>
                      <a:pt x="7144" y="12893"/>
                      <a:pt x="13967" y="6594"/>
                      <a:pt x="22384" y="6594"/>
                    </a:cubicBezTo>
                    <a:cubicBezTo>
                      <a:pt x="30801" y="6594"/>
                      <a:pt x="37624" y="12893"/>
                      <a:pt x="37624" y="20662"/>
                    </a:cubicBezTo>
                    <a:close/>
                  </a:path>
                </a:pathLst>
              </a:custGeom>
              <a:solidFill>
                <a:srgbClr val="DDDDDD"/>
              </a:solidFill>
              <a:ln w="9525" cap="flat">
                <a:noFill/>
                <a:prstDash val="solid"/>
                <a:miter/>
              </a:ln>
            </p:spPr>
            <p:txBody>
              <a:bodyPr rtlCol="0" anchor="ctr"/>
              <a:lstStyle/>
              <a:p>
                <a:endParaRPr lang="zh-CN" altLang="en-US" sz="1798">
                  <a:solidFill>
                    <a:prstClr val="black"/>
                  </a:solidFill>
                  <a:latin typeface="黑体" panose="02010609060101010101" pitchFamily="49" charset="-122"/>
                  <a:ea typeface="黑体" panose="02010609060101010101" pitchFamily="49" charset="-122"/>
                  <a:cs typeface="+mn-ea"/>
                  <a:sym typeface="+mn-lt"/>
                </a:endParaRPr>
              </a:p>
            </p:txBody>
          </p:sp>
          <p:sp>
            <p:nvSpPr>
              <p:cNvPr id="54" name="任意形状 53">
                <a:extLst>
                  <a:ext uri="{FF2B5EF4-FFF2-40B4-BE49-F238E27FC236}">
                    <a16:creationId xmlns:a16="http://schemas.microsoft.com/office/drawing/2014/main" id="{AACB2F95-20FA-6247-B3EB-30EDDC6A37AE}"/>
                  </a:ext>
                </a:extLst>
              </p:cNvPr>
              <p:cNvSpPr/>
              <p:nvPr/>
            </p:nvSpPr>
            <p:spPr>
              <a:xfrm>
                <a:off x="1985778" y="3952021"/>
                <a:ext cx="38100" cy="35169"/>
              </a:xfrm>
              <a:custGeom>
                <a:avLst/>
                <a:gdLst>
                  <a:gd name="connsiteX0" fmla="*/ 37624 w 38100"/>
                  <a:gd name="connsiteY0" fmla="*/ 20662 h 35169"/>
                  <a:gd name="connsiteX1" fmla="*/ 22384 w 38100"/>
                  <a:gd name="connsiteY1" fmla="*/ 34730 h 35169"/>
                  <a:gd name="connsiteX2" fmla="*/ 7144 w 38100"/>
                  <a:gd name="connsiteY2" fmla="*/ 20662 h 35169"/>
                  <a:gd name="connsiteX3" fmla="*/ 22384 w 38100"/>
                  <a:gd name="connsiteY3" fmla="*/ 6594 h 35169"/>
                  <a:gd name="connsiteX4" fmla="*/ 37624 w 38100"/>
                  <a:gd name="connsiteY4" fmla="*/ 20662 h 35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5169">
                    <a:moveTo>
                      <a:pt x="37624" y="20662"/>
                    </a:moveTo>
                    <a:cubicBezTo>
                      <a:pt x="37624" y="28431"/>
                      <a:pt x="30801" y="34730"/>
                      <a:pt x="22384" y="34730"/>
                    </a:cubicBezTo>
                    <a:cubicBezTo>
                      <a:pt x="13967" y="34730"/>
                      <a:pt x="7144" y="28431"/>
                      <a:pt x="7144" y="20662"/>
                    </a:cubicBezTo>
                    <a:cubicBezTo>
                      <a:pt x="7144" y="12893"/>
                      <a:pt x="13967" y="6594"/>
                      <a:pt x="22384" y="6594"/>
                    </a:cubicBezTo>
                    <a:cubicBezTo>
                      <a:pt x="30801" y="6594"/>
                      <a:pt x="37624" y="12893"/>
                      <a:pt x="37624" y="20662"/>
                    </a:cubicBezTo>
                    <a:close/>
                  </a:path>
                </a:pathLst>
              </a:custGeom>
              <a:solidFill>
                <a:srgbClr val="B5B5B5"/>
              </a:solidFill>
              <a:ln w="9525" cap="flat">
                <a:noFill/>
                <a:prstDash val="solid"/>
                <a:miter/>
              </a:ln>
            </p:spPr>
            <p:txBody>
              <a:bodyPr rtlCol="0" anchor="ctr"/>
              <a:lstStyle/>
              <a:p>
                <a:endParaRPr lang="zh-CN" altLang="en-US" sz="1798" dirty="0">
                  <a:solidFill>
                    <a:prstClr val="black"/>
                  </a:solidFill>
                  <a:latin typeface="黑体" panose="02010609060101010101" pitchFamily="49" charset="-122"/>
                  <a:ea typeface="黑体" panose="02010609060101010101" pitchFamily="49" charset="-122"/>
                  <a:cs typeface="+mn-ea"/>
                  <a:sym typeface="+mn-lt"/>
                </a:endParaRPr>
              </a:p>
            </p:txBody>
          </p:sp>
        </p:grpSp>
        <p:grpSp>
          <p:nvGrpSpPr>
            <p:cNvPr id="57" name="图形 4">
              <a:extLst>
                <a:ext uri="{FF2B5EF4-FFF2-40B4-BE49-F238E27FC236}">
                  <a16:creationId xmlns:a16="http://schemas.microsoft.com/office/drawing/2014/main" id="{0A906AB8-BDE3-3B4C-9927-0ABCD0079842}"/>
                </a:ext>
              </a:extLst>
            </p:cNvPr>
            <p:cNvGrpSpPr/>
            <p:nvPr/>
          </p:nvGrpSpPr>
          <p:grpSpPr>
            <a:xfrm>
              <a:off x="973124" y="3674676"/>
              <a:ext cx="731614" cy="658412"/>
              <a:chOff x="1577952" y="3366643"/>
              <a:chExt cx="643758" cy="643758"/>
            </a:xfrm>
          </p:grpSpPr>
          <p:sp>
            <p:nvSpPr>
              <p:cNvPr id="58" name="任意形状 57">
                <a:extLst>
                  <a:ext uri="{FF2B5EF4-FFF2-40B4-BE49-F238E27FC236}">
                    <a16:creationId xmlns:a16="http://schemas.microsoft.com/office/drawing/2014/main" id="{A01E9A82-CCEB-2E4A-95E3-12F0BF5DDD0D}"/>
                  </a:ext>
                </a:extLst>
              </p:cNvPr>
              <p:cNvSpPr/>
              <p:nvPr/>
            </p:nvSpPr>
            <p:spPr>
              <a:xfrm>
                <a:off x="1569330" y="3358021"/>
                <a:ext cx="655254" cy="655254"/>
              </a:xfrm>
              <a:custGeom>
                <a:avLst/>
                <a:gdLst>
                  <a:gd name="connsiteX0" fmla="*/ 652380 w 655253"/>
                  <a:gd name="connsiteY0" fmla="*/ 330501 h 655253"/>
                  <a:gd name="connsiteX1" fmla="*/ 330501 w 655253"/>
                  <a:gd name="connsiteY1" fmla="*/ 652380 h 655253"/>
                  <a:gd name="connsiteX2" fmla="*/ 8622 w 655253"/>
                  <a:gd name="connsiteY2" fmla="*/ 330501 h 655253"/>
                  <a:gd name="connsiteX3" fmla="*/ 330501 w 655253"/>
                  <a:gd name="connsiteY3" fmla="*/ 8622 h 655253"/>
                  <a:gd name="connsiteX4" fmla="*/ 652380 w 655253"/>
                  <a:gd name="connsiteY4" fmla="*/ 330501 h 6552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5253" h="655253">
                    <a:moveTo>
                      <a:pt x="652380" y="330501"/>
                    </a:moveTo>
                    <a:cubicBezTo>
                      <a:pt x="652380" y="508270"/>
                      <a:pt x="508270" y="652380"/>
                      <a:pt x="330501" y="652380"/>
                    </a:cubicBezTo>
                    <a:cubicBezTo>
                      <a:pt x="152732" y="652380"/>
                      <a:pt x="8622" y="508270"/>
                      <a:pt x="8622" y="330501"/>
                    </a:cubicBezTo>
                    <a:cubicBezTo>
                      <a:pt x="8622" y="152732"/>
                      <a:pt x="152732" y="8622"/>
                      <a:pt x="330501" y="8622"/>
                    </a:cubicBezTo>
                    <a:cubicBezTo>
                      <a:pt x="508270" y="8622"/>
                      <a:pt x="652380" y="152732"/>
                      <a:pt x="652380" y="330501"/>
                    </a:cubicBezTo>
                    <a:close/>
                  </a:path>
                </a:pathLst>
              </a:custGeom>
              <a:solidFill>
                <a:schemeClr val="accent1">
                  <a:lumMod val="20000"/>
                  <a:lumOff val="80000"/>
                </a:schemeClr>
              </a:solidFill>
              <a:ln w="9525" cap="flat">
                <a:noFill/>
                <a:prstDash val="solid"/>
                <a:miter/>
              </a:ln>
            </p:spPr>
            <p:txBody>
              <a:bodyPr rtlCol="0" anchor="ctr"/>
              <a:lstStyle/>
              <a:p>
                <a:endParaRPr lang="zh-CN" altLang="en-US" sz="1798">
                  <a:solidFill>
                    <a:srgbClr val="FAD3BB"/>
                  </a:solidFill>
                  <a:latin typeface="黑体" panose="02010609060101010101" pitchFamily="49" charset="-122"/>
                  <a:ea typeface="黑体" panose="02010609060101010101" pitchFamily="49" charset="-122"/>
                  <a:cs typeface="+mn-ea"/>
                  <a:sym typeface="+mn-lt"/>
                </a:endParaRPr>
              </a:p>
            </p:txBody>
          </p:sp>
          <p:sp>
            <p:nvSpPr>
              <p:cNvPr id="59" name="任意形状 58">
                <a:extLst>
                  <a:ext uri="{FF2B5EF4-FFF2-40B4-BE49-F238E27FC236}">
                    <a16:creationId xmlns:a16="http://schemas.microsoft.com/office/drawing/2014/main" id="{196AEFB8-58B9-984F-9C90-1CF4AD4E6BC7}"/>
                  </a:ext>
                </a:extLst>
              </p:cNvPr>
              <p:cNvSpPr/>
              <p:nvPr/>
            </p:nvSpPr>
            <p:spPr>
              <a:xfrm>
                <a:off x="1647501" y="3436192"/>
                <a:ext cx="494314" cy="494314"/>
              </a:xfrm>
              <a:custGeom>
                <a:avLst/>
                <a:gdLst>
                  <a:gd name="connsiteX0" fmla="*/ 496039 w 494314"/>
                  <a:gd name="connsiteY0" fmla="*/ 252330 h 494314"/>
                  <a:gd name="connsiteX1" fmla="*/ 252330 w 494314"/>
                  <a:gd name="connsiteY1" fmla="*/ 496039 h 494314"/>
                  <a:gd name="connsiteX2" fmla="*/ 8622 w 494314"/>
                  <a:gd name="connsiteY2" fmla="*/ 252330 h 494314"/>
                  <a:gd name="connsiteX3" fmla="*/ 252330 w 494314"/>
                  <a:gd name="connsiteY3" fmla="*/ 8622 h 494314"/>
                  <a:gd name="connsiteX4" fmla="*/ 496039 w 494314"/>
                  <a:gd name="connsiteY4" fmla="*/ 252330 h 494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4314" h="494314">
                    <a:moveTo>
                      <a:pt x="496039" y="252330"/>
                    </a:moveTo>
                    <a:cubicBezTo>
                      <a:pt x="496039" y="386927"/>
                      <a:pt x="386927" y="496039"/>
                      <a:pt x="252330" y="496039"/>
                    </a:cubicBezTo>
                    <a:cubicBezTo>
                      <a:pt x="117734" y="496039"/>
                      <a:pt x="8622" y="386927"/>
                      <a:pt x="8622" y="252330"/>
                    </a:cubicBezTo>
                    <a:cubicBezTo>
                      <a:pt x="8622" y="117734"/>
                      <a:pt x="117734" y="8622"/>
                      <a:pt x="252330" y="8622"/>
                    </a:cubicBezTo>
                    <a:cubicBezTo>
                      <a:pt x="386927" y="8622"/>
                      <a:pt x="496039" y="117734"/>
                      <a:pt x="496039" y="252330"/>
                    </a:cubicBezTo>
                    <a:close/>
                  </a:path>
                </a:pathLst>
              </a:custGeom>
              <a:solidFill>
                <a:srgbClr val="FFFFFF"/>
              </a:solidFill>
              <a:ln w="9525" cap="flat">
                <a:noFill/>
                <a:prstDash val="solid"/>
                <a:miter/>
              </a:ln>
            </p:spPr>
            <p:txBody>
              <a:bodyPr rtlCol="0" anchor="ctr"/>
              <a:lstStyle/>
              <a:p>
                <a:endParaRPr lang="zh-CN" altLang="en-US" sz="1798" dirty="0">
                  <a:solidFill>
                    <a:prstClr val="black"/>
                  </a:solidFill>
                  <a:latin typeface="黑体" panose="02010609060101010101" pitchFamily="49" charset="-122"/>
                  <a:ea typeface="黑体" panose="02010609060101010101" pitchFamily="49" charset="-122"/>
                  <a:cs typeface="+mn-ea"/>
                  <a:sym typeface="+mn-lt"/>
                </a:endParaRPr>
              </a:p>
            </p:txBody>
          </p:sp>
          <p:sp>
            <p:nvSpPr>
              <p:cNvPr id="60" name="任意形状 59">
                <a:extLst>
                  <a:ext uri="{FF2B5EF4-FFF2-40B4-BE49-F238E27FC236}">
                    <a16:creationId xmlns:a16="http://schemas.microsoft.com/office/drawing/2014/main" id="{4A5A1801-AB1F-FF46-B289-E4BCD8EFB85D}"/>
                  </a:ext>
                </a:extLst>
              </p:cNvPr>
              <p:cNvSpPr/>
              <p:nvPr/>
            </p:nvSpPr>
            <p:spPr>
              <a:xfrm>
                <a:off x="1725671" y="3549999"/>
                <a:ext cx="344870" cy="344870"/>
              </a:xfrm>
              <a:custGeom>
                <a:avLst/>
                <a:gdLst>
                  <a:gd name="connsiteX0" fmla="*/ 314407 w 344870"/>
                  <a:gd name="connsiteY0" fmla="*/ 8622 h 344870"/>
                  <a:gd name="connsiteX1" fmla="*/ 35062 w 344870"/>
                  <a:gd name="connsiteY1" fmla="*/ 8622 h 344870"/>
                  <a:gd name="connsiteX2" fmla="*/ 8622 w 344870"/>
                  <a:gd name="connsiteY2" fmla="*/ 35062 h 344870"/>
                  <a:gd name="connsiteX3" fmla="*/ 8622 w 344870"/>
                  <a:gd name="connsiteY3" fmla="*/ 230488 h 344870"/>
                  <a:gd name="connsiteX4" fmla="*/ 28164 w 344870"/>
                  <a:gd name="connsiteY4" fmla="*/ 263826 h 344870"/>
                  <a:gd name="connsiteX5" fmla="*/ 154617 w 344870"/>
                  <a:gd name="connsiteY5" fmla="*/ 336249 h 344870"/>
                  <a:gd name="connsiteX6" fmla="*/ 174160 w 344870"/>
                  <a:gd name="connsiteY6" fmla="*/ 340847 h 344870"/>
                  <a:gd name="connsiteX7" fmla="*/ 193702 w 344870"/>
                  <a:gd name="connsiteY7" fmla="*/ 336249 h 344870"/>
                  <a:gd name="connsiteX8" fmla="*/ 320155 w 344870"/>
                  <a:gd name="connsiteY8" fmla="*/ 263826 h 344870"/>
                  <a:gd name="connsiteX9" fmla="*/ 339697 w 344870"/>
                  <a:gd name="connsiteY9" fmla="*/ 230488 h 344870"/>
                  <a:gd name="connsiteX10" fmla="*/ 339697 w 344870"/>
                  <a:gd name="connsiteY10" fmla="*/ 35062 h 344870"/>
                  <a:gd name="connsiteX11" fmla="*/ 314407 w 344870"/>
                  <a:gd name="connsiteY11" fmla="*/ 8622 h 344870"/>
                  <a:gd name="connsiteX12" fmla="*/ 322454 w 344870"/>
                  <a:gd name="connsiteY12" fmla="*/ 229339 h 344870"/>
                  <a:gd name="connsiteX13" fmla="*/ 310958 w 344870"/>
                  <a:gd name="connsiteY13" fmla="*/ 247732 h 344870"/>
                  <a:gd name="connsiteX14" fmla="*/ 184506 w 344870"/>
                  <a:gd name="connsiteY14" fmla="*/ 320155 h 344870"/>
                  <a:gd name="connsiteX15" fmla="*/ 162664 w 344870"/>
                  <a:gd name="connsiteY15" fmla="*/ 320155 h 344870"/>
                  <a:gd name="connsiteX16" fmla="*/ 36211 w 344870"/>
                  <a:gd name="connsiteY16" fmla="*/ 247732 h 344870"/>
                  <a:gd name="connsiteX17" fmla="*/ 24716 w 344870"/>
                  <a:gd name="connsiteY17" fmla="*/ 229339 h 344870"/>
                  <a:gd name="connsiteX18" fmla="*/ 24716 w 344870"/>
                  <a:gd name="connsiteY18" fmla="*/ 35062 h 344870"/>
                  <a:gd name="connsiteX19" fmla="*/ 33912 w 344870"/>
                  <a:gd name="connsiteY19" fmla="*/ 25865 h 344870"/>
                  <a:gd name="connsiteX20" fmla="*/ 313257 w 344870"/>
                  <a:gd name="connsiteY20" fmla="*/ 25865 h 344870"/>
                  <a:gd name="connsiteX21" fmla="*/ 322454 w 344870"/>
                  <a:gd name="connsiteY21" fmla="*/ 35062 h 344870"/>
                  <a:gd name="connsiteX22" fmla="*/ 322454 w 344870"/>
                  <a:gd name="connsiteY22" fmla="*/ 229339 h 344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44870" h="344870">
                    <a:moveTo>
                      <a:pt x="314407" y="8622"/>
                    </a:moveTo>
                    <a:lnTo>
                      <a:pt x="35062" y="8622"/>
                    </a:lnTo>
                    <a:cubicBezTo>
                      <a:pt x="20117" y="8622"/>
                      <a:pt x="8622" y="21267"/>
                      <a:pt x="8622" y="35062"/>
                    </a:cubicBezTo>
                    <a:lnTo>
                      <a:pt x="8622" y="230488"/>
                    </a:lnTo>
                    <a:cubicBezTo>
                      <a:pt x="8622" y="243134"/>
                      <a:pt x="17818" y="258078"/>
                      <a:pt x="28164" y="263826"/>
                    </a:cubicBezTo>
                    <a:lnTo>
                      <a:pt x="154617" y="336249"/>
                    </a:lnTo>
                    <a:cubicBezTo>
                      <a:pt x="160365" y="339697"/>
                      <a:pt x="167262" y="340847"/>
                      <a:pt x="174160" y="340847"/>
                    </a:cubicBezTo>
                    <a:cubicBezTo>
                      <a:pt x="181057" y="340847"/>
                      <a:pt x="189104" y="338548"/>
                      <a:pt x="193702" y="336249"/>
                    </a:cubicBezTo>
                    <a:lnTo>
                      <a:pt x="320155" y="263826"/>
                    </a:lnTo>
                    <a:cubicBezTo>
                      <a:pt x="331650" y="256928"/>
                      <a:pt x="339697" y="243134"/>
                      <a:pt x="339697" y="230488"/>
                    </a:cubicBezTo>
                    <a:lnTo>
                      <a:pt x="339697" y="35062"/>
                    </a:lnTo>
                    <a:cubicBezTo>
                      <a:pt x="340847" y="20117"/>
                      <a:pt x="328202" y="8622"/>
                      <a:pt x="314407" y="8622"/>
                    </a:cubicBezTo>
                    <a:close/>
                    <a:moveTo>
                      <a:pt x="322454" y="229339"/>
                    </a:moveTo>
                    <a:cubicBezTo>
                      <a:pt x="322454" y="236236"/>
                      <a:pt x="316706" y="244283"/>
                      <a:pt x="310958" y="247732"/>
                    </a:cubicBezTo>
                    <a:lnTo>
                      <a:pt x="184506" y="320155"/>
                    </a:lnTo>
                    <a:cubicBezTo>
                      <a:pt x="178758" y="323603"/>
                      <a:pt x="168412" y="323603"/>
                      <a:pt x="162664" y="320155"/>
                    </a:cubicBezTo>
                    <a:lnTo>
                      <a:pt x="36211" y="247732"/>
                    </a:lnTo>
                    <a:cubicBezTo>
                      <a:pt x="30464" y="244283"/>
                      <a:pt x="24716" y="235087"/>
                      <a:pt x="24716" y="229339"/>
                    </a:cubicBezTo>
                    <a:lnTo>
                      <a:pt x="24716" y="35062"/>
                    </a:lnTo>
                    <a:cubicBezTo>
                      <a:pt x="24716" y="30464"/>
                      <a:pt x="29314" y="25865"/>
                      <a:pt x="33912" y="25865"/>
                    </a:cubicBezTo>
                    <a:lnTo>
                      <a:pt x="313257" y="25865"/>
                    </a:lnTo>
                    <a:cubicBezTo>
                      <a:pt x="317856" y="25865"/>
                      <a:pt x="322454" y="30464"/>
                      <a:pt x="322454" y="35062"/>
                    </a:cubicBezTo>
                    <a:lnTo>
                      <a:pt x="322454" y="229339"/>
                    </a:lnTo>
                    <a:close/>
                  </a:path>
                </a:pathLst>
              </a:custGeom>
              <a:solidFill>
                <a:srgbClr val="C7000B"/>
              </a:solidFill>
              <a:ln w="9525" cap="flat">
                <a:noFill/>
                <a:prstDash val="solid"/>
                <a:miter/>
              </a:ln>
            </p:spPr>
            <p:txBody>
              <a:bodyPr rtlCol="0" anchor="ctr"/>
              <a:lstStyle/>
              <a:p>
                <a:endParaRPr lang="zh-CN" altLang="en-US" sz="1798">
                  <a:solidFill>
                    <a:prstClr val="black"/>
                  </a:solidFill>
                  <a:latin typeface="黑体" panose="02010609060101010101" pitchFamily="49" charset="-122"/>
                  <a:ea typeface="黑体" panose="02010609060101010101" pitchFamily="49" charset="-122"/>
                  <a:cs typeface="+mn-ea"/>
                  <a:sym typeface="+mn-lt"/>
                </a:endParaRPr>
              </a:p>
            </p:txBody>
          </p:sp>
          <p:sp>
            <p:nvSpPr>
              <p:cNvPr id="61" name="任意形状 60">
                <a:extLst>
                  <a:ext uri="{FF2B5EF4-FFF2-40B4-BE49-F238E27FC236}">
                    <a16:creationId xmlns:a16="http://schemas.microsoft.com/office/drawing/2014/main" id="{AE3C02D7-AFDA-4442-934A-5C6CD7F4373D}"/>
                  </a:ext>
                </a:extLst>
              </p:cNvPr>
              <p:cNvSpPr/>
              <p:nvPr/>
            </p:nvSpPr>
            <p:spPr>
              <a:xfrm>
                <a:off x="1859021" y="3632768"/>
                <a:ext cx="137948" cy="22991"/>
              </a:xfrm>
              <a:custGeom>
                <a:avLst/>
                <a:gdLst>
                  <a:gd name="connsiteX0" fmla="*/ 135074 w 137948"/>
                  <a:gd name="connsiteY0" fmla="*/ 8622 h 22991"/>
                  <a:gd name="connsiteX1" fmla="*/ 13220 w 137948"/>
                  <a:gd name="connsiteY1" fmla="*/ 8622 h 22991"/>
                  <a:gd name="connsiteX2" fmla="*/ 8622 w 137948"/>
                  <a:gd name="connsiteY2" fmla="*/ 13220 h 22991"/>
                  <a:gd name="connsiteX3" fmla="*/ 13220 w 137948"/>
                  <a:gd name="connsiteY3" fmla="*/ 17818 h 22991"/>
                  <a:gd name="connsiteX4" fmla="*/ 135074 w 137948"/>
                  <a:gd name="connsiteY4" fmla="*/ 17818 h 22991"/>
                  <a:gd name="connsiteX5" fmla="*/ 139672 w 137948"/>
                  <a:gd name="connsiteY5" fmla="*/ 13220 h 22991"/>
                  <a:gd name="connsiteX6" fmla="*/ 135074 w 137948"/>
                  <a:gd name="connsiteY6" fmla="*/ 8622 h 22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948" h="22991">
                    <a:moveTo>
                      <a:pt x="135074" y="8622"/>
                    </a:moveTo>
                    <a:lnTo>
                      <a:pt x="13220" y="8622"/>
                    </a:lnTo>
                    <a:cubicBezTo>
                      <a:pt x="10921" y="8622"/>
                      <a:pt x="8622" y="10921"/>
                      <a:pt x="8622" y="13220"/>
                    </a:cubicBezTo>
                    <a:cubicBezTo>
                      <a:pt x="8622" y="15519"/>
                      <a:pt x="10921" y="17818"/>
                      <a:pt x="13220" y="17818"/>
                    </a:cubicBezTo>
                    <a:lnTo>
                      <a:pt x="135074" y="17818"/>
                    </a:lnTo>
                    <a:cubicBezTo>
                      <a:pt x="137373" y="17818"/>
                      <a:pt x="139672" y="15519"/>
                      <a:pt x="139672" y="13220"/>
                    </a:cubicBezTo>
                    <a:cubicBezTo>
                      <a:pt x="139672" y="10921"/>
                      <a:pt x="137373" y="8622"/>
                      <a:pt x="135074" y="8622"/>
                    </a:cubicBezTo>
                    <a:close/>
                  </a:path>
                </a:pathLst>
              </a:custGeom>
              <a:solidFill>
                <a:srgbClr val="C7000B"/>
              </a:solidFill>
              <a:ln w="9525" cap="flat">
                <a:noFill/>
                <a:prstDash val="solid"/>
                <a:miter/>
              </a:ln>
            </p:spPr>
            <p:txBody>
              <a:bodyPr rtlCol="0" anchor="ctr"/>
              <a:lstStyle/>
              <a:p>
                <a:endParaRPr lang="zh-CN" altLang="en-US" sz="1798">
                  <a:solidFill>
                    <a:prstClr val="black"/>
                  </a:solidFill>
                  <a:latin typeface="黑体" panose="02010609060101010101" pitchFamily="49" charset="-122"/>
                  <a:ea typeface="黑体" panose="02010609060101010101" pitchFamily="49" charset="-122"/>
                  <a:cs typeface="+mn-ea"/>
                  <a:sym typeface="+mn-lt"/>
                </a:endParaRPr>
              </a:p>
            </p:txBody>
          </p:sp>
          <p:sp>
            <p:nvSpPr>
              <p:cNvPr id="62" name="任意形状 61">
                <a:extLst>
                  <a:ext uri="{FF2B5EF4-FFF2-40B4-BE49-F238E27FC236}">
                    <a16:creationId xmlns:a16="http://schemas.microsoft.com/office/drawing/2014/main" id="{86D084BA-FCA8-E449-99E7-4D6B27748D1B}"/>
                  </a:ext>
                </a:extLst>
              </p:cNvPr>
              <p:cNvSpPr/>
              <p:nvPr/>
            </p:nvSpPr>
            <p:spPr>
              <a:xfrm>
                <a:off x="1859021" y="3659208"/>
                <a:ext cx="137948" cy="22991"/>
              </a:xfrm>
              <a:custGeom>
                <a:avLst/>
                <a:gdLst>
                  <a:gd name="connsiteX0" fmla="*/ 135074 w 137948"/>
                  <a:gd name="connsiteY0" fmla="*/ 8622 h 22991"/>
                  <a:gd name="connsiteX1" fmla="*/ 13220 w 137948"/>
                  <a:gd name="connsiteY1" fmla="*/ 8622 h 22991"/>
                  <a:gd name="connsiteX2" fmla="*/ 8622 w 137948"/>
                  <a:gd name="connsiteY2" fmla="*/ 13220 h 22991"/>
                  <a:gd name="connsiteX3" fmla="*/ 13220 w 137948"/>
                  <a:gd name="connsiteY3" fmla="*/ 17818 h 22991"/>
                  <a:gd name="connsiteX4" fmla="*/ 135074 w 137948"/>
                  <a:gd name="connsiteY4" fmla="*/ 17818 h 22991"/>
                  <a:gd name="connsiteX5" fmla="*/ 139672 w 137948"/>
                  <a:gd name="connsiteY5" fmla="*/ 13220 h 22991"/>
                  <a:gd name="connsiteX6" fmla="*/ 135074 w 137948"/>
                  <a:gd name="connsiteY6" fmla="*/ 8622 h 22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948" h="22991">
                    <a:moveTo>
                      <a:pt x="135074" y="8622"/>
                    </a:moveTo>
                    <a:lnTo>
                      <a:pt x="13220" y="8622"/>
                    </a:lnTo>
                    <a:cubicBezTo>
                      <a:pt x="10921" y="8622"/>
                      <a:pt x="8622" y="10921"/>
                      <a:pt x="8622" y="13220"/>
                    </a:cubicBezTo>
                    <a:cubicBezTo>
                      <a:pt x="8622" y="15519"/>
                      <a:pt x="10921" y="17818"/>
                      <a:pt x="13220" y="17818"/>
                    </a:cubicBezTo>
                    <a:lnTo>
                      <a:pt x="135074" y="17818"/>
                    </a:lnTo>
                    <a:cubicBezTo>
                      <a:pt x="137373" y="17818"/>
                      <a:pt x="139672" y="15519"/>
                      <a:pt x="139672" y="13220"/>
                    </a:cubicBezTo>
                    <a:cubicBezTo>
                      <a:pt x="139672" y="10921"/>
                      <a:pt x="137373" y="8622"/>
                      <a:pt x="135074" y="8622"/>
                    </a:cubicBezTo>
                    <a:close/>
                  </a:path>
                </a:pathLst>
              </a:custGeom>
              <a:solidFill>
                <a:srgbClr val="C7000B"/>
              </a:solidFill>
              <a:ln w="9525" cap="flat">
                <a:noFill/>
                <a:prstDash val="solid"/>
                <a:miter/>
              </a:ln>
            </p:spPr>
            <p:txBody>
              <a:bodyPr rtlCol="0" anchor="ctr"/>
              <a:lstStyle/>
              <a:p>
                <a:endParaRPr lang="zh-CN" altLang="en-US" sz="1798">
                  <a:solidFill>
                    <a:prstClr val="black"/>
                  </a:solidFill>
                  <a:latin typeface="黑体" panose="02010609060101010101" pitchFamily="49" charset="-122"/>
                  <a:ea typeface="黑体" panose="02010609060101010101" pitchFamily="49" charset="-122"/>
                  <a:cs typeface="+mn-ea"/>
                  <a:sym typeface="+mn-lt"/>
                </a:endParaRPr>
              </a:p>
            </p:txBody>
          </p:sp>
          <p:sp>
            <p:nvSpPr>
              <p:cNvPr id="63" name="任意形状 62">
                <a:extLst>
                  <a:ext uri="{FF2B5EF4-FFF2-40B4-BE49-F238E27FC236}">
                    <a16:creationId xmlns:a16="http://schemas.microsoft.com/office/drawing/2014/main" id="{1DACE98A-4004-F644-9D07-E9073E4B1EDF}"/>
                  </a:ext>
                </a:extLst>
              </p:cNvPr>
              <p:cNvSpPr/>
              <p:nvPr/>
            </p:nvSpPr>
            <p:spPr>
              <a:xfrm>
                <a:off x="1793496" y="3623571"/>
                <a:ext cx="68974" cy="68974"/>
              </a:xfrm>
              <a:custGeom>
                <a:avLst/>
                <a:gdLst>
                  <a:gd name="connsiteX0" fmla="*/ 41959 w 68974"/>
                  <a:gd name="connsiteY0" fmla="*/ 8622 h 68974"/>
                  <a:gd name="connsiteX1" fmla="*/ 27015 w 68974"/>
                  <a:gd name="connsiteY1" fmla="*/ 8622 h 68974"/>
                  <a:gd name="connsiteX2" fmla="*/ 8622 w 68974"/>
                  <a:gd name="connsiteY2" fmla="*/ 27015 h 68974"/>
                  <a:gd name="connsiteX3" fmla="*/ 8622 w 68974"/>
                  <a:gd name="connsiteY3" fmla="*/ 41959 h 68974"/>
                  <a:gd name="connsiteX4" fmla="*/ 27015 w 68974"/>
                  <a:gd name="connsiteY4" fmla="*/ 60352 h 68974"/>
                  <a:gd name="connsiteX5" fmla="*/ 41959 w 68974"/>
                  <a:gd name="connsiteY5" fmla="*/ 60352 h 68974"/>
                  <a:gd name="connsiteX6" fmla="*/ 60352 w 68974"/>
                  <a:gd name="connsiteY6" fmla="*/ 41959 h 68974"/>
                  <a:gd name="connsiteX7" fmla="*/ 60352 w 68974"/>
                  <a:gd name="connsiteY7" fmla="*/ 27015 h 68974"/>
                  <a:gd name="connsiteX8" fmla="*/ 41959 w 68974"/>
                  <a:gd name="connsiteY8" fmla="*/ 8622 h 68974"/>
                  <a:gd name="connsiteX9" fmla="*/ 52305 w 68974"/>
                  <a:gd name="connsiteY9" fmla="*/ 43109 h 68974"/>
                  <a:gd name="connsiteX10" fmla="*/ 41959 w 68974"/>
                  <a:gd name="connsiteY10" fmla="*/ 53455 h 68974"/>
                  <a:gd name="connsiteX11" fmla="*/ 27015 w 68974"/>
                  <a:gd name="connsiteY11" fmla="*/ 53455 h 68974"/>
                  <a:gd name="connsiteX12" fmla="*/ 16669 w 68974"/>
                  <a:gd name="connsiteY12" fmla="*/ 43109 h 68974"/>
                  <a:gd name="connsiteX13" fmla="*/ 16669 w 68974"/>
                  <a:gd name="connsiteY13" fmla="*/ 28164 h 68974"/>
                  <a:gd name="connsiteX14" fmla="*/ 27015 w 68974"/>
                  <a:gd name="connsiteY14" fmla="*/ 17818 h 68974"/>
                  <a:gd name="connsiteX15" fmla="*/ 41959 w 68974"/>
                  <a:gd name="connsiteY15" fmla="*/ 17818 h 68974"/>
                  <a:gd name="connsiteX16" fmla="*/ 52305 w 68974"/>
                  <a:gd name="connsiteY16" fmla="*/ 28164 h 68974"/>
                  <a:gd name="connsiteX17" fmla="*/ 52305 w 68974"/>
                  <a:gd name="connsiteY17" fmla="*/ 43109 h 68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8974" h="68974">
                    <a:moveTo>
                      <a:pt x="41959" y="8622"/>
                    </a:moveTo>
                    <a:lnTo>
                      <a:pt x="27015" y="8622"/>
                    </a:lnTo>
                    <a:cubicBezTo>
                      <a:pt x="16669" y="8622"/>
                      <a:pt x="8622" y="17818"/>
                      <a:pt x="8622" y="27015"/>
                    </a:cubicBezTo>
                    <a:lnTo>
                      <a:pt x="8622" y="41959"/>
                    </a:lnTo>
                    <a:cubicBezTo>
                      <a:pt x="8622" y="52305"/>
                      <a:pt x="17818" y="60352"/>
                      <a:pt x="27015" y="60352"/>
                    </a:cubicBezTo>
                    <a:lnTo>
                      <a:pt x="41959" y="60352"/>
                    </a:lnTo>
                    <a:cubicBezTo>
                      <a:pt x="52305" y="60352"/>
                      <a:pt x="60352" y="51156"/>
                      <a:pt x="60352" y="41959"/>
                    </a:cubicBezTo>
                    <a:lnTo>
                      <a:pt x="60352" y="27015"/>
                    </a:lnTo>
                    <a:cubicBezTo>
                      <a:pt x="61502" y="17818"/>
                      <a:pt x="52305" y="8622"/>
                      <a:pt x="41959" y="8622"/>
                    </a:cubicBezTo>
                    <a:close/>
                    <a:moveTo>
                      <a:pt x="52305" y="43109"/>
                    </a:moveTo>
                    <a:cubicBezTo>
                      <a:pt x="52305" y="48857"/>
                      <a:pt x="47707" y="53455"/>
                      <a:pt x="41959" y="53455"/>
                    </a:cubicBezTo>
                    <a:lnTo>
                      <a:pt x="27015" y="53455"/>
                    </a:lnTo>
                    <a:cubicBezTo>
                      <a:pt x="21267" y="53455"/>
                      <a:pt x="16669" y="48857"/>
                      <a:pt x="16669" y="43109"/>
                    </a:cubicBezTo>
                    <a:lnTo>
                      <a:pt x="16669" y="28164"/>
                    </a:lnTo>
                    <a:cubicBezTo>
                      <a:pt x="16669" y="22417"/>
                      <a:pt x="21267" y="17818"/>
                      <a:pt x="27015" y="17818"/>
                    </a:cubicBezTo>
                    <a:lnTo>
                      <a:pt x="41959" y="17818"/>
                    </a:lnTo>
                    <a:cubicBezTo>
                      <a:pt x="47707" y="17818"/>
                      <a:pt x="52305" y="22417"/>
                      <a:pt x="52305" y="28164"/>
                    </a:cubicBezTo>
                    <a:lnTo>
                      <a:pt x="52305" y="43109"/>
                    </a:lnTo>
                    <a:close/>
                  </a:path>
                </a:pathLst>
              </a:custGeom>
              <a:solidFill>
                <a:srgbClr val="C7000B"/>
              </a:solidFill>
              <a:ln w="9525" cap="flat">
                <a:noFill/>
                <a:prstDash val="solid"/>
                <a:miter/>
              </a:ln>
            </p:spPr>
            <p:txBody>
              <a:bodyPr rtlCol="0" anchor="ctr"/>
              <a:lstStyle/>
              <a:p>
                <a:endParaRPr lang="zh-CN" altLang="en-US" sz="1798">
                  <a:solidFill>
                    <a:prstClr val="black"/>
                  </a:solidFill>
                  <a:latin typeface="黑体" panose="02010609060101010101" pitchFamily="49" charset="-122"/>
                  <a:ea typeface="黑体" panose="02010609060101010101" pitchFamily="49" charset="-122"/>
                  <a:cs typeface="+mn-ea"/>
                  <a:sym typeface="+mn-lt"/>
                </a:endParaRPr>
              </a:p>
            </p:txBody>
          </p:sp>
          <p:sp>
            <p:nvSpPr>
              <p:cNvPr id="64" name="任意形状 63">
                <a:extLst>
                  <a:ext uri="{FF2B5EF4-FFF2-40B4-BE49-F238E27FC236}">
                    <a16:creationId xmlns:a16="http://schemas.microsoft.com/office/drawing/2014/main" id="{6565A9D4-9604-664B-A8DF-9FFE0F9229BD}"/>
                  </a:ext>
                </a:extLst>
              </p:cNvPr>
              <p:cNvSpPr/>
              <p:nvPr/>
            </p:nvSpPr>
            <p:spPr>
              <a:xfrm>
                <a:off x="1859021" y="3710939"/>
                <a:ext cx="137948" cy="22991"/>
              </a:xfrm>
              <a:custGeom>
                <a:avLst/>
                <a:gdLst>
                  <a:gd name="connsiteX0" fmla="*/ 135074 w 137948"/>
                  <a:gd name="connsiteY0" fmla="*/ 8622 h 22991"/>
                  <a:gd name="connsiteX1" fmla="*/ 13220 w 137948"/>
                  <a:gd name="connsiteY1" fmla="*/ 8622 h 22991"/>
                  <a:gd name="connsiteX2" fmla="*/ 8622 w 137948"/>
                  <a:gd name="connsiteY2" fmla="*/ 13220 h 22991"/>
                  <a:gd name="connsiteX3" fmla="*/ 13220 w 137948"/>
                  <a:gd name="connsiteY3" fmla="*/ 17818 h 22991"/>
                  <a:gd name="connsiteX4" fmla="*/ 135074 w 137948"/>
                  <a:gd name="connsiteY4" fmla="*/ 17818 h 22991"/>
                  <a:gd name="connsiteX5" fmla="*/ 139672 w 137948"/>
                  <a:gd name="connsiteY5" fmla="*/ 13220 h 22991"/>
                  <a:gd name="connsiteX6" fmla="*/ 135074 w 137948"/>
                  <a:gd name="connsiteY6" fmla="*/ 8622 h 22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948" h="22991">
                    <a:moveTo>
                      <a:pt x="135074" y="8622"/>
                    </a:moveTo>
                    <a:lnTo>
                      <a:pt x="13220" y="8622"/>
                    </a:lnTo>
                    <a:cubicBezTo>
                      <a:pt x="10921" y="8622"/>
                      <a:pt x="8622" y="10921"/>
                      <a:pt x="8622" y="13220"/>
                    </a:cubicBezTo>
                    <a:cubicBezTo>
                      <a:pt x="8622" y="15519"/>
                      <a:pt x="10921" y="17818"/>
                      <a:pt x="13220" y="17818"/>
                    </a:cubicBezTo>
                    <a:lnTo>
                      <a:pt x="135074" y="17818"/>
                    </a:lnTo>
                    <a:cubicBezTo>
                      <a:pt x="137373" y="17818"/>
                      <a:pt x="139672" y="15519"/>
                      <a:pt x="139672" y="13220"/>
                    </a:cubicBezTo>
                    <a:cubicBezTo>
                      <a:pt x="139672" y="10921"/>
                      <a:pt x="137373" y="8622"/>
                      <a:pt x="135074" y="8622"/>
                    </a:cubicBezTo>
                    <a:close/>
                  </a:path>
                </a:pathLst>
              </a:custGeom>
              <a:solidFill>
                <a:srgbClr val="C7000B"/>
              </a:solidFill>
              <a:ln w="9525" cap="flat">
                <a:noFill/>
                <a:prstDash val="solid"/>
                <a:miter/>
              </a:ln>
            </p:spPr>
            <p:txBody>
              <a:bodyPr rtlCol="0" anchor="ctr"/>
              <a:lstStyle/>
              <a:p>
                <a:endParaRPr lang="zh-CN" altLang="en-US" sz="1798">
                  <a:solidFill>
                    <a:prstClr val="black"/>
                  </a:solidFill>
                  <a:latin typeface="黑体" panose="02010609060101010101" pitchFamily="49" charset="-122"/>
                  <a:ea typeface="黑体" panose="02010609060101010101" pitchFamily="49" charset="-122"/>
                  <a:cs typeface="+mn-ea"/>
                  <a:sym typeface="+mn-lt"/>
                </a:endParaRPr>
              </a:p>
            </p:txBody>
          </p:sp>
          <p:sp>
            <p:nvSpPr>
              <p:cNvPr id="65" name="任意形状 64">
                <a:extLst>
                  <a:ext uri="{FF2B5EF4-FFF2-40B4-BE49-F238E27FC236}">
                    <a16:creationId xmlns:a16="http://schemas.microsoft.com/office/drawing/2014/main" id="{C8143E88-0778-AE43-A865-811FC8B52EEC}"/>
                  </a:ext>
                </a:extLst>
              </p:cNvPr>
              <p:cNvSpPr/>
              <p:nvPr/>
            </p:nvSpPr>
            <p:spPr>
              <a:xfrm>
                <a:off x="1859021" y="3737379"/>
                <a:ext cx="137948" cy="22991"/>
              </a:xfrm>
              <a:custGeom>
                <a:avLst/>
                <a:gdLst>
                  <a:gd name="connsiteX0" fmla="*/ 135074 w 137948"/>
                  <a:gd name="connsiteY0" fmla="*/ 8622 h 22991"/>
                  <a:gd name="connsiteX1" fmla="*/ 13220 w 137948"/>
                  <a:gd name="connsiteY1" fmla="*/ 8622 h 22991"/>
                  <a:gd name="connsiteX2" fmla="*/ 8622 w 137948"/>
                  <a:gd name="connsiteY2" fmla="*/ 13220 h 22991"/>
                  <a:gd name="connsiteX3" fmla="*/ 13220 w 137948"/>
                  <a:gd name="connsiteY3" fmla="*/ 17818 h 22991"/>
                  <a:gd name="connsiteX4" fmla="*/ 135074 w 137948"/>
                  <a:gd name="connsiteY4" fmla="*/ 17818 h 22991"/>
                  <a:gd name="connsiteX5" fmla="*/ 139672 w 137948"/>
                  <a:gd name="connsiteY5" fmla="*/ 13220 h 22991"/>
                  <a:gd name="connsiteX6" fmla="*/ 135074 w 137948"/>
                  <a:gd name="connsiteY6" fmla="*/ 8622 h 22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948" h="22991">
                    <a:moveTo>
                      <a:pt x="135074" y="8622"/>
                    </a:moveTo>
                    <a:lnTo>
                      <a:pt x="13220" y="8622"/>
                    </a:lnTo>
                    <a:cubicBezTo>
                      <a:pt x="10921" y="8622"/>
                      <a:pt x="8622" y="10921"/>
                      <a:pt x="8622" y="13220"/>
                    </a:cubicBezTo>
                    <a:cubicBezTo>
                      <a:pt x="8622" y="15519"/>
                      <a:pt x="10921" y="17818"/>
                      <a:pt x="13220" y="17818"/>
                    </a:cubicBezTo>
                    <a:lnTo>
                      <a:pt x="135074" y="17818"/>
                    </a:lnTo>
                    <a:cubicBezTo>
                      <a:pt x="137373" y="17818"/>
                      <a:pt x="139672" y="15519"/>
                      <a:pt x="139672" y="13220"/>
                    </a:cubicBezTo>
                    <a:cubicBezTo>
                      <a:pt x="139672" y="10921"/>
                      <a:pt x="137373" y="8622"/>
                      <a:pt x="135074" y="8622"/>
                    </a:cubicBezTo>
                    <a:close/>
                  </a:path>
                </a:pathLst>
              </a:custGeom>
              <a:solidFill>
                <a:srgbClr val="C7000B"/>
              </a:solidFill>
              <a:ln w="9525" cap="flat">
                <a:noFill/>
                <a:prstDash val="solid"/>
                <a:miter/>
              </a:ln>
            </p:spPr>
            <p:txBody>
              <a:bodyPr rtlCol="0" anchor="ctr"/>
              <a:lstStyle/>
              <a:p>
                <a:endParaRPr lang="zh-CN" altLang="en-US" sz="1798">
                  <a:solidFill>
                    <a:prstClr val="black"/>
                  </a:solidFill>
                  <a:latin typeface="黑体" panose="02010609060101010101" pitchFamily="49" charset="-122"/>
                  <a:ea typeface="黑体" panose="02010609060101010101" pitchFamily="49" charset="-122"/>
                  <a:cs typeface="+mn-ea"/>
                  <a:sym typeface="+mn-lt"/>
                </a:endParaRPr>
              </a:p>
            </p:txBody>
          </p:sp>
          <p:sp>
            <p:nvSpPr>
              <p:cNvPr id="66" name="任意形状 65">
                <a:extLst>
                  <a:ext uri="{FF2B5EF4-FFF2-40B4-BE49-F238E27FC236}">
                    <a16:creationId xmlns:a16="http://schemas.microsoft.com/office/drawing/2014/main" id="{FC16E82D-88AD-FC4E-A11C-0C0432588137}"/>
                  </a:ext>
                </a:extLst>
              </p:cNvPr>
              <p:cNvSpPr/>
              <p:nvPr/>
            </p:nvSpPr>
            <p:spPr>
              <a:xfrm>
                <a:off x="1793496" y="3702892"/>
                <a:ext cx="68974" cy="68974"/>
              </a:xfrm>
              <a:custGeom>
                <a:avLst/>
                <a:gdLst>
                  <a:gd name="connsiteX0" fmla="*/ 41959 w 68974"/>
                  <a:gd name="connsiteY0" fmla="*/ 8622 h 68974"/>
                  <a:gd name="connsiteX1" fmla="*/ 27015 w 68974"/>
                  <a:gd name="connsiteY1" fmla="*/ 8622 h 68974"/>
                  <a:gd name="connsiteX2" fmla="*/ 8622 w 68974"/>
                  <a:gd name="connsiteY2" fmla="*/ 27015 h 68974"/>
                  <a:gd name="connsiteX3" fmla="*/ 8622 w 68974"/>
                  <a:gd name="connsiteY3" fmla="*/ 41959 h 68974"/>
                  <a:gd name="connsiteX4" fmla="*/ 27015 w 68974"/>
                  <a:gd name="connsiteY4" fmla="*/ 60352 h 68974"/>
                  <a:gd name="connsiteX5" fmla="*/ 41959 w 68974"/>
                  <a:gd name="connsiteY5" fmla="*/ 60352 h 68974"/>
                  <a:gd name="connsiteX6" fmla="*/ 60352 w 68974"/>
                  <a:gd name="connsiteY6" fmla="*/ 41959 h 68974"/>
                  <a:gd name="connsiteX7" fmla="*/ 60352 w 68974"/>
                  <a:gd name="connsiteY7" fmla="*/ 27015 h 68974"/>
                  <a:gd name="connsiteX8" fmla="*/ 41959 w 68974"/>
                  <a:gd name="connsiteY8" fmla="*/ 8622 h 68974"/>
                  <a:gd name="connsiteX9" fmla="*/ 52305 w 68974"/>
                  <a:gd name="connsiteY9" fmla="*/ 41959 h 68974"/>
                  <a:gd name="connsiteX10" fmla="*/ 41959 w 68974"/>
                  <a:gd name="connsiteY10" fmla="*/ 52305 h 68974"/>
                  <a:gd name="connsiteX11" fmla="*/ 27015 w 68974"/>
                  <a:gd name="connsiteY11" fmla="*/ 52305 h 68974"/>
                  <a:gd name="connsiteX12" fmla="*/ 16669 w 68974"/>
                  <a:gd name="connsiteY12" fmla="*/ 41959 h 68974"/>
                  <a:gd name="connsiteX13" fmla="*/ 16669 w 68974"/>
                  <a:gd name="connsiteY13" fmla="*/ 27015 h 68974"/>
                  <a:gd name="connsiteX14" fmla="*/ 27015 w 68974"/>
                  <a:gd name="connsiteY14" fmla="*/ 16669 h 68974"/>
                  <a:gd name="connsiteX15" fmla="*/ 41959 w 68974"/>
                  <a:gd name="connsiteY15" fmla="*/ 16669 h 68974"/>
                  <a:gd name="connsiteX16" fmla="*/ 52305 w 68974"/>
                  <a:gd name="connsiteY16" fmla="*/ 27015 h 68974"/>
                  <a:gd name="connsiteX17" fmla="*/ 52305 w 68974"/>
                  <a:gd name="connsiteY17" fmla="*/ 41959 h 68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8974" h="68974">
                    <a:moveTo>
                      <a:pt x="41959" y="8622"/>
                    </a:moveTo>
                    <a:lnTo>
                      <a:pt x="27015" y="8622"/>
                    </a:lnTo>
                    <a:cubicBezTo>
                      <a:pt x="16669" y="8622"/>
                      <a:pt x="8622" y="17818"/>
                      <a:pt x="8622" y="27015"/>
                    </a:cubicBezTo>
                    <a:lnTo>
                      <a:pt x="8622" y="41959"/>
                    </a:lnTo>
                    <a:cubicBezTo>
                      <a:pt x="8622" y="52305"/>
                      <a:pt x="17818" y="60352"/>
                      <a:pt x="27015" y="60352"/>
                    </a:cubicBezTo>
                    <a:lnTo>
                      <a:pt x="41959" y="60352"/>
                    </a:lnTo>
                    <a:cubicBezTo>
                      <a:pt x="52305" y="60352"/>
                      <a:pt x="60352" y="51156"/>
                      <a:pt x="60352" y="41959"/>
                    </a:cubicBezTo>
                    <a:lnTo>
                      <a:pt x="60352" y="27015"/>
                    </a:lnTo>
                    <a:cubicBezTo>
                      <a:pt x="61502" y="16669"/>
                      <a:pt x="52305" y="8622"/>
                      <a:pt x="41959" y="8622"/>
                    </a:cubicBezTo>
                    <a:close/>
                    <a:moveTo>
                      <a:pt x="52305" y="41959"/>
                    </a:moveTo>
                    <a:cubicBezTo>
                      <a:pt x="52305" y="47707"/>
                      <a:pt x="47707" y="52305"/>
                      <a:pt x="41959" y="52305"/>
                    </a:cubicBezTo>
                    <a:lnTo>
                      <a:pt x="27015" y="52305"/>
                    </a:lnTo>
                    <a:cubicBezTo>
                      <a:pt x="21267" y="52305"/>
                      <a:pt x="16669" y="47707"/>
                      <a:pt x="16669" y="41959"/>
                    </a:cubicBezTo>
                    <a:lnTo>
                      <a:pt x="16669" y="27015"/>
                    </a:lnTo>
                    <a:cubicBezTo>
                      <a:pt x="16669" y="21267"/>
                      <a:pt x="21267" y="16669"/>
                      <a:pt x="27015" y="16669"/>
                    </a:cubicBezTo>
                    <a:lnTo>
                      <a:pt x="41959" y="16669"/>
                    </a:lnTo>
                    <a:cubicBezTo>
                      <a:pt x="47707" y="16669"/>
                      <a:pt x="52305" y="21267"/>
                      <a:pt x="52305" y="27015"/>
                    </a:cubicBezTo>
                    <a:lnTo>
                      <a:pt x="52305" y="41959"/>
                    </a:lnTo>
                    <a:close/>
                  </a:path>
                </a:pathLst>
              </a:custGeom>
              <a:solidFill>
                <a:srgbClr val="C7000B"/>
              </a:solidFill>
              <a:ln w="9525" cap="flat">
                <a:noFill/>
                <a:prstDash val="solid"/>
                <a:miter/>
              </a:ln>
            </p:spPr>
            <p:txBody>
              <a:bodyPr rtlCol="0" anchor="ctr"/>
              <a:lstStyle/>
              <a:p>
                <a:endParaRPr lang="zh-CN" altLang="en-US" sz="1798">
                  <a:solidFill>
                    <a:prstClr val="black"/>
                  </a:solidFill>
                  <a:latin typeface="黑体" panose="02010609060101010101" pitchFamily="49" charset="-122"/>
                  <a:ea typeface="黑体" panose="02010609060101010101" pitchFamily="49" charset="-122"/>
                  <a:cs typeface="+mn-ea"/>
                  <a:sym typeface="+mn-lt"/>
                </a:endParaRPr>
              </a:p>
            </p:txBody>
          </p:sp>
        </p:grpSp>
        <p:grpSp>
          <p:nvGrpSpPr>
            <p:cNvPr id="67" name="图形 6">
              <a:extLst>
                <a:ext uri="{FF2B5EF4-FFF2-40B4-BE49-F238E27FC236}">
                  <a16:creationId xmlns:a16="http://schemas.microsoft.com/office/drawing/2014/main" id="{EA90A32A-A782-9E41-B36F-47E1C83EA2E8}"/>
                </a:ext>
              </a:extLst>
            </p:cNvPr>
            <p:cNvGrpSpPr/>
            <p:nvPr/>
          </p:nvGrpSpPr>
          <p:grpSpPr>
            <a:xfrm>
              <a:off x="2467043" y="5031301"/>
              <a:ext cx="1092826" cy="670169"/>
              <a:chOff x="2851696" y="3358021"/>
              <a:chExt cx="961593" cy="655254"/>
            </a:xfrm>
          </p:grpSpPr>
          <p:sp>
            <p:nvSpPr>
              <p:cNvPr id="68" name="任意形状 67">
                <a:extLst>
                  <a:ext uri="{FF2B5EF4-FFF2-40B4-BE49-F238E27FC236}">
                    <a16:creationId xmlns:a16="http://schemas.microsoft.com/office/drawing/2014/main" id="{0BE54B1B-302E-4546-A50F-A1DAC8090E31}"/>
                  </a:ext>
                </a:extLst>
              </p:cNvPr>
              <p:cNvSpPr/>
              <p:nvPr/>
            </p:nvSpPr>
            <p:spPr>
              <a:xfrm>
                <a:off x="3353462" y="3460887"/>
                <a:ext cx="459827" cy="459827"/>
              </a:xfrm>
              <a:custGeom>
                <a:avLst/>
                <a:gdLst>
                  <a:gd name="connsiteX0" fmla="*/ 457549 w 459827"/>
                  <a:gd name="connsiteY0" fmla="*/ 401220 h 459827"/>
                  <a:gd name="connsiteX1" fmla="*/ 402369 w 459827"/>
                  <a:gd name="connsiteY1" fmla="*/ 457549 h 459827"/>
                  <a:gd name="connsiteX2" fmla="*/ 10367 w 459827"/>
                  <a:gd name="connsiteY2" fmla="*/ 65546 h 459827"/>
                  <a:gd name="connsiteX3" fmla="*/ 65546 w 459827"/>
                  <a:gd name="connsiteY3" fmla="*/ 10367 h 459827"/>
                </a:gdLst>
                <a:ahLst/>
                <a:cxnLst>
                  <a:cxn ang="0">
                    <a:pos x="connsiteX0" y="connsiteY0"/>
                  </a:cxn>
                  <a:cxn ang="0">
                    <a:pos x="connsiteX1" y="connsiteY1"/>
                  </a:cxn>
                  <a:cxn ang="0">
                    <a:pos x="connsiteX2" y="connsiteY2"/>
                  </a:cxn>
                  <a:cxn ang="0">
                    <a:pos x="connsiteX3" y="connsiteY3"/>
                  </a:cxn>
                </a:cxnLst>
                <a:rect l="l" t="t" r="r" b="b"/>
                <a:pathLst>
                  <a:path w="459827" h="459827">
                    <a:moveTo>
                      <a:pt x="457549" y="401220"/>
                    </a:moveTo>
                    <a:lnTo>
                      <a:pt x="402369" y="457549"/>
                    </a:lnTo>
                    <a:lnTo>
                      <a:pt x="10367" y="65546"/>
                    </a:lnTo>
                    <a:lnTo>
                      <a:pt x="65546" y="10367"/>
                    </a:lnTo>
                    <a:close/>
                  </a:path>
                </a:pathLst>
              </a:custGeom>
              <a:solidFill>
                <a:schemeClr val="accent1">
                  <a:lumMod val="20000"/>
                  <a:lumOff val="80000"/>
                </a:schemeClr>
              </a:solidFill>
              <a:ln w="11453" cap="flat">
                <a:noFill/>
                <a:prstDash val="solid"/>
                <a:miter/>
              </a:ln>
            </p:spPr>
            <p:txBody>
              <a:bodyPr rtlCol="0" anchor="ctr"/>
              <a:lstStyle/>
              <a:p>
                <a:endParaRPr lang="zh-CN" altLang="en-US" sz="1798" dirty="0">
                  <a:solidFill>
                    <a:prstClr val="black"/>
                  </a:solidFill>
                  <a:latin typeface="黑体" panose="02010609060101010101" pitchFamily="49" charset="-122"/>
                  <a:ea typeface="黑体" panose="02010609060101010101" pitchFamily="49" charset="-122"/>
                  <a:cs typeface="+mn-ea"/>
                  <a:sym typeface="+mn-lt"/>
                </a:endParaRPr>
              </a:p>
            </p:txBody>
          </p:sp>
          <p:sp>
            <p:nvSpPr>
              <p:cNvPr id="69" name="任意形状 68">
                <a:extLst>
                  <a:ext uri="{FF2B5EF4-FFF2-40B4-BE49-F238E27FC236}">
                    <a16:creationId xmlns:a16="http://schemas.microsoft.com/office/drawing/2014/main" id="{212152E0-6909-4B4D-B0C3-39626D98A48E}"/>
                  </a:ext>
                </a:extLst>
              </p:cNvPr>
              <p:cNvSpPr/>
              <p:nvPr/>
            </p:nvSpPr>
            <p:spPr>
              <a:xfrm>
                <a:off x="2851696" y="3358021"/>
                <a:ext cx="655254" cy="655254"/>
              </a:xfrm>
              <a:custGeom>
                <a:avLst/>
                <a:gdLst>
                  <a:gd name="connsiteX0" fmla="*/ 652380 w 655253"/>
                  <a:gd name="connsiteY0" fmla="*/ 330501 h 655253"/>
                  <a:gd name="connsiteX1" fmla="*/ 330501 w 655253"/>
                  <a:gd name="connsiteY1" fmla="*/ 652380 h 655253"/>
                  <a:gd name="connsiteX2" fmla="*/ 8622 w 655253"/>
                  <a:gd name="connsiteY2" fmla="*/ 330501 h 655253"/>
                  <a:gd name="connsiteX3" fmla="*/ 330501 w 655253"/>
                  <a:gd name="connsiteY3" fmla="*/ 8622 h 655253"/>
                  <a:gd name="connsiteX4" fmla="*/ 652380 w 655253"/>
                  <a:gd name="connsiteY4" fmla="*/ 330501 h 6552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5253" h="655253">
                    <a:moveTo>
                      <a:pt x="652380" y="330501"/>
                    </a:moveTo>
                    <a:cubicBezTo>
                      <a:pt x="652380" y="508270"/>
                      <a:pt x="508270" y="652380"/>
                      <a:pt x="330501" y="652380"/>
                    </a:cubicBezTo>
                    <a:cubicBezTo>
                      <a:pt x="152732" y="652380"/>
                      <a:pt x="8622" y="508270"/>
                      <a:pt x="8622" y="330501"/>
                    </a:cubicBezTo>
                    <a:cubicBezTo>
                      <a:pt x="8622" y="152732"/>
                      <a:pt x="152732" y="8622"/>
                      <a:pt x="330501" y="8622"/>
                    </a:cubicBezTo>
                    <a:cubicBezTo>
                      <a:pt x="508270" y="8622"/>
                      <a:pt x="652380" y="152732"/>
                      <a:pt x="652380" y="330501"/>
                    </a:cubicBezTo>
                    <a:close/>
                  </a:path>
                </a:pathLst>
              </a:custGeom>
              <a:solidFill>
                <a:schemeClr val="accent1">
                  <a:lumMod val="20000"/>
                  <a:lumOff val="80000"/>
                </a:schemeClr>
              </a:solidFill>
              <a:ln w="9525" cap="flat">
                <a:noFill/>
                <a:prstDash val="solid"/>
                <a:miter/>
              </a:ln>
            </p:spPr>
            <p:txBody>
              <a:bodyPr rtlCol="0" anchor="ctr"/>
              <a:lstStyle/>
              <a:p>
                <a:endParaRPr lang="zh-CN" altLang="en-US" sz="1798">
                  <a:solidFill>
                    <a:prstClr val="black"/>
                  </a:solidFill>
                  <a:latin typeface="黑体" panose="02010609060101010101" pitchFamily="49" charset="-122"/>
                  <a:ea typeface="黑体" panose="02010609060101010101" pitchFamily="49" charset="-122"/>
                  <a:cs typeface="+mn-ea"/>
                  <a:sym typeface="+mn-lt"/>
                </a:endParaRPr>
              </a:p>
            </p:txBody>
          </p:sp>
          <p:sp>
            <p:nvSpPr>
              <p:cNvPr id="70" name="任意形状 69">
                <a:extLst>
                  <a:ext uri="{FF2B5EF4-FFF2-40B4-BE49-F238E27FC236}">
                    <a16:creationId xmlns:a16="http://schemas.microsoft.com/office/drawing/2014/main" id="{C4EB941A-7F6B-6345-A532-F1FF0BE42397}"/>
                  </a:ext>
                </a:extLst>
              </p:cNvPr>
              <p:cNvSpPr/>
              <p:nvPr/>
            </p:nvSpPr>
            <p:spPr>
              <a:xfrm>
                <a:off x="2929867" y="3436192"/>
                <a:ext cx="494314" cy="494314"/>
              </a:xfrm>
              <a:custGeom>
                <a:avLst/>
                <a:gdLst>
                  <a:gd name="connsiteX0" fmla="*/ 496039 w 494314"/>
                  <a:gd name="connsiteY0" fmla="*/ 252330 h 494314"/>
                  <a:gd name="connsiteX1" fmla="*/ 252330 w 494314"/>
                  <a:gd name="connsiteY1" fmla="*/ 496039 h 494314"/>
                  <a:gd name="connsiteX2" fmla="*/ 8622 w 494314"/>
                  <a:gd name="connsiteY2" fmla="*/ 252330 h 494314"/>
                  <a:gd name="connsiteX3" fmla="*/ 252330 w 494314"/>
                  <a:gd name="connsiteY3" fmla="*/ 8622 h 494314"/>
                  <a:gd name="connsiteX4" fmla="*/ 496039 w 494314"/>
                  <a:gd name="connsiteY4" fmla="*/ 252330 h 494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4314" h="494314">
                    <a:moveTo>
                      <a:pt x="496039" y="252330"/>
                    </a:moveTo>
                    <a:cubicBezTo>
                      <a:pt x="496039" y="386927"/>
                      <a:pt x="386927" y="496039"/>
                      <a:pt x="252330" y="496039"/>
                    </a:cubicBezTo>
                    <a:cubicBezTo>
                      <a:pt x="117734" y="496039"/>
                      <a:pt x="8622" y="386927"/>
                      <a:pt x="8622" y="252330"/>
                    </a:cubicBezTo>
                    <a:cubicBezTo>
                      <a:pt x="8622" y="117734"/>
                      <a:pt x="117734" y="8622"/>
                      <a:pt x="252330" y="8622"/>
                    </a:cubicBezTo>
                    <a:cubicBezTo>
                      <a:pt x="386927" y="8622"/>
                      <a:pt x="496039" y="117734"/>
                      <a:pt x="496039" y="252330"/>
                    </a:cubicBezTo>
                    <a:close/>
                  </a:path>
                </a:pathLst>
              </a:custGeom>
              <a:solidFill>
                <a:srgbClr val="FFFFFF"/>
              </a:solidFill>
              <a:ln w="9525" cap="flat">
                <a:noFill/>
                <a:prstDash val="solid"/>
                <a:miter/>
              </a:ln>
            </p:spPr>
            <p:txBody>
              <a:bodyPr rtlCol="0" anchor="ctr"/>
              <a:lstStyle/>
              <a:p>
                <a:endParaRPr lang="zh-CN" altLang="en-US" sz="1798">
                  <a:solidFill>
                    <a:prstClr val="black"/>
                  </a:solidFill>
                  <a:latin typeface="黑体" panose="02010609060101010101" pitchFamily="49" charset="-122"/>
                  <a:ea typeface="黑体" panose="02010609060101010101" pitchFamily="49" charset="-122"/>
                  <a:cs typeface="+mn-ea"/>
                  <a:sym typeface="+mn-lt"/>
                </a:endParaRPr>
              </a:p>
            </p:txBody>
          </p:sp>
          <p:sp>
            <p:nvSpPr>
              <p:cNvPr id="71" name="任意形状 70">
                <a:extLst>
                  <a:ext uri="{FF2B5EF4-FFF2-40B4-BE49-F238E27FC236}">
                    <a16:creationId xmlns:a16="http://schemas.microsoft.com/office/drawing/2014/main" id="{A79D4038-C83B-4141-B2C5-4D532FA8D547}"/>
                  </a:ext>
                </a:extLst>
              </p:cNvPr>
              <p:cNvSpPr/>
              <p:nvPr/>
            </p:nvSpPr>
            <p:spPr>
              <a:xfrm>
                <a:off x="2994243" y="3547700"/>
                <a:ext cx="379357" cy="275896"/>
              </a:xfrm>
              <a:custGeom>
                <a:avLst/>
                <a:gdLst>
                  <a:gd name="connsiteX0" fmla="*/ 270723 w 379357"/>
                  <a:gd name="connsiteY0" fmla="*/ 198300 h 275896"/>
                  <a:gd name="connsiteX1" fmla="*/ 266125 w 379357"/>
                  <a:gd name="connsiteY1" fmla="*/ 202899 h 275896"/>
                  <a:gd name="connsiteX2" fmla="*/ 266125 w 379357"/>
                  <a:gd name="connsiteY2" fmla="*/ 210946 h 275896"/>
                  <a:gd name="connsiteX3" fmla="*/ 261527 w 379357"/>
                  <a:gd name="connsiteY3" fmla="*/ 215544 h 275896"/>
                  <a:gd name="connsiteX4" fmla="*/ 114382 w 379357"/>
                  <a:gd name="connsiteY4" fmla="*/ 215544 h 275896"/>
                  <a:gd name="connsiteX5" fmla="*/ 109784 w 379357"/>
                  <a:gd name="connsiteY5" fmla="*/ 210946 h 275896"/>
                  <a:gd name="connsiteX6" fmla="*/ 109784 w 379357"/>
                  <a:gd name="connsiteY6" fmla="*/ 202899 h 275896"/>
                  <a:gd name="connsiteX7" fmla="*/ 105185 w 379357"/>
                  <a:gd name="connsiteY7" fmla="*/ 198300 h 275896"/>
                  <a:gd name="connsiteX8" fmla="*/ 100587 w 379357"/>
                  <a:gd name="connsiteY8" fmla="*/ 202899 h 275896"/>
                  <a:gd name="connsiteX9" fmla="*/ 100587 w 379357"/>
                  <a:gd name="connsiteY9" fmla="*/ 210946 h 275896"/>
                  <a:gd name="connsiteX10" fmla="*/ 113232 w 379357"/>
                  <a:gd name="connsiteY10" fmla="*/ 223591 h 275896"/>
                  <a:gd name="connsiteX11" fmla="*/ 261527 w 379357"/>
                  <a:gd name="connsiteY11" fmla="*/ 223591 h 275896"/>
                  <a:gd name="connsiteX12" fmla="*/ 274172 w 379357"/>
                  <a:gd name="connsiteY12" fmla="*/ 210946 h 275896"/>
                  <a:gd name="connsiteX13" fmla="*/ 274172 w 379357"/>
                  <a:gd name="connsiteY13" fmla="*/ 202899 h 275896"/>
                  <a:gd name="connsiteX14" fmla="*/ 270723 w 379357"/>
                  <a:gd name="connsiteY14" fmla="*/ 198300 h 275896"/>
                  <a:gd name="connsiteX15" fmla="*/ 262676 w 379357"/>
                  <a:gd name="connsiteY15" fmla="*/ 124728 h 275896"/>
                  <a:gd name="connsiteX16" fmla="*/ 114382 w 379357"/>
                  <a:gd name="connsiteY16" fmla="*/ 124728 h 275896"/>
                  <a:gd name="connsiteX17" fmla="*/ 101737 w 379357"/>
                  <a:gd name="connsiteY17" fmla="*/ 137373 h 275896"/>
                  <a:gd name="connsiteX18" fmla="*/ 101737 w 379357"/>
                  <a:gd name="connsiteY18" fmla="*/ 145420 h 275896"/>
                  <a:gd name="connsiteX19" fmla="*/ 106335 w 379357"/>
                  <a:gd name="connsiteY19" fmla="*/ 150019 h 275896"/>
                  <a:gd name="connsiteX20" fmla="*/ 110933 w 379357"/>
                  <a:gd name="connsiteY20" fmla="*/ 145420 h 275896"/>
                  <a:gd name="connsiteX21" fmla="*/ 110933 w 379357"/>
                  <a:gd name="connsiteY21" fmla="*/ 137373 h 275896"/>
                  <a:gd name="connsiteX22" fmla="*/ 115532 w 379357"/>
                  <a:gd name="connsiteY22" fmla="*/ 132775 h 275896"/>
                  <a:gd name="connsiteX23" fmla="*/ 263826 w 379357"/>
                  <a:gd name="connsiteY23" fmla="*/ 132775 h 275896"/>
                  <a:gd name="connsiteX24" fmla="*/ 268424 w 379357"/>
                  <a:gd name="connsiteY24" fmla="*/ 137373 h 275896"/>
                  <a:gd name="connsiteX25" fmla="*/ 268424 w 379357"/>
                  <a:gd name="connsiteY25" fmla="*/ 145420 h 275896"/>
                  <a:gd name="connsiteX26" fmla="*/ 273022 w 379357"/>
                  <a:gd name="connsiteY26" fmla="*/ 150019 h 275896"/>
                  <a:gd name="connsiteX27" fmla="*/ 277621 w 379357"/>
                  <a:gd name="connsiteY27" fmla="*/ 145420 h 275896"/>
                  <a:gd name="connsiteX28" fmla="*/ 277621 w 379357"/>
                  <a:gd name="connsiteY28" fmla="*/ 137373 h 275896"/>
                  <a:gd name="connsiteX29" fmla="*/ 262676 w 379357"/>
                  <a:gd name="connsiteY29" fmla="*/ 124728 h 275896"/>
                  <a:gd name="connsiteX30" fmla="*/ 282219 w 379357"/>
                  <a:gd name="connsiteY30" fmla="*/ 75297 h 275896"/>
                  <a:gd name="connsiteX31" fmla="*/ 189104 w 379357"/>
                  <a:gd name="connsiteY31" fmla="*/ 8622 h 275896"/>
                  <a:gd name="connsiteX32" fmla="*/ 95989 w 379357"/>
                  <a:gd name="connsiteY32" fmla="*/ 75297 h 275896"/>
                  <a:gd name="connsiteX33" fmla="*/ 8622 w 379357"/>
                  <a:gd name="connsiteY33" fmla="*/ 174160 h 275896"/>
                  <a:gd name="connsiteX34" fmla="*/ 107485 w 379357"/>
                  <a:gd name="connsiteY34" fmla="*/ 273022 h 275896"/>
                  <a:gd name="connsiteX35" fmla="*/ 271873 w 379357"/>
                  <a:gd name="connsiteY35" fmla="*/ 273022 h 275896"/>
                  <a:gd name="connsiteX36" fmla="*/ 370736 w 379357"/>
                  <a:gd name="connsiteY36" fmla="*/ 174160 h 275896"/>
                  <a:gd name="connsiteX37" fmla="*/ 282219 w 379357"/>
                  <a:gd name="connsiteY37" fmla="*/ 75297 h 275896"/>
                  <a:gd name="connsiteX38" fmla="*/ 270723 w 379357"/>
                  <a:gd name="connsiteY38" fmla="*/ 255779 h 275896"/>
                  <a:gd name="connsiteX39" fmla="*/ 106335 w 379357"/>
                  <a:gd name="connsiteY39" fmla="*/ 255779 h 275896"/>
                  <a:gd name="connsiteX40" fmla="*/ 24716 w 379357"/>
                  <a:gd name="connsiteY40" fmla="*/ 174160 h 275896"/>
                  <a:gd name="connsiteX41" fmla="*/ 98288 w 379357"/>
                  <a:gd name="connsiteY41" fmla="*/ 92540 h 275896"/>
                  <a:gd name="connsiteX42" fmla="*/ 112083 w 379357"/>
                  <a:gd name="connsiteY42" fmla="*/ 81045 h 275896"/>
                  <a:gd name="connsiteX43" fmla="*/ 189104 w 379357"/>
                  <a:gd name="connsiteY43" fmla="*/ 25865 h 275896"/>
                  <a:gd name="connsiteX44" fmla="*/ 266125 w 379357"/>
                  <a:gd name="connsiteY44" fmla="*/ 81045 h 275896"/>
                  <a:gd name="connsiteX45" fmla="*/ 279920 w 379357"/>
                  <a:gd name="connsiteY45" fmla="*/ 92540 h 275896"/>
                  <a:gd name="connsiteX46" fmla="*/ 353492 w 379357"/>
                  <a:gd name="connsiteY46" fmla="*/ 174160 h 275896"/>
                  <a:gd name="connsiteX47" fmla="*/ 270723 w 379357"/>
                  <a:gd name="connsiteY47" fmla="*/ 255779 h 275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79357" h="275896">
                    <a:moveTo>
                      <a:pt x="270723" y="198300"/>
                    </a:moveTo>
                    <a:cubicBezTo>
                      <a:pt x="268424" y="198300"/>
                      <a:pt x="266125" y="200600"/>
                      <a:pt x="266125" y="202899"/>
                    </a:cubicBezTo>
                    <a:lnTo>
                      <a:pt x="266125" y="210946"/>
                    </a:lnTo>
                    <a:cubicBezTo>
                      <a:pt x="266125" y="213245"/>
                      <a:pt x="263826" y="215544"/>
                      <a:pt x="261527" y="215544"/>
                    </a:cubicBezTo>
                    <a:lnTo>
                      <a:pt x="114382" y="215544"/>
                    </a:lnTo>
                    <a:cubicBezTo>
                      <a:pt x="112083" y="215544"/>
                      <a:pt x="109784" y="213245"/>
                      <a:pt x="109784" y="210946"/>
                    </a:cubicBezTo>
                    <a:lnTo>
                      <a:pt x="109784" y="202899"/>
                    </a:lnTo>
                    <a:cubicBezTo>
                      <a:pt x="109784" y="200600"/>
                      <a:pt x="107485" y="198300"/>
                      <a:pt x="105185" y="198300"/>
                    </a:cubicBezTo>
                    <a:cubicBezTo>
                      <a:pt x="102886" y="198300"/>
                      <a:pt x="100587" y="200600"/>
                      <a:pt x="100587" y="202899"/>
                    </a:cubicBezTo>
                    <a:lnTo>
                      <a:pt x="100587" y="210946"/>
                    </a:lnTo>
                    <a:cubicBezTo>
                      <a:pt x="100587" y="217843"/>
                      <a:pt x="106335" y="223591"/>
                      <a:pt x="113232" y="223591"/>
                    </a:cubicBezTo>
                    <a:lnTo>
                      <a:pt x="261527" y="223591"/>
                    </a:lnTo>
                    <a:cubicBezTo>
                      <a:pt x="268424" y="223591"/>
                      <a:pt x="274172" y="217843"/>
                      <a:pt x="274172" y="210946"/>
                    </a:cubicBezTo>
                    <a:lnTo>
                      <a:pt x="274172" y="202899"/>
                    </a:lnTo>
                    <a:cubicBezTo>
                      <a:pt x="275322" y="200600"/>
                      <a:pt x="273022" y="198300"/>
                      <a:pt x="270723" y="198300"/>
                    </a:cubicBezTo>
                    <a:close/>
                    <a:moveTo>
                      <a:pt x="262676" y="124728"/>
                    </a:moveTo>
                    <a:lnTo>
                      <a:pt x="114382" y="124728"/>
                    </a:lnTo>
                    <a:cubicBezTo>
                      <a:pt x="107485" y="124728"/>
                      <a:pt x="101737" y="130476"/>
                      <a:pt x="101737" y="137373"/>
                    </a:cubicBezTo>
                    <a:lnTo>
                      <a:pt x="101737" y="145420"/>
                    </a:lnTo>
                    <a:cubicBezTo>
                      <a:pt x="101737" y="147719"/>
                      <a:pt x="104036" y="150019"/>
                      <a:pt x="106335" y="150019"/>
                    </a:cubicBezTo>
                    <a:cubicBezTo>
                      <a:pt x="108634" y="150019"/>
                      <a:pt x="110933" y="147719"/>
                      <a:pt x="110933" y="145420"/>
                    </a:cubicBezTo>
                    <a:lnTo>
                      <a:pt x="110933" y="137373"/>
                    </a:lnTo>
                    <a:cubicBezTo>
                      <a:pt x="110933" y="135074"/>
                      <a:pt x="113232" y="132775"/>
                      <a:pt x="115532" y="132775"/>
                    </a:cubicBezTo>
                    <a:lnTo>
                      <a:pt x="263826" y="132775"/>
                    </a:lnTo>
                    <a:cubicBezTo>
                      <a:pt x="266125" y="132775"/>
                      <a:pt x="268424" y="135074"/>
                      <a:pt x="268424" y="137373"/>
                    </a:cubicBezTo>
                    <a:lnTo>
                      <a:pt x="268424" y="145420"/>
                    </a:lnTo>
                    <a:cubicBezTo>
                      <a:pt x="268424" y="147719"/>
                      <a:pt x="270723" y="150019"/>
                      <a:pt x="273022" y="150019"/>
                    </a:cubicBezTo>
                    <a:cubicBezTo>
                      <a:pt x="275322" y="150019"/>
                      <a:pt x="277621" y="147719"/>
                      <a:pt x="277621" y="145420"/>
                    </a:cubicBezTo>
                    <a:lnTo>
                      <a:pt x="277621" y="137373"/>
                    </a:lnTo>
                    <a:cubicBezTo>
                      <a:pt x="275322" y="130476"/>
                      <a:pt x="270723" y="124728"/>
                      <a:pt x="262676" y="124728"/>
                    </a:cubicBezTo>
                    <a:close/>
                    <a:moveTo>
                      <a:pt x="282219" y="75297"/>
                    </a:moveTo>
                    <a:cubicBezTo>
                      <a:pt x="268424" y="36211"/>
                      <a:pt x="232787" y="8622"/>
                      <a:pt x="189104" y="8622"/>
                    </a:cubicBezTo>
                    <a:cubicBezTo>
                      <a:pt x="145420" y="8622"/>
                      <a:pt x="109784" y="37361"/>
                      <a:pt x="95989" y="75297"/>
                    </a:cubicBezTo>
                    <a:cubicBezTo>
                      <a:pt x="46558" y="81045"/>
                      <a:pt x="8622" y="122429"/>
                      <a:pt x="8622" y="174160"/>
                    </a:cubicBezTo>
                    <a:cubicBezTo>
                      <a:pt x="8622" y="228189"/>
                      <a:pt x="53455" y="273022"/>
                      <a:pt x="107485" y="273022"/>
                    </a:cubicBezTo>
                    <a:lnTo>
                      <a:pt x="271873" y="273022"/>
                    </a:lnTo>
                    <a:cubicBezTo>
                      <a:pt x="325903" y="273022"/>
                      <a:pt x="370736" y="228189"/>
                      <a:pt x="370736" y="174160"/>
                    </a:cubicBezTo>
                    <a:cubicBezTo>
                      <a:pt x="369586" y="123579"/>
                      <a:pt x="330501" y="81045"/>
                      <a:pt x="282219" y="75297"/>
                    </a:cubicBezTo>
                    <a:close/>
                    <a:moveTo>
                      <a:pt x="270723" y="255779"/>
                    </a:moveTo>
                    <a:lnTo>
                      <a:pt x="106335" y="255779"/>
                    </a:lnTo>
                    <a:cubicBezTo>
                      <a:pt x="61502" y="255779"/>
                      <a:pt x="24716" y="218993"/>
                      <a:pt x="24716" y="174160"/>
                    </a:cubicBezTo>
                    <a:cubicBezTo>
                      <a:pt x="24716" y="131626"/>
                      <a:pt x="55754" y="97138"/>
                      <a:pt x="98288" y="92540"/>
                    </a:cubicBezTo>
                    <a:cubicBezTo>
                      <a:pt x="105185" y="91391"/>
                      <a:pt x="110933" y="87942"/>
                      <a:pt x="112083" y="81045"/>
                    </a:cubicBezTo>
                    <a:cubicBezTo>
                      <a:pt x="123579" y="47707"/>
                      <a:pt x="155766" y="25865"/>
                      <a:pt x="189104" y="25865"/>
                    </a:cubicBezTo>
                    <a:cubicBezTo>
                      <a:pt x="224741" y="25865"/>
                      <a:pt x="255779" y="47707"/>
                      <a:pt x="266125" y="81045"/>
                    </a:cubicBezTo>
                    <a:cubicBezTo>
                      <a:pt x="268424" y="86792"/>
                      <a:pt x="274172" y="91391"/>
                      <a:pt x="279920" y="92540"/>
                    </a:cubicBezTo>
                    <a:cubicBezTo>
                      <a:pt x="322454" y="97138"/>
                      <a:pt x="353492" y="132775"/>
                      <a:pt x="353492" y="174160"/>
                    </a:cubicBezTo>
                    <a:cubicBezTo>
                      <a:pt x="353492" y="220142"/>
                      <a:pt x="316706" y="255779"/>
                      <a:pt x="270723" y="255779"/>
                    </a:cubicBezTo>
                    <a:close/>
                  </a:path>
                </a:pathLst>
              </a:custGeom>
              <a:solidFill>
                <a:srgbClr val="C7000B"/>
              </a:solidFill>
              <a:ln w="9525" cap="flat">
                <a:noFill/>
                <a:prstDash val="solid"/>
                <a:miter/>
              </a:ln>
            </p:spPr>
            <p:txBody>
              <a:bodyPr rtlCol="0" anchor="ctr"/>
              <a:lstStyle/>
              <a:p>
                <a:endParaRPr lang="zh-CN" altLang="en-US" sz="1798" dirty="0">
                  <a:solidFill>
                    <a:prstClr val="black"/>
                  </a:solidFill>
                  <a:latin typeface="黑体" panose="02010609060101010101" pitchFamily="49" charset="-122"/>
                  <a:ea typeface="黑体" panose="02010609060101010101" pitchFamily="49" charset="-122"/>
                  <a:cs typeface="+mn-ea"/>
                  <a:sym typeface="+mn-lt"/>
                </a:endParaRPr>
              </a:p>
            </p:txBody>
          </p:sp>
        </p:grpSp>
        <p:grpSp>
          <p:nvGrpSpPr>
            <p:cNvPr id="72" name="图形 14">
              <a:extLst>
                <a:ext uri="{FF2B5EF4-FFF2-40B4-BE49-F238E27FC236}">
                  <a16:creationId xmlns:a16="http://schemas.microsoft.com/office/drawing/2014/main" id="{6A2A5C9A-B4B9-3740-84E6-87C2A0C6D5A2}"/>
                </a:ext>
              </a:extLst>
            </p:cNvPr>
            <p:cNvGrpSpPr/>
            <p:nvPr/>
          </p:nvGrpSpPr>
          <p:grpSpPr>
            <a:xfrm>
              <a:off x="3339601" y="3674676"/>
              <a:ext cx="1097422" cy="658412"/>
              <a:chOff x="3660247" y="3366643"/>
              <a:chExt cx="965637" cy="643758"/>
            </a:xfrm>
          </p:grpSpPr>
          <p:sp>
            <p:nvSpPr>
              <p:cNvPr id="73" name="任意形状 72">
                <a:extLst>
                  <a:ext uri="{FF2B5EF4-FFF2-40B4-BE49-F238E27FC236}">
                    <a16:creationId xmlns:a16="http://schemas.microsoft.com/office/drawing/2014/main" id="{A7385478-AAE7-E449-8E42-0A4AE87582BD}"/>
                  </a:ext>
                </a:extLst>
              </p:cNvPr>
              <p:cNvSpPr/>
              <p:nvPr/>
            </p:nvSpPr>
            <p:spPr>
              <a:xfrm>
                <a:off x="4153391" y="3460887"/>
                <a:ext cx="459827" cy="459827"/>
              </a:xfrm>
              <a:custGeom>
                <a:avLst/>
                <a:gdLst>
                  <a:gd name="connsiteX0" fmla="*/ 457549 w 459827"/>
                  <a:gd name="connsiteY0" fmla="*/ 401220 h 459827"/>
                  <a:gd name="connsiteX1" fmla="*/ 402369 w 459827"/>
                  <a:gd name="connsiteY1" fmla="*/ 457549 h 459827"/>
                  <a:gd name="connsiteX2" fmla="*/ 10367 w 459827"/>
                  <a:gd name="connsiteY2" fmla="*/ 65546 h 459827"/>
                  <a:gd name="connsiteX3" fmla="*/ 65546 w 459827"/>
                  <a:gd name="connsiteY3" fmla="*/ 10367 h 459827"/>
                </a:gdLst>
                <a:ahLst/>
                <a:cxnLst>
                  <a:cxn ang="0">
                    <a:pos x="connsiteX0" y="connsiteY0"/>
                  </a:cxn>
                  <a:cxn ang="0">
                    <a:pos x="connsiteX1" y="connsiteY1"/>
                  </a:cxn>
                  <a:cxn ang="0">
                    <a:pos x="connsiteX2" y="connsiteY2"/>
                  </a:cxn>
                  <a:cxn ang="0">
                    <a:pos x="connsiteX3" y="connsiteY3"/>
                  </a:cxn>
                </a:cxnLst>
                <a:rect l="l" t="t" r="r" b="b"/>
                <a:pathLst>
                  <a:path w="459827" h="459827">
                    <a:moveTo>
                      <a:pt x="457549" y="401220"/>
                    </a:moveTo>
                    <a:lnTo>
                      <a:pt x="402369" y="457549"/>
                    </a:lnTo>
                    <a:lnTo>
                      <a:pt x="10367" y="65546"/>
                    </a:lnTo>
                    <a:lnTo>
                      <a:pt x="65546" y="10367"/>
                    </a:lnTo>
                    <a:close/>
                  </a:path>
                </a:pathLst>
              </a:custGeom>
              <a:solidFill>
                <a:schemeClr val="accent1">
                  <a:lumMod val="20000"/>
                  <a:lumOff val="80000"/>
                </a:schemeClr>
              </a:solidFill>
              <a:ln w="11453" cap="flat">
                <a:noFill/>
                <a:prstDash val="solid"/>
                <a:miter/>
              </a:ln>
            </p:spPr>
            <p:txBody>
              <a:bodyPr rtlCol="0" anchor="ctr"/>
              <a:lstStyle/>
              <a:p>
                <a:endParaRPr lang="zh-CN" altLang="en-US" sz="1798" dirty="0">
                  <a:solidFill>
                    <a:prstClr val="black"/>
                  </a:solidFill>
                  <a:latin typeface="黑体" panose="02010609060101010101" pitchFamily="49" charset="-122"/>
                  <a:ea typeface="黑体" panose="02010609060101010101" pitchFamily="49" charset="-122"/>
                  <a:cs typeface="+mn-ea"/>
                  <a:sym typeface="+mn-lt"/>
                </a:endParaRPr>
              </a:p>
            </p:txBody>
          </p:sp>
          <p:sp>
            <p:nvSpPr>
              <p:cNvPr id="74" name="任意形状 73">
                <a:extLst>
                  <a:ext uri="{FF2B5EF4-FFF2-40B4-BE49-F238E27FC236}">
                    <a16:creationId xmlns:a16="http://schemas.microsoft.com/office/drawing/2014/main" id="{EB232BB7-8910-EA4D-9241-A6D8B259BF70}"/>
                  </a:ext>
                </a:extLst>
              </p:cNvPr>
              <p:cNvSpPr/>
              <p:nvPr/>
            </p:nvSpPr>
            <p:spPr>
              <a:xfrm>
                <a:off x="3651625" y="3358021"/>
                <a:ext cx="655254" cy="655254"/>
              </a:xfrm>
              <a:custGeom>
                <a:avLst/>
                <a:gdLst>
                  <a:gd name="connsiteX0" fmla="*/ 652380 w 655253"/>
                  <a:gd name="connsiteY0" fmla="*/ 330501 h 655253"/>
                  <a:gd name="connsiteX1" fmla="*/ 330501 w 655253"/>
                  <a:gd name="connsiteY1" fmla="*/ 652380 h 655253"/>
                  <a:gd name="connsiteX2" fmla="*/ 8622 w 655253"/>
                  <a:gd name="connsiteY2" fmla="*/ 330501 h 655253"/>
                  <a:gd name="connsiteX3" fmla="*/ 330501 w 655253"/>
                  <a:gd name="connsiteY3" fmla="*/ 8622 h 655253"/>
                  <a:gd name="connsiteX4" fmla="*/ 652380 w 655253"/>
                  <a:gd name="connsiteY4" fmla="*/ 330501 h 6552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5253" h="655253">
                    <a:moveTo>
                      <a:pt x="652380" y="330501"/>
                    </a:moveTo>
                    <a:cubicBezTo>
                      <a:pt x="652380" y="508270"/>
                      <a:pt x="508270" y="652380"/>
                      <a:pt x="330501" y="652380"/>
                    </a:cubicBezTo>
                    <a:cubicBezTo>
                      <a:pt x="152732" y="652380"/>
                      <a:pt x="8622" y="508270"/>
                      <a:pt x="8622" y="330501"/>
                    </a:cubicBezTo>
                    <a:cubicBezTo>
                      <a:pt x="8622" y="152732"/>
                      <a:pt x="152732" y="8622"/>
                      <a:pt x="330501" y="8622"/>
                    </a:cubicBezTo>
                    <a:cubicBezTo>
                      <a:pt x="508270" y="8622"/>
                      <a:pt x="652380" y="152732"/>
                      <a:pt x="652380" y="330501"/>
                    </a:cubicBezTo>
                    <a:close/>
                  </a:path>
                </a:pathLst>
              </a:custGeom>
              <a:solidFill>
                <a:schemeClr val="accent1">
                  <a:lumMod val="20000"/>
                  <a:lumOff val="80000"/>
                </a:schemeClr>
              </a:solidFill>
              <a:ln w="9525" cap="flat">
                <a:noFill/>
                <a:prstDash val="solid"/>
                <a:miter/>
              </a:ln>
            </p:spPr>
            <p:txBody>
              <a:bodyPr rtlCol="0" anchor="ctr"/>
              <a:lstStyle/>
              <a:p>
                <a:endParaRPr lang="zh-CN" altLang="en-US" sz="1798" dirty="0">
                  <a:solidFill>
                    <a:prstClr val="black"/>
                  </a:solidFill>
                  <a:latin typeface="黑体" panose="02010609060101010101" pitchFamily="49" charset="-122"/>
                  <a:ea typeface="黑体" panose="02010609060101010101" pitchFamily="49" charset="-122"/>
                  <a:cs typeface="+mn-ea"/>
                  <a:sym typeface="+mn-lt"/>
                </a:endParaRPr>
              </a:p>
            </p:txBody>
          </p:sp>
          <p:sp>
            <p:nvSpPr>
              <p:cNvPr id="75" name="任意形状 74">
                <a:extLst>
                  <a:ext uri="{FF2B5EF4-FFF2-40B4-BE49-F238E27FC236}">
                    <a16:creationId xmlns:a16="http://schemas.microsoft.com/office/drawing/2014/main" id="{E2B866F8-7F17-5F41-9FC8-29D62650ACF8}"/>
                  </a:ext>
                </a:extLst>
              </p:cNvPr>
              <p:cNvSpPr/>
              <p:nvPr/>
            </p:nvSpPr>
            <p:spPr>
              <a:xfrm>
                <a:off x="3728051" y="3434447"/>
                <a:ext cx="505810" cy="505810"/>
              </a:xfrm>
              <a:custGeom>
                <a:avLst/>
                <a:gdLst>
                  <a:gd name="connsiteX0" fmla="*/ 497783 w 505809"/>
                  <a:gd name="connsiteY0" fmla="*/ 254075 h 505809"/>
                  <a:gd name="connsiteX1" fmla="*/ 254075 w 505809"/>
                  <a:gd name="connsiteY1" fmla="*/ 497783 h 505809"/>
                  <a:gd name="connsiteX2" fmla="*/ 10367 w 505809"/>
                  <a:gd name="connsiteY2" fmla="*/ 254075 h 505809"/>
                  <a:gd name="connsiteX3" fmla="*/ 254075 w 505809"/>
                  <a:gd name="connsiteY3" fmla="*/ 10367 h 505809"/>
                  <a:gd name="connsiteX4" fmla="*/ 497783 w 505809"/>
                  <a:gd name="connsiteY4" fmla="*/ 254075 h 505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5809" h="505809">
                    <a:moveTo>
                      <a:pt x="497783" y="254075"/>
                    </a:moveTo>
                    <a:cubicBezTo>
                      <a:pt x="497783" y="388671"/>
                      <a:pt x="388671" y="497783"/>
                      <a:pt x="254075" y="497783"/>
                    </a:cubicBezTo>
                    <a:cubicBezTo>
                      <a:pt x="119479" y="497783"/>
                      <a:pt x="10367" y="388671"/>
                      <a:pt x="10367" y="254075"/>
                    </a:cubicBezTo>
                    <a:cubicBezTo>
                      <a:pt x="10367" y="119479"/>
                      <a:pt x="119479" y="10367"/>
                      <a:pt x="254075" y="10367"/>
                    </a:cubicBezTo>
                    <a:cubicBezTo>
                      <a:pt x="388671" y="10367"/>
                      <a:pt x="497783" y="119479"/>
                      <a:pt x="497783" y="254075"/>
                    </a:cubicBezTo>
                    <a:close/>
                  </a:path>
                </a:pathLst>
              </a:custGeom>
              <a:solidFill>
                <a:srgbClr val="FFFFFF"/>
              </a:solidFill>
              <a:ln w="11453" cap="flat">
                <a:noFill/>
                <a:prstDash val="solid"/>
                <a:miter/>
              </a:ln>
            </p:spPr>
            <p:txBody>
              <a:bodyPr rtlCol="0" anchor="ctr"/>
              <a:lstStyle/>
              <a:p>
                <a:endParaRPr lang="zh-CN" altLang="en-US" sz="1798" dirty="0">
                  <a:solidFill>
                    <a:prstClr val="black"/>
                  </a:solidFill>
                  <a:latin typeface="黑体" panose="02010609060101010101" pitchFamily="49" charset="-122"/>
                  <a:ea typeface="黑体" panose="02010609060101010101" pitchFamily="49" charset="-122"/>
                  <a:cs typeface="+mn-ea"/>
                  <a:sym typeface="+mn-lt"/>
                </a:endParaRPr>
              </a:p>
            </p:txBody>
          </p:sp>
          <p:sp>
            <p:nvSpPr>
              <p:cNvPr id="76" name="任意形状 75">
                <a:extLst>
                  <a:ext uri="{FF2B5EF4-FFF2-40B4-BE49-F238E27FC236}">
                    <a16:creationId xmlns:a16="http://schemas.microsoft.com/office/drawing/2014/main" id="{6930D7E3-F624-3E40-84FE-23FEC8F42AE5}"/>
                  </a:ext>
                </a:extLst>
              </p:cNvPr>
              <p:cNvSpPr/>
              <p:nvPr/>
            </p:nvSpPr>
            <p:spPr>
              <a:xfrm>
                <a:off x="3932120" y="3677601"/>
                <a:ext cx="103461" cy="149444"/>
              </a:xfrm>
              <a:custGeom>
                <a:avLst/>
                <a:gdLst>
                  <a:gd name="connsiteX0" fmla="*/ 100587 w 103461"/>
                  <a:gd name="connsiteY0" fmla="*/ 55754 h 149443"/>
                  <a:gd name="connsiteX1" fmla="*/ 60352 w 103461"/>
                  <a:gd name="connsiteY1" fmla="*/ 55754 h 149443"/>
                  <a:gd name="connsiteX2" fmla="*/ 60352 w 103461"/>
                  <a:gd name="connsiteY2" fmla="*/ 13220 h 149443"/>
                  <a:gd name="connsiteX3" fmla="*/ 55754 w 103461"/>
                  <a:gd name="connsiteY3" fmla="*/ 8622 h 149443"/>
                  <a:gd name="connsiteX4" fmla="*/ 51156 w 103461"/>
                  <a:gd name="connsiteY4" fmla="*/ 13220 h 149443"/>
                  <a:gd name="connsiteX5" fmla="*/ 51156 w 103461"/>
                  <a:gd name="connsiteY5" fmla="*/ 55754 h 149443"/>
                  <a:gd name="connsiteX6" fmla="*/ 13220 w 103461"/>
                  <a:gd name="connsiteY6" fmla="*/ 55754 h 149443"/>
                  <a:gd name="connsiteX7" fmla="*/ 8622 w 103461"/>
                  <a:gd name="connsiteY7" fmla="*/ 60352 h 149443"/>
                  <a:gd name="connsiteX8" fmla="*/ 13220 w 103461"/>
                  <a:gd name="connsiteY8" fmla="*/ 64951 h 149443"/>
                  <a:gd name="connsiteX9" fmla="*/ 51156 w 103461"/>
                  <a:gd name="connsiteY9" fmla="*/ 64951 h 149443"/>
                  <a:gd name="connsiteX10" fmla="*/ 51156 w 103461"/>
                  <a:gd name="connsiteY10" fmla="*/ 136224 h 149443"/>
                  <a:gd name="connsiteX11" fmla="*/ 55754 w 103461"/>
                  <a:gd name="connsiteY11" fmla="*/ 140822 h 149443"/>
                  <a:gd name="connsiteX12" fmla="*/ 60352 w 103461"/>
                  <a:gd name="connsiteY12" fmla="*/ 136224 h 149443"/>
                  <a:gd name="connsiteX13" fmla="*/ 60352 w 103461"/>
                  <a:gd name="connsiteY13" fmla="*/ 64951 h 149443"/>
                  <a:gd name="connsiteX14" fmla="*/ 100587 w 103461"/>
                  <a:gd name="connsiteY14" fmla="*/ 64951 h 149443"/>
                  <a:gd name="connsiteX15" fmla="*/ 105185 w 103461"/>
                  <a:gd name="connsiteY15" fmla="*/ 60352 h 149443"/>
                  <a:gd name="connsiteX16" fmla="*/ 100587 w 103461"/>
                  <a:gd name="connsiteY16" fmla="*/ 55754 h 149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461" h="149443">
                    <a:moveTo>
                      <a:pt x="100587" y="55754"/>
                    </a:moveTo>
                    <a:lnTo>
                      <a:pt x="60352" y="55754"/>
                    </a:lnTo>
                    <a:lnTo>
                      <a:pt x="60352" y="13220"/>
                    </a:lnTo>
                    <a:cubicBezTo>
                      <a:pt x="60352" y="10921"/>
                      <a:pt x="58053" y="8622"/>
                      <a:pt x="55754" y="8622"/>
                    </a:cubicBezTo>
                    <a:cubicBezTo>
                      <a:pt x="53455" y="8622"/>
                      <a:pt x="51156" y="10921"/>
                      <a:pt x="51156" y="13220"/>
                    </a:cubicBezTo>
                    <a:lnTo>
                      <a:pt x="51156" y="55754"/>
                    </a:lnTo>
                    <a:lnTo>
                      <a:pt x="13220" y="55754"/>
                    </a:lnTo>
                    <a:cubicBezTo>
                      <a:pt x="10921" y="55754"/>
                      <a:pt x="8622" y="58053"/>
                      <a:pt x="8622" y="60352"/>
                    </a:cubicBezTo>
                    <a:cubicBezTo>
                      <a:pt x="8622" y="62651"/>
                      <a:pt x="10921" y="64951"/>
                      <a:pt x="13220" y="64951"/>
                    </a:cubicBezTo>
                    <a:lnTo>
                      <a:pt x="51156" y="64951"/>
                    </a:lnTo>
                    <a:lnTo>
                      <a:pt x="51156" y="136224"/>
                    </a:lnTo>
                    <a:cubicBezTo>
                      <a:pt x="51156" y="138523"/>
                      <a:pt x="53455" y="140822"/>
                      <a:pt x="55754" y="140822"/>
                    </a:cubicBezTo>
                    <a:cubicBezTo>
                      <a:pt x="58053" y="140822"/>
                      <a:pt x="60352" y="138523"/>
                      <a:pt x="60352" y="136224"/>
                    </a:cubicBezTo>
                    <a:lnTo>
                      <a:pt x="60352" y="64951"/>
                    </a:lnTo>
                    <a:lnTo>
                      <a:pt x="100587" y="64951"/>
                    </a:lnTo>
                    <a:cubicBezTo>
                      <a:pt x="102886" y="64951"/>
                      <a:pt x="105185" y="62651"/>
                      <a:pt x="105185" y="60352"/>
                    </a:cubicBezTo>
                    <a:cubicBezTo>
                      <a:pt x="105185" y="58053"/>
                      <a:pt x="102886" y="55754"/>
                      <a:pt x="100587" y="55754"/>
                    </a:cubicBezTo>
                    <a:close/>
                  </a:path>
                </a:pathLst>
              </a:custGeom>
              <a:solidFill>
                <a:srgbClr val="C7000B"/>
              </a:solidFill>
              <a:ln w="9525" cap="flat">
                <a:noFill/>
                <a:prstDash val="solid"/>
                <a:miter/>
              </a:ln>
            </p:spPr>
            <p:txBody>
              <a:bodyPr rtlCol="0" anchor="ctr"/>
              <a:lstStyle/>
              <a:p>
                <a:endParaRPr lang="zh-CN" altLang="en-US" sz="1798">
                  <a:solidFill>
                    <a:prstClr val="black"/>
                  </a:solidFill>
                  <a:latin typeface="黑体" panose="02010609060101010101" pitchFamily="49" charset="-122"/>
                  <a:ea typeface="黑体" panose="02010609060101010101" pitchFamily="49" charset="-122"/>
                  <a:cs typeface="+mn-ea"/>
                  <a:sym typeface="+mn-lt"/>
                </a:endParaRPr>
              </a:p>
            </p:txBody>
          </p:sp>
          <p:sp>
            <p:nvSpPr>
              <p:cNvPr id="77" name="任意形状 76">
                <a:extLst>
                  <a:ext uri="{FF2B5EF4-FFF2-40B4-BE49-F238E27FC236}">
                    <a16:creationId xmlns:a16="http://schemas.microsoft.com/office/drawing/2014/main" id="{B595E60D-2400-6644-9300-1FACF080B68E}"/>
                  </a:ext>
                </a:extLst>
              </p:cNvPr>
              <p:cNvSpPr/>
              <p:nvPr/>
            </p:nvSpPr>
            <p:spPr>
              <a:xfrm>
                <a:off x="3876762" y="3630469"/>
                <a:ext cx="218418" cy="241409"/>
              </a:xfrm>
              <a:custGeom>
                <a:avLst/>
                <a:gdLst>
                  <a:gd name="connsiteX0" fmla="*/ 205377 w 218417"/>
                  <a:gd name="connsiteY0" fmla="*/ 51156 h 241409"/>
                  <a:gd name="connsiteX1" fmla="*/ 120308 w 218417"/>
                  <a:gd name="connsiteY1" fmla="*/ 10921 h 241409"/>
                  <a:gd name="connsiteX2" fmla="*/ 111112 w 218417"/>
                  <a:gd name="connsiteY2" fmla="*/ 8622 h 241409"/>
                  <a:gd name="connsiteX3" fmla="*/ 101915 w 218417"/>
                  <a:gd name="connsiteY3" fmla="*/ 10921 h 241409"/>
                  <a:gd name="connsiteX4" fmla="*/ 16847 w 218417"/>
                  <a:gd name="connsiteY4" fmla="*/ 51156 h 241409"/>
                  <a:gd name="connsiteX5" fmla="*/ 8800 w 218417"/>
                  <a:gd name="connsiteY5" fmla="*/ 66100 h 241409"/>
                  <a:gd name="connsiteX6" fmla="*/ 9950 w 218417"/>
                  <a:gd name="connsiteY6" fmla="*/ 79895 h 241409"/>
                  <a:gd name="connsiteX7" fmla="*/ 39839 w 218417"/>
                  <a:gd name="connsiteY7" fmla="*/ 179907 h 241409"/>
                  <a:gd name="connsiteX8" fmla="*/ 105364 w 218417"/>
                  <a:gd name="connsiteY8" fmla="*/ 231638 h 241409"/>
                  <a:gd name="connsiteX9" fmla="*/ 111112 w 218417"/>
                  <a:gd name="connsiteY9" fmla="*/ 232787 h 241409"/>
                  <a:gd name="connsiteX10" fmla="*/ 115710 w 218417"/>
                  <a:gd name="connsiteY10" fmla="*/ 231638 h 241409"/>
                  <a:gd name="connsiteX11" fmla="*/ 181236 w 218417"/>
                  <a:gd name="connsiteY11" fmla="*/ 178758 h 241409"/>
                  <a:gd name="connsiteX12" fmla="*/ 209975 w 218417"/>
                  <a:gd name="connsiteY12" fmla="*/ 78745 h 241409"/>
                  <a:gd name="connsiteX13" fmla="*/ 211124 w 218417"/>
                  <a:gd name="connsiteY13" fmla="*/ 64951 h 241409"/>
                  <a:gd name="connsiteX14" fmla="*/ 205377 w 218417"/>
                  <a:gd name="connsiteY14" fmla="*/ 51156 h 241409"/>
                  <a:gd name="connsiteX15" fmla="*/ 201928 w 218417"/>
                  <a:gd name="connsiteY15" fmla="*/ 79895 h 241409"/>
                  <a:gd name="connsiteX16" fmla="*/ 174338 w 218417"/>
                  <a:gd name="connsiteY16" fmla="*/ 176459 h 241409"/>
                  <a:gd name="connsiteX17" fmla="*/ 113411 w 218417"/>
                  <a:gd name="connsiteY17" fmla="*/ 225890 h 241409"/>
                  <a:gd name="connsiteX18" fmla="*/ 112262 w 218417"/>
                  <a:gd name="connsiteY18" fmla="*/ 225890 h 241409"/>
                  <a:gd name="connsiteX19" fmla="*/ 111112 w 218417"/>
                  <a:gd name="connsiteY19" fmla="*/ 225890 h 241409"/>
                  <a:gd name="connsiteX20" fmla="*/ 49035 w 218417"/>
                  <a:gd name="connsiteY20" fmla="*/ 176459 h 241409"/>
                  <a:gd name="connsiteX21" fmla="*/ 20296 w 218417"/>
                  <a:gd name="connsiteY21" fmla="*/ 81045 h 241409"/>
                  <a:gd name="connsiteX22" fmla="*/ 19147 w 218417"/>
                  <a:gd name="connsiteY22" fmla="*/ 67250 h 241409"/>
                  <a:gd name="connsiteX23" fmla="*/ 21446 w 218417"/>
                  <a:gd name="connsiteY23" fmla="*/ 61502 h 241409"/>
                  <a:gd name="connsiteX24" fmla="*/ 108813 w 218417"/>
                  <a:gd name="connsiteY24" fmla="*/ 20117 h 241409"/>
                  <a:gd name="connsiteX25" fmla="*/ 112262 w 218417"/>
                  <a:gd name="connsiteY25" fmla="*/ 18968 h 241409"/>
                  <a:gd name="connsiteX26" fmla="*/ 114561 w 218417"/>
                  <a:gd name="connsiteY26" fmla="*/ 18968 h 241409"/>
                  <a:gd name="connsiteX27" fmla="*/ 201928 w 218417"/>
                  <a:gd name="connsiteY27" fmla="*/ 60352 h 241409"/>
                  <a:gd name="connsiteX28" fmla="*/ 203077 w 218417"/>
                  <a:gd name="connsiteY28" fmla="*/ 66100 h 241409"/>
                  <a:gd name="connsiteX29" fmla="*/ 201928 w 218417"/>
                  <a:gd name="connsiteY29" fmla="*/ 79895 h 241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18417" h="241409">
                    <a:moveTo>
                      <a:pt x="205377" y="51156"/>
                    </a:moveTo>
                    <a:cubicBezTo>
                      <a:pt x="169740" y="44258"/>
                      <a:pt x="136402" y="25865"/>
                      <a:pt x="120308" y="10921"/>
                    </a:cubicBezTo>
                    <a:cubicBezTo>
                      <a:pt x="118009" y="8622"/>
                      <a:pt x="113411" y="8622"/>
                      <a:pt x="111112" y="8622"/>
                    </a:cubicBezTo>
                    <a:cubicBezTo>
                      <a:pt x="108813" y="8622"/>
                      <a:pt x="104215" y="8622"/>
                      <a:pt x="101915" y="10921"/>
                    </a:cubicBezTo>
                    <a:cubicBezTo>
                      <a:pt x="85821" y="25865"/>
                      <a:pt x="52484" y="43109"/>
                      <a:pt x="16847" y="51156"/>
                    </a:cubicBezTo>
                    <a:cubicBezTo>
                      <a:pt x="12249" y="52305"/>
                      <a:pt x="7651" y="61502"/>
                      <a:pt x="8800" y="66100"/>
                    </a:cubicBezTo>
                    <a:cubicBezTo>
                      <a:pt x="8800" y="69549"/>
                      <a:pt x="9950" y="74147"/>
                      <a:pt x="9950" y="79895"/>
                    </a:cubicBezTo>
                    <a:cubicBezTo>
                      <a:pt x="12249" y="106335"/>
                      <a:pt x="16847" y="146570"/>
                      <a:pt x="39839" y="179907"/>
                    </a:cubicBezTo>
                    <a:cubicBezTo>
                      <a:pt x="53634" y="198300"/>
                      <a:pt x="75475" y="216694"/>
                      <a:pt x="105364" y="231638"/>
                    </a:cubicBezTo>
                    <a:cubicBezTo>
                      <a:pt x="106514" y="232787"/>
                      <a:pt x="108813" y="232787"/>
                      <a:pt x="111112" y="232787"/>
                    </a:cubicBezTo>
                    <a:cubicBezTo>
                      <a:pt x="113411" y="232787"/>
                      <a:pt x="115710" y="232787"/>
                      <a:pt x="115710" y="231638"/>
                    </a:cubicBezTo>
                    <a:cubicBezTo>
                      <a:pt x="145599" y="215544"/>
                      <a:pt x="166291" y="197151"/>
                      <a:pt x="181236" y="178758"/>
                    </a:cubicBezTo>
                    <a:cubicBezTo>
                      <a:pt x="203077" y="147719"/>
                      <a:pt x="207676" y="106335"/>
                      <a:pt x="209975" y="78745"/>
                    </a:cubicBezTo>
                    <a:cubicBezTo>
                      <a:pt x="209975" y="74147"/>
                      <a:pt x="211124" y="69549"/>
                      <a:pt x="211124" y="64951"/>
                    </a:cubicBezTo>
                    <a:cubicBezTo>
                      <a:pt x="212274" y="63801"/>
                      <a:pt x="211124" y="52305"/>
                      <a:pt x="205377" y="51156"/>
                    </a:cubicBezTo>
                    <a:close/>
                    <a:moveTo>
                      <a:pt x="201928" y="79895"/>
                    </a:moveTo>
                    <a:cubicBezTo>
                      <a:pt x="199629" y="106335"/>
                      <a:pt x="195030" y="147719"/>
                      <a:pt x="174338" y="176459"/>
                    </a:cubicBezTo>
                    <a:cubicBezTo>
                      <a:pt x="160543" y="193702"/>
                      <a:pt x="141001" y="210946"/>
                      <a:pt x="113411" y="225890"/>
                    </a:cubicBezTo>
                    <a:cubicBezTo>
                      <a:pt x="113411" y="225890"/>
                      <a:pt x="113411" y="225890"/>
                      <a:pt x="112262" y="225890"/>
                    </a:cubicBezTo>
                    <a:cubicBezTo>
                      <a:pt x="111112" y="225890"/>
                      <a:pt x="111112" y="225890"/>
                      <a:pt x="111112" y="225890"/>
                    </a:cubicBezTo>
                    <a:cubicBezTo>
                      <a:pt x="82373" y="210946"/>
                      <a:pt x="62830" y="193702"/>
                      <a:pt x="49035" y="176459"/>
                    </a:cubicBezTo>
                    <a:cubicBezTo>
                      <a:pt x="27194" y="145420"/>
                      <a:pt x="22595" y="106335"/>
                      <a:pt x="20296" y="81045"/>
                    </a:cubicBezTo>
                    <a:cubicBezTo>
                      <a:pt x="20296" y="75297"/>
                      <a:pt x="19147" y="70698"/>
                      <a:pt x="19147" y="67250"/>
                    </a:cubicBezTo>
                    <a:cubicBezTo>
                      <a:pt x="19147" y="66100"/>
                      <a:pt x="20296" y="62651"/>
                      <a:pt x="21446" y="61502"/>
                    </a:cubicBezTo>
                    <a:cubicBezTo>
                      <a:pt x="58232" y="53455"/>
                      <a:pt x="92719" y="36211"/>
                      <a:pt x="108813" y="20117"/>
                    </a:cubicBezTo>
                    <a:cubicBezTo>
                      <a:pt x="108813" y="20117"/>
                      <a:pt x="109962" y="18968"/>
                      <a:pt x="112262" y="18968"/>
                    </a:cubicBezTo>
                    <a:cubicBezTo>
                      <a:pt x="113411" y="18968"/>
                      <a:pt x="114561" y="18968"/>
                      <a:pt x="114561" y="18968"/>
                    </a:cubicBezTo>
                    <a:cubicBezTo>
                      <a:pt x="131804" y="33912"/>
                      <a:pt x="165142" y="53455"/>
                      <a:pt x="201928" y="60352"/>
                    </a:cubicBezTo>
                    <a:cubicBezTo>
                      <a:pt x="203077" y="61502"/>
                      <a:pt x="203077" y="64951"/>
                      <a:pt x="203077" y="66100"/>
                    </a:cubicBezTo>
                    <a:cubicBezTo>
                      <a:pt x="203077" y="69549"/>
                      <a:pt x="201928" y="74147"/>
                      <a:pt x="201928" y="79895"/>
                    </a:cubicBezTo>
                    <a:close/>
                  </a:path>
                </a:pathLst>
              </a:custGeom>
              <a:solidFill>
                <a:srgbClr val="C7000B"/>
              </a:solidFill>
              <a:ln w="9525" cap="flat">
                <a:noFill/>
                <a:prstDash val="solid"/>
                <a:miter/>
              </a:ln>
            </p:spPr>
            <p:txBody>
              <a:bodyPr rtlCol="0" anchor="ctr"/>
              <a:lstStyle/>
              <a:p>
                <a:endParaRPr lang="zh-CN" altLang="en-US" sz="1798">
                  <a:solidFill>
                    <a:prstClr val="black"/>
                  </a:solidFill>
                  <a:latin typeface="黑体" panose="02010609060101010101" pitchFamily="49" charset="-122"/>
                  <a:ea typeface="黑体" panose="02010609060101010101" pitchFamily="49" charset="-122"/>
                  <a:cs typeface="+mn-ea"/>
                  <a:sym typeface="+mn-lt"/>
                </a:endParaRPr>
              </a:p>
            </p:txBody>
          </p:sp>
          <p:sp>
            <p:nvSpPr>
              <p:cNvPr id="78" name="任意形状 77">
                <a:extLst>
                  <a:ext uri="{FF2B5EF4-FFF2-40B4-BE49-F238E27FC236}">
                    <a16:creationId xmlns:a16="http://schemas.microsoft.com/office/drawing/2014/main" id="{75AB6CEB-E904-6742-96B3-1E26197E28A0}"/>
                  </a:ext>
                </a:extLst>
              </p:cNvPr>
              <p:cNvSpPr/>
              <p:nvPr/>
            </p:nvSpPr>
            <p:spPr>
              <a:xfrm>
                <a:off x="3812565" y="3545401"/>
                <a:ext cx="344870" cy="344870"/>
              </a:xfrm>
              <a:custGeom>
                <a:avLst/>
                <a:gdLst>
                  <a:gd name="connsiteX0" fmla="*/ 313257 w 344870"/>
                  <a:gd name="connsiteY0" fmla="*/ 8622 h 344870"/>
                  <a:gd name="connsiteX1" fmla="*/ 35062 w 344870"/>
                  <a:gd name="connsiteY1" fmla="*/ 8622 h 344870"/>
                  <a:gd name="connsiteX2" fmla="*/ 8622 w 344870"/>
                  <a:gd name="connsiteY2" fmla="*/ 35062 h 344870"/>
                  <a:gd name="connsiteX3" fmla="*/ 8622 w 344870"/>
                  <a:gd name="connsiteY3" fmla="*/ 230488 h 344870"/>
                  <a:gd name="connsiteX4" fmla="*/ 28164 w 344870"/>
                  <a:gd name="connsiteY4" fmla="*/ 263826 h 344870"/>
                  <a:gd name="connsiteX5" fmla="*/ 154617 w 344870"/>
                  <a:gd name="connsiteY5" fmla="*/ 336249 h 344870"/>
                  <a:gd name="connsiteX6" fmla="*/ 174160 w 344870"/>
                  <a:gd name="connsiteY6" fmla="*/ 340847 h 344870"/>
                  <a:gd name="connsiteX7" fmla="*/ 193702 w 344870"/>
                  <a:gd name="connsiteY7" fmla="*/ 336249 h 344870"/>
                  <a:gd name="connsiteX8" fmla="*/ 320155 w 344870"/>
                  <a:gd name="connsiteY8" fmla="*/ 263826 h 344870"/>
                  <a:gd name="connsiteX9" fmla="*/ 339697 w 344870"/>
                  <a:gd name="connsiteY9" fmla="*/ 230488 h 344870"/>
                  <a:gd name="connsiteX10" fmla="*/ 339697 w 344870"/>
                  <a:gd name="connsiteY10" fmla="*/ 35062 h 344870"/>
                  <a:gd name="connsiteX11" fmla="*/ 313257 w 344870"/>
                  <a:gd name="connsiteY11" fmla="*/ 8622 h 344870"/>
                  <a:gd name="connsiteX12" fmla="*/ 33912 w 344870"/>
                  <a:gd name="connsiteY12" fmla="*/ 25865 h 344870"/>
                  <a:gd name="connsiteX13" fmla="*/ 313257 w 344870"/>
                  <a:gd name="connsiteY13" fmla="*/ 25865 h 344870"/>
                  <a:gd name="connsiteX14" fmla="*/ 322454 w 344870"/>
                  <a:gd name="connsiteY14" fmla="*/ 35062 h 344870"/>
                  <a:gd name="connsiteX15" fmla="*/ 322454 w 344870"/>
                  <a:gd name="connsiteY15" fmla="*/ 58053 h 344870"/>
                  <a:gd name="connsiteX16" fmla="*/ 315556 w 344870"/>
                  <a:gd name="connsiteY16" fmla="*/ 56904 h 344870"/>
                  <a:gd name="connsiteX17" fmla="*/ 36211 w 344870"/>
                  <a:gd name="connsiteY17" fmla="*/ 56904 h 344870"/>
                  <a:gd name="connsiteX18" fmla="*/ 24716 w 344870"/>
                  <a:gd name="connsiteY18" fmla="*/ 59203 h 344870"/>
                  <a:gd name="connsiteX19" fmla="*/ 24716 w 344870"/>
                  <a:gd name="connsiteY19" fmla="*/ 35062 h 344870"/>
                  <a:gd name="connsiteX20" fmla="*/ 33912 w 344870"/>
                  <a:gd name="connsiteY20" fmla="*/ 25865 h 344870"/>
                  <a:gd name="connsiteX21" fmla="*/ 312108 w 344870"/>
                  <a:gd name="connsiteY21" fmla="*/ 247732 h 344870"/>
                  <a:gd name="connsiteX22" fmla="*/ 185655 w 344870"/>
                  <a:gd name="connsiteY22" fmla="*/ 320155 h 344870"/>
                  <a:gd name="connsiteX23" fmla="*/ 163813 w 344870"/>
                  <a:gd name="connsiteY23" fmla="*/ 320155 h 344870"/>
                  <a:gd name="connsiteX24" fmla="*/ 37361 w 344870"/>
                  <a:gd name="connsiteY24" fmla="*/ 247732 h 344870"/>
                  <a:gd name="connsiteX25" fmla="*/ 25865 w 344870"/>
                  <a:gd name="connsiteY25" fmla="*/ 229339 h 344870"/>
                  <a:gd name="connsiteX26" fmla="*/ 25865 w 344870"/>
                  <a:gd name="connsiteY26" fmla="*/ 69549 h 344870"/>
                  <a:gd name="connsiteX27" fmla="*/ 37361 w 344870"/>
                  <a:gd name="connsiteY27" fmla="*/ 64951 h 344870"/>
                  <a:gd name="connsiteX28" fmla="*/ 316706 w 344870"/>
                  <a:gd name="connsiteY28" fmla="*/ 64951 h 344870"/>
                  <a:gd name="connsiteX29" fmla="*/ 323603 w 344870"/>
                  <a:gd name="connsiteY29" fmla="*/ 66100 h 344870"/>
                  <a:gd name="connsiteX30" fmla="*/ 323603 w 344870"/>
                  <a:gd name="connsiteY30" fmla="*/ 229339 h 344870"/>
                  <a:gd name="connsiteX31" fmla="*/ 312108 w 344870"/>
                  <a:gd name="connsiteY31" fmla="*/ 247732 h 344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44870" h="344870">
                    <a:moveTo>
                      <a:pt x="313257" y="8622"/>
                    </a:moveTo>
                    <a:lnTo>
                      <a:pt x="35062" y="8622"/>
                    </a:lnTo>
                    <a:cubicBezTo>
                      <a:pt x="20117" y="8622"/>
                      <a:pt x="8622" y="21267"/>
                      <a:pt x="8622" y="35062"/>
                    </a:cubicBezTo>
                    <a:lnTo>
                      <a:pt x="8622" y="230488"/>
                    </a:lnTo>
                    <a:cubicBezTo>
                      <a:pt x="8622" y="243134"/>
                      <a:pt x="17818" y="258078"/>
                      <a:pt x="28164" y="263826"/>
                    </a:cubicBezTo>
                    <a:lnTo>
                      <a:pt x="154617" y="336249"/>
                    </a:lnTo>
                    <a:cubicBezTo>
                      <a:pt x="160365" y="339697"/>
                      <a:pt x="167262" y="340847"/>
                      <a:pt x="174160" y="340847"/>
                    </a:cubicBezTo>
                    <a:cubicBezTo>
                      <a:pt x="182207" y="340847"/>
                      <a:pt x="189104" y="338548"/>
                      <a:pt x="193702" y="336249"/>
                    </a:cubicBezTo>
                    <a:lnTo>
                      <a:pt x="320155" y="263826"/>
                    </a:lnTo>
                    <a:cubicBezTo>
                      <a:pt x="331650" y="256928"/>
                      <a:pt x="339697" y="243134"/>
                      <a:pt x="339697" y="230488"/>
                    </a:cubicBezTo>
                    <a:lnTo>
                      <a:pt x="339697" y="35062"/>
                    </a:lnTo>
                    <a:cubicBezTo>
                      <a:pt x="339697" y="20117"/>
                      <a:pt x="328202" y="8622"/>
                      <a:pt x="313257" y="8622"/>
                    </a:cubicBezTo>
                    <a:close/>
                    <a:moveTo>
                      <a:pt x="33912" y="25865"/>
                    </a:moveTo>
                    <a:lnTo>
                      <a:pt x="313257" y="25865"/>
                    </a:lnTo>
                    <a:cubicBezTo>
                      <a:pt x="317856" y="25865"/>
                      <a:pt x="322454" y="30464"/>
                      <a:pt x="322454" y="35062"/>
                    </a:cubicBezTo>
                    <a:lnTo>
                      <a:pt x="322454" y="58053"/>
                    </a:lnTo>
                    <a:cubicBezTo>
                      <a:pt x="320155" y="56904"/>
                      <a:pt x="317856" y="56904"/>
                      <a:pt x="315556" y="56904"/>
                    </a:cubicBezTo>
                    <a:lnTo>
                      <a:pt x="36211" y="56904"/>
                    </a:lnTo>
                    <a:cubicBezTo>
                      <a:pt x="31613" y="56904"/>
                      <a:pt x="28164" y="58053"/>
                      <a:pt x="24716" y="59203"/>
                    </a:cubicBezTo>
                    <a:lnTo>
                      <a:pt x="24716" y="35062"/>
                    </a:lnTo>
                    <a:cubicBezTo>
                      <a:pt x="25865" y="29314"/>
                      <a:pt x="29314" y="25865"/>
                      <a:pt x="33912" y="25865"/>
                    </a:cubicBezTo>
                    <a:close/>
                    <a:moveTo>
                      <a:pt x="312108" y="247732"/>
                    </a:moveTo>
                    <a:lnTo>
                      <a:pt x="185655" y="320155"/>
                    </a:lnTo>
                    <a:cubicBezTo>
                      <a:pt x="179907" y="323603"/>
                      <a:pt x="169561" y="323603"/>
                      <a:pt x="163813" y="320155"/>
                    </a:cubicBezTo>
                    <a:lnTo>
                      <a:pt x="37361" y="247732"/>
                    </a:lnTo>
                    <a:cubicBezTo>
                      <a:pt x="31613" y="244283"/>
                      <a:pt x="25865" y="235087"/>
                      <a:pt x="25865" y="229339"/>
                    </a:cubicBezTo>
                    <a:lnTo>
                      <a:pt x="25865" y="69549"/>
                    </a:lnTo>
                    <a:cubicBezTo>
                      <a:pt x="28164" y="66100"/>
                      <a:pt x="32763" y="64951"/>
                      <a:pt x="37361" y="64951"/>
                    </a:cubicBezTo>
                    <a:lnTo>
                      <a:pt x="316706" y="64951"/>
                    </a:lnTo>
                    <a:cubicBezTo>
                      <a:pt x="319005" y="64951"/>
                      <a:pt x="321304" y="66100"/>
                      <a:pt x="323603" y="66100"/>
                    </a:cubicBezTo>
                    <a:lnTo>
                      <a:pt x="323603" y="229339"/>
                    </a:lnTo>
                    <a:cubicBezTo>
                      <a:pt x="321304" y="235087"/>
                      <a:pt x="316706" y="244283"/>
                      <a:pt x="312108" y="247732"/>
                    </a:cubicBezTo>
                    <a:close/>
                  </a:path>
                </a:pathLst>
              </a:custGeom>
              <a:solidFill>
                <a:srgbClr val="C7000B"/>
              </a:solidFill>
              <a:ln w="9525" cap="flat">
                <a:noFill/>
                <a:prstDash val="solid"/>
                <a:miter/>
              </a:ln>
            </p:spPr>
            <p:txBody>
              <a:bodyPr rtlCol="0" anchor="ctr"/>
              <a:lstStyle/>
              <a:p>
                <a:endParaRPr lang="zh-CN" altLang="en-US" sz="1798">
                  <a:solidFill>
                    <a:prstClr val="black"/>
                  </a:solidFill>
                  <a:latin typeface="黑体" panose="02010609060101010101" pitchFamily="49" charset="-122"/>
                  <a:ea typeface="黑体" panose="02010609060101010101" pitchFamily="49" charset="-122"/>
                  <a:cs typeface="+mn-ea"/>
                  <a:sym typeface="+mn-lt"/>
                </a:endParaRPr>
              </a:p>
            </p:txBody>
          </p:sp>
        </p:grpSp>
        <p:grpSp>
          <p:nvGrpSpPr>
            <p:cNvPr id="79" name="图形 12">
              <a:extLst>
                <a:ext uri="{FF2B5EF4-FFF2-40B4-BE49-F238E27FC236}">
                  <a16:creationId xmlns:a16="http://schemas.microsoft.com/office/drawing/2014/main" id="{586EE421-A472-1340-A9F1-5A16A9B4F324}"/>
                </a:ext>
              </a:extLst>
            </p:cNvPr>
            <p:cNvGrpSpPr/>
            <p:nvPr/>
          </p:nvGrpSpPr>
          <p:grpSpPr>
            <a:xfrm>
              <a:off x="4241859" y="3665858"/>
              <a:ext cx="744679" cy="670169"/>
              <a:chOff x="4454158" y="3358021"/>
              <a:chExt cx="655254" cy="655254"/>
            </a:xfrm>
          </p:grpSpPr>
          <p:sp>
            <p:nvSpPr>
              <p:cNvPr id="80" name="任意形状 79">
                <a:extLst>
                  <a:ext uri="{FF2B5EF4-FFF2-40B4-BE49-F238E27FC236}">
                    <a16:creationId xmlns:a16="http://schemas.microsoft.com/office/drawing/2014/main" id="{3A8BC6D6-AC73-FE42-BFE3-9AFAFBF3C7EF}"/>
                  </a:ext>
                </a:extLst>
              </p:cNvPr>
              <p:cNvSpPr/>
              <p:nvPr/>
            </p:nvSpPr>
            <p:spPr>
              <a:xfrm>
                <a:off x="4454158" y="3358021"/>
                <a:ext cx="655254" cy="655254"/>
              </a:xfrm>
              <a:custGeom>
                <a:avLst/>
                <a:gdLst>
                  <a:gd name="connsiteX0" fmla="*/ 652380 w 655253"/>
                  <a:gd name="connsiteY0" fmla="*/ 330501 h 655253"/>
                  <a:gd name="connsiteX1" fmla="*/ 330501 w 655253"/>
                  <a:gd name="connsiteY1" fmla="*/ 652380 h 655253"/>
                  <a:gd name="connsiteX2" fmla="*/ 8622 w 655253"/>
                  <a:gd name="connsiteY2" fmla="*/ 330501 h 655253"/>
                  <a:gd name="connsiteX3" fmla="*/ 330501 w 655253"/>
                  <a:gd name="connsiteY3" fmla="*/ 8622 h 655253"/>
                  <a:gd name="connsiteX4" fmla="*/ 652380 w 655253"/>
                  <a:gd name="connsiteY4" fmla="*/ 330501 h 6552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5253" h="655253">
                    <a:moveTo>
                      <a:pt x="652380" y="330501"/>
                    </a:moveTo>
                    <a:cubicBezTo>
                      <a:pt x="652380" y="508270"/>
                      <a:pt x="508270" y="652380"/>
                      <a:pt x="330501" y="652380"/>
                    </a:cubicBezTo>
                    <a:cubicBezTo>
                      <a:pt x="152732" y="652380"/>
                      <a:pt x="8622" y="508270"/>
                      <a:pt x="8622" y="330501"/>
                    </a:cubicBezTo>
                    <a:cubicBezTo>
                      <a:pt x="8622" y="152732"/>
                      <a:pt x="152732" y="8622"/>
                      <a:pt x="330501" y="8622"/>
                    </a:cubicBezTo>
                    <a:cubicBezTo>
                      <a:pt x="508270" y="8622"/>
                      <a:pt x="652380" y="152732"/>
                      <a:pt x="652380" y="330501"/>
                    </a:cubicBezTo>
                    <a:close/>
                  </a:path>
                </a:pathLst>
              </a:custGeom>
              <a:solidFill>
                <a:schemeClr val="accent1">
                  <a:lumMod val="20000"/>
                  <a:lumOff val="80000"/>
                </a:schemeClr>
              </a:solidFill>
              <a:ln w="9525" cap="flat">
                <a:noFill/>
                <a:prstDash val="solid"/>
                <a:miter/>
              </a:ln>
            </p:spPr>
            <p:txBody>
              <a:bodyPr rtlCol="0" anchor="ctr"/>
              <a:lstStyle/>
              <a:p>
                <a:endParaRPr lang="zh-CN" altLang="en-US" sz="1798" dirty="0">
                  <a:solidFill>
                    <a:prstClr val="black"/>
                  </a:solidFill>
                  <a:latin typeface="黑体" panose="02010609060101010101" pitchFamily="49" charset="-122"/>
                  <a:ea typeface="黑体" panose="02010609060101010101" pitchFamily="49" charset="-122"/>
                  <a:cs typeface="+mn-ea"/>
                  <a:sym typeface="+mn-lt"/>
                </a:endParaRPr>
              </a:p>
            </p:txBody>
          </p:sp>
          <p:sp>
            <p:nvSpPr>
              <p:cNvPr id="81" name="任意形状 80">
                <a:extLst>
                  <a:ext uri="{FF2B5EF4-FFF2-40B4-BE49-F238E27FC236}">
                    <a16:creationId xmlns:a16="http://schemas.microsoft.com/office/drawing/2014/main" id="{78D433FC-3264-5D4C-9E49-52ED854C504A}"/>
                  </a:ext>
                </a:extLst>
              </p:cNvPr>
              <p:cNvSpPr/>
              <p:nvPr/>
            </p:nvSpPr>
            <p:spPr>
              <a:xfrm>
                <a:off x="4543825" y="3437341"/>
                <a:ext cx="494314" cy="494314"/>
              </a:xfrm>
              <a:custGeom>
                <a:avLst/>
                <a:gdLst>
                  <a:gd name="connsiteX0" fmla="*/ 496039 w 494314"/>
                  <a:gd name="connsiteY0" fmla="*/ 252330 h 494314"/>
                  <a:gd name="connsiteX1" fmla="*/ 252330 w 494314"/>
                  <a:gd name="connsiteY1" fmla="*/ 496039 h 494314"/>
                  <a:gd name="connsiteX2" fmla="*/ 8622 w 494314"/>
                  <a:gd name="connsiteY2" fmla="*/ 252330 h 494314"/>
                  <a:gd name="connsiteX3" fmla="*/ 252330 w 494314"/>
                  <a:gd name="connsiteY3" fmla="*/ 8622 h 494314"/>
                  <a:gd name="connsiteX4" fmla="*/ 496039 w 494314"/>
                  <a:gd name="connsiteY4" fmla="*/ 252330 h 494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4314" h="494314">
                    <a:moveTo>
                      <a:pt x="496039" y="252330"/>
                    </a:moveTo>
                    <a:cubicBezTo>
                      <a:pt x="496039" y="386927"/>
                      <a:pt x="386927" y="496039"/>
                      <a:pt x="252330" y="496039"/>
                    </a:cubicBezTo>
                    <a:cubicBezTo>
                      <a:pt x="117734" y="496039"/>
                      <a:pt x="8622" y="386927"/>
                      <a:pt x="8622" y="252330"/>
                    </a:cubicBezTo>
                    <a:cubicBezTo>
                      <a:pt x="8622" y="117734"/>
                      <a:pt x="117734" y="8622"/>
                      <a:pt x="252330" y="8622"/>
                    </a:cubicBezTo>
                    <a:cubicBezTo>
                      <a:pt x="386927" y="8622"/>
                      <a:pt x="496039" y="117734"/>
                      <a:pt x="496039" y="252330"/>
                    </a:cubicBezTo>
                    <a:close/>
                  </a:path>
                </a:pathLst>
              </a:custGeom>
              <a:solidFill>
                <a:srgbClr val="FFFFFF"/>
              </a:solidFill>
              <a:ln w="9525" cap="flat">
                <a:noFill/>
                <a:prstDash val="solid"/>
                <a:miter/>
              </a:ln>
            </p:spPr>
            <p:txBody>
              <a:bodyPr rtlCol="0" anchor="ctr"/>
              <a:lstStyle/>
              <a:p>
                <a:endParaRPr lang="zh-CN" altLang="en-US" sz="1798" dirty="0">
                  <a:solidFill>
                    <a:prstClr val="black"/>
                  </a:solidFill>
                  <a:latin typeface="黑体" panose="02010609060101010101" pitchFamily="49" charset="-122"/>
                  <a:ea typeface="黑体" panose="02010609060101010101" pitchFamily="49" charset="-122"/>
                  <a:cs typeface="+mn-ea"/>
                  <a:sym typeface="+mn-lt"/>
                </a:endParaRPr>
              </a:p>
            </p:txBody>
          </p:sp>
          <p:sp>
            <p:nvSpPr>
              <p:cNvPr id="82" name="任意形状 81">
                <a:extLst>
                  <a:ext uri="{FF2B5EF4-FFF2-40B4-BE49-F238E27FC236}">
                    <a16:creationId xmlns:a16="http://schemas.microsoft.com/office/drawing/2014/main" id="{58CEEF4C-DF65-434C-9445-B779D5D96301}"/>
                  </a:ext>
                </a:extLst>
              </p:cNvPr>
              <p:cNvSpPr/>
              <p:nvPr/>
            </p:nvSpPr>
            <p:spPr>
              <a:xfrm>
                <a:off x="4704764" y="3615524"/>
                <a:ext cx="34487" cy="34487"/>
              </a:xfrm>
              <a:custGeom>
                <a:avLst/>
                <a:gdLst>
                  <a:gd name="connsiteX0" fmla="*/ 36211 w 34487"/>
                  <a:gd name="connsiteY0" fmla="*/ 22417 h 34487"/>
                  <a:gd name="connsiteX1" fmla="*/ 22417 w 34487"/>
                  <a:gd name="connsiteY1" fmla="*/ 36211 h 34487"/>
                  <a:gd name="connsiteX2" fmla="*/ 8622 w 34487"/>
                  <a:gd name="connsiteY2" fmla="*/ 22417 h 34487"/>
                  <a:gd name="connsiteX3" fmla="*/ 22417 w 34487"/>
                  <a:gd name="connsiteY3" fmla="*/ 8622 h 34487"/>
                  <a:gd name="connsiteX4" fmla="*/ 36211 w 34487"/>
                  <a:gd name="connsiteY4" fmla="*/ 22417 h 34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87" h="34487">
                    <a:moveTo>
                      <a:pt x="36211" y="22417"/>
                    </a:moveTo>
                    <a:cubicBezTo>
                      <a:pt x="36211" y="30035"/>
                      <a:pt x="30035" y="36211"/>
                      <a:pt x="22417" y="36211"/>
                    </a:cubicBezTo>
                    <a:cubicBezTo>
                      <a:pt x="14798" y="36211"/>
                      <a:pt x="8622" y="30035"/>
                      <a:pt x="8622" y="22417"/>
                    </a:cubicBezTo>
                    <a:cubicBezTo>
                      <a:pt x="8622" y="14798"/>
                      <a:pt x="14798" y="8622"/>
                      <a:pt x="22417" y="8622"/>
                    </a:cubicBezTo>
                    <a:cubicBezTo>
                      <a:pt x="30035" y="8622"/>
                      <a:pt x="36211" y="14798"/>
                      <a:pt x="36211" y="22417"/>
                    </a:cubicBezTo>
                    <a:close/>
                  </a:path>
                </a:pathLst>
              </a:custGeom>
              <a:solidFill>
                <a:srgbClr val="C7000B"/>
              </a:solidFill>
              <a:ln w="9525" cap="flat">
                <a:noFill/>
                <a:prstDash val="solid"/>
                <a:miter/>
              </a:ln>
            </p:spPr>
            <p:txBody>
              <a:bodyPr rtlCol="0" anchor="ctr"/>
              <a:lstStyle/>
              <a:p>
                <a:endParaRPr lang="zh-CN" altLang="en-US" sz="1798">
                  <a:solidFill>
                    <a:prstClr val="black"/>
                  </a:solidFill>
                  <a:latin typeface="黑体" panose="02010609060101010101" pitchFamily="49" charset="-122"/>
                  <a:ea typeface="黑体" panose="02010609060101010101" pitchFamily="49" charset="-122"/>
                  <a:cs typeface="+mn-ea"/>
                  <a:sym typeface="+mn-lt"/>
                </a:endParaRPr>
              </a:p>
            </p:txBody>
          </p:sp>
          <p:sp>
            <p:nvSpPr>
              <p:cNvPr id="83" name="任意形状 82">
                <a:extLst>
                  <a:ext uri="{FF2B5EF4-FFF2-40B4-BE49-F238E27FC236}">
                    <a16:creationId xmlns:a16="http://schemas.microsoft.com/office/drawing/2014/main" id="{6430C328-E51D-BD45-8C6E-23BD6EE9C2B4}"/>
                  </a:ext>
                </a:extLst>
              </p:cNvPr>
              <p:cNvSpPr/>
              <p:nvPr/>
            </p:nvSpPr>
            <p:spPr>
              <a:xfrm>
                <a:off x="4670277" y="3575290"/>
                <a:ext cx="229914" cy="229914"/>
              </a:xfrm>
              <a:custGeom>
                <a:avLst/>
                <a:gdLst>
                  <a:gd name="connsiteX0" fmla="*/ 117831 w 229913"/>
                  <a:gd name="connsiteY0" fmla="*/ 8622 h 229913"/>
                  <a:gd name="connsiteX1" fmla="*/ 8622 w 229913"/>
                  <a:gd name="connsiteY1" fmla="*/ 117831 h 229913"/>
                  <a:gd name="connsiteX2" fmla="*/ 117831 w 229913"/>
                  <a:gd name="connsiteY2" fmla="*/ 227040 h 229913"/>
                  <a:gd name="connsiteX3" fmla="*/ 227040 w 229913"/>
                  <a:gd name="connsiteY3" fmla="*/ 117831 h 229913"/>
                  <a:gd name="connsiteX4" fmla="*/ 117831 w 229913"/>
                  <a:gd name="connsiteY4" fmla="*/ 8622 h 229913"/>
                  <a:gd name="connsiteX5" fmla="*/ 217843 w 229913"/>
                  <a:gd name="connsiteY5" fmla="*/ 112083 h 229913"/>
                  <a:gd name="connsiteX6" fmla="*/ 196001 w 229913"/>
                  <a:gd name="connsiteY6" fmla="*/ 112083 h 229913"/>
                  <a:gd name="connsiteX7" fmla="*/ 181057 w 229913"/>
                  <a:gd name="connsiteY7" fmla="*/ 98288 h 229913"/>
                  <a:gd name="connsiteX8" fmla="*/ 122429 w 229913"/>
                  <a:gd name="connsiteY8" fmla="*/ 51156 h 229913"/>
                  <a:gd name="connsiteX9" fmla="*/ 122429 w 229913"/>
                  <a:gd name="connsiteY9" fmla="*/ 15519 h 229913"/>
                  <a:gd name="connsiteX10" fmla="*/ 217843 w 229913"/>
                  <a:gd name="connsiteY10" fmla="*/ 112083 h 229913"/>
                  <a:gd name="connsiteX11" fmla="*/ 61502 w 229913"/>
                  <a:gd name="connsiteY11" fmla="*/ 121279 h 229913"/>
                  <a:gd name="connsiteX12" fmla="*/ 108634 w 229913"/>
                  <a:gd name="connsiteY12" fmla="*/ 121279 h 229913"/>
                  <a:gd name="connsiteX13" fmla="*/ 81045 w 229913"/>
                  <a:gd name="connsiteY13" fmla="*/ 160365 h 229913"/>
                  <a:gd name="connsiteX14" fmla="*/ 61502 w 229913"/>
                  <a:gd name="connsiteY14" fmla="*/ 121279 h 229913"/>
                  <a:gd name="connsiteX15" fmla="*/ 162664 w 229913"/>
                  <a:gd name="connsiteY15" fmla="*/ 112083 h 229913"/>
                  <a:gd name="connsiteX16" fmla="*/ 122429 w 229913"/>
                  <a:gd name="connsiteY16" fmla="*/ 112083 h 229913"/>
                  <a:gd name="connsiteX17" fmla="*/ 122429 w 229913"/>
                  <a:gd name="connsiteY17" fmla="*/ 60352 h 229913"/>
                  <a:gd name="connsiteX18" fmla="*/ 171860 w 229913"/>
                  <a:gd name="connsiteY18" fmla="*/ 101737 h 229913"/>
                  <a:gd name="connsiteX19" fmla="*/ 162664 w 229913"/>
                  <a:gd name="connsiteY19" fmla="*/ 112083 h 229913"/>
                  <a:gd name="connsiteX20" fmla="*/ 113232 w 229913"/>
                  <a:gd name="connsiteY20" fmla="*/ 112083 h 229913"/>
                  <a:gd name="connsiteX21" fmla="*/ 61502 w 229913"/>
                  <a:gd name="connsiteY21" fmla="*/ 112083 h 229913"/>
                  <a:gd name="connsiteX22" fmla="*/ 113232 w 229913"/>
                  <a:gd name="connsiteY22" fmla="*/ 60352 h 229913"/>
                  <a:gd name="connsiteX23" fmla="*/ 113232 w 229913"/>
                  <a:gd name="connsiteY23" fmla="*/ 112083 h 229913"/>
                  <a:gd name="connsiteX24" fmla="*/ 113232 w 229913"/>
                  <a:gd name="connsiteY24" fmla="*/ 131626 h 229913"/>
                  <a:gd name="connsiteX25" fmla="*/ 113232 w 229913"/>
                  <a:gd name="connsiteY25" fmla="*/ 175309 h 229913"/>
                  <a:gd name="connsiteX26" fmla="*/ 87942 w 229913"/>
                  <a:gd name="connsiteY26" fmla="*/ 167262 h 229913"/>
                  <a:gd name="connsiteX27" fmla="*/ 113232 w 229913"/>
                  <a:gd name="connsiteY27" fmla="*/ 131626 h 229913"/>
                  <a:gd name="connsiteX28" fmla="*/ 113232 w 229913"/>
                  <a:gd name="connsiteY28" fmla="*/ 182207 h 229913"/>
                  <a:gd name="connsiteX29" fmla="*/ 113232 w 229913"/>
                  <a:gd name="connsiteY29" fmla="*/ 217843 h 229913"/>
                  <a:gd name="connsiteX30" fmla="*/ 62651 w 229913"/>
                  <a:gd name="connsiteY30" fmla="*/ 201749 h 229913"/>
                  <a:gd name="connsiteX31" fmla="*/ 82194 w 229913"/>
                  <a:gd name="connsiteY31" fmla="*/ 173010 h 229913"/>
                  <a:gd name="connsiteX32" fmla="*/ 113232 w 229913"/>
                  <a:gd name="connsiteY32" fmla="*/ 182207 h 229913"/>
                  <a:gd name="connsiteX33" fmla="*/ 122429 w 229913"/>
                  <a:gd name="connsiteY33" fmla="*/ 121279 h 229913"/>
                  <a:gd name="connsiteX34" fmla="*/ 162664 w 229913"/>
                  <a:gd name="connsiteY34" fmla="*/ 121279 h 229913"/>
                  <a:gd name="connsiteX35" fmla="*/ 173010 w 229913"/>
                  <a:gd name="connsiteY35" fmla="*/ 133925 h 229913"/>
                  <a:gd name="connsiteX36" fmla="*/ 123579 w 229913"/>
                  <a:gd name="connsiteY36" fmla="*/ 175309 h 229913"/>
                  <a:gd name="connsiteX37" fmla="*/ 123579 w 229913"/>
                  <a:gd name="connsiteY37" fmla="*/ 121279 h 229913"/>
                  <a:gd name="connsiteX38" fmla="*/ 113232 w 229913"/>
                  <a:gd name="connsiteY38" fmla="*/ 16669 h 229913"/>
                  <a:gd name="connsiteX39" fmla="*/ 113232 w 229913"/>
                  <a:gd name="connsiteY39" fmla="*/ 52305 h 229913"/>
                  <a:gd name="connsiteX40" fmla="*/ 52305 w 229913"/>
                  <a:gd name="connsiteY40" fmla="*/ 113232 h 229913"/>
                  <a:gd name="connsiteX41" fmla="*/ 16669 w 229913"/>
                  <a:gd name="connsiteY41" fmla="*/ 113232 h 229913"/>
                  <a:gd name="connsiteX42" fmla="*/ 113232 w 229913"/>
                  <a:gd name="connsiteY42" fmla="*/ 16669 h 229913"/>
                  <a:gd name="connsiteX43" fmla="*/ 17818 w 229913"/>
                  <a:gd name="connsiteY43" fmla="*/ 121279 h 229913"/>
                  <a:gd name="connsiteX44" fmla="*/ 53455 w 229913"/>
                  <a:gd name="connsiteY44" fmla="*/ 121279 h 229913"/>
                  <a:gd name="connsiteX45" fmla="*/ 76446 w 229913"/>
                  <a:gd name="connsiteY45" fmla="*/ 167262 h 229913"/>
                  <a:gd name="connsiteX46" fmla="*/ 56904 w 229913"/>
                  <a:gd name="connsiteY46" fmla="*/ 196001 h 229913"/>
                  <a:gd name="connsiteX47" fmla="*/ 17818 w 229913"/>
                  <a:gd name="connsiteY47" fmla="*/ 121279 h 229913"/>
                  <a:gd name="connsiteX48" fmla="*/ 122429 w 229913"/>
                  <a:gd name="connsiteY48" fmla="*/ 217843 h 229913"/>
                  <a:gd name="connsiteX49" fmla="*/ 122429 w 229913"/>
                  <a:gd name="connsiteY49" fmla="*/ 182207 h 229913"/>
                  <a:gd name="connsiteX50" fmla="*/ 181057 w 229913"/>
                  <a:gd name="connsiteY50" fmla="*/ 135074 h 229913"/>
                  <a:gd name="connsiteX51" fmla="*/ 196001 w 229913"/>
                  <a:gd name="connsiteY51" fmla="*/ 121279 h 229913"/>
                  <a:gd name="connsiteX52" fmla="*/ 217843 w 229913"/>
                  <a:gd name="connsiteY52" fmla="*/ 121279 h 229913"/>
                  <a:gd name="connsiteX53" fmla="*/ 122429 w 229913"/>
                  <a:gd name="connsiteY53" fmla="*/ 217843 h 229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229913" h="229913">
                    <a:moveTo>
                      <a:pt x="117831" y="8622"/>
                    </a:moveTo>
                    <a:cubicBezTo>
                      <a:pt x="58053" y="8622"/>
                      <a:pt x="8622" y="56904"/>
                      <a:pt x="8622" y="117831"/>
                    </a:cubicBezTo>
                    <a:cubicBezTo>
                      <a:pt x="8622" y="178758"/>
                      <a:pt x="56904" y="227040"/>
                      <a:pt x="117831" y="227040"/>
                    </a:cubicBezTo>
                    <a:cubicBezTo>
                      <a:pt x="178758" y="227040"/>
                      <a:pt x="227040" y="178758"/>
                      <a:pt x="227040" y="117831"/>
                    </a:cubicBezTo>
                    <a:cubicBezTo>
                      <a:pt x="227040" y="56904"/>
                      <a:pt x="177608" y="8622"/>
                      <a:pt x="117831" y="8622"/>
                    </a:cubicBezTo>
                    <a:close/>
                    <a:moveTo>
                      <a:pt x="217843" y="112083"/>
                    </a:moveTo>
                    <a:lnTo>
                      <a:pt x="196001" y="112083"/>
                    </a:lnTo>
                    <a:cubicBezTo>
                      <a:pt x="193702" y="105185"/>
                      <a:pt x="187954" y="99438"/>
                      <a:pt x="181057" y="98288"/>
                    </a:cubicBezTo>
                    <a:cubicBezTo>
                      <a:pt x="173010" y="71848"/>
                      <a:pt x="150019" y="52305"/>
                      <a:pt x="122429" y="51156"/>
                    </a:cubicBezTo>
                    <a:lnTo>
                      <a:pt x="122429" y="15519"/>
                    </a:lnTo>
                    <a:cubicBezTo>
                      <a:pt x="174160" y="18968"/>
                      <a:pt x="215544" y="61502"/>
                      <a:pt x="217843" y="112083"/>
                    </a:cubicBezTo>
                    <a:close/>
                    <a:moveTo>
                      <a:pt x="61502" y="121279"/>
                    </a:moveTo>
                    <a:lnTo>
                      <a:pt x="108634" y="121279"/>
                    </a:lnTo>
                    <a:lnTo>
                      <a:pt x="81045" y="160365"/>
                    </a:lnTo>
                    <a:cubicBezTo>
                      <a:pt x="70698" y="151168"/>
                      <a:pt x="62651" y="136224"/>
                      <a:pt x="61502" y="121279"/>
                    </a:cubicBezTo>
                    <a:close/>
                    <a:moveTo>
                      <a:pt x="162664" y="112083"/>
                    </a:moveTo>
                    <a:lnTo>
                      <a:pt x="122429" y="112083"/>
                    </a:lnTo>
                    <a:lnTo>
                      <a:pt x="122429" y="60352"/>
                    </a:lnTo>
                    <a:cubicBezTo>
                      <a:pt x="145420" y="62651"/>
                      <a:pt x="166113" y="78745"/>
                      <a:pt x="171860" y="101737"/>
                    </a:cubicBezTo>
                    <a:cubicBezTo>
                      <a:pt x="167262" y="104036"/>
                      <a:pt x="163813" y="107485"/>
                      <a:pt x="162664" y="112083"/>
                    </a:cubicBezTo>
                    <a:close/>
                    <a:moveTo>
                      <a:pt x="113232" y="112083"/>
                    </a:moveTo>
                    <a:lnTo>
                      <a:pt x="61502" y="112083"/>
                    </a:lnTo>
                    <a:cubicBezTo>
                      <a:pt x="63801" y="84493"/>
                      <a:pt x="85643" y="62651"/>
                      <a:pt x="113232" y="60352"/>
                    </a:cubicBezTo>
                    <a:lnTo>
                      <a:pt x="113232" y="112083"/>
                    </a:lnTo>
                    <a:close/>
                    <a:moveTo>
                      <a:pt x="113232" y="131626"/>
                    </a:moveTo>
                    <a:lnTo>
                      <a:pt x="113232" y="175309"/>
                    </a:lnTo>
                    <a:cubicBezTo>
                      <a:pt x="104036" y="174160"/>
                      <a:pt x="95989" y="171860"/>
                      <a:pt x="87942" y="167262"/>
                    </a:cubicBezTo>
                    <a:lnTo>
                      <a:pt x="113232" y="131626"/>
                    </a:lnTo>
                    <a:close/>
                    <a:moveTo>
                      <a:pt x="113232" y="182207"/>
                    </a:moveTo>
                    <a:lnTo>
                      <a:pt x="113232" y="217843"/>
                    </a:lnTo>
                    <a:cubicBezTo>
                      <a:pt x="94839" y="216694"/>
                      <a:pt x="77596" y="210946"/>
                      <a:pt x="62651" y="201749"/>
                    </a:cubicBezTo>
                    <a:lnTo>
                      <a:pt x="82194" y="173010"/>
                    </a:lnTo>
                    <a:cubicBezTo>
                      <a:pt x="92540" y="178758"/>
                      <a:pt x="102886" y="182207"/>
                      <a:pt x="113232" y="182207"/>
                    </a:cubicBezTo>
                    <a:close/>
                    <a:moveTo>
                      <a:pt x="122429" y="121279"/>
                    </a:moveTo>
                    <a:lnTo>
                      <a:pt x="162664" y="121279"/>
                    </a:lnTo>
                    <a:cubicBezTo>
                      <a:pt x="163813" y="127027"/>
                      <a:pt x="168412" y="131626"/>
                      <a:pt x="173010" y="133925"/>
                    </a:cubicBezTo>
                    <a:cubicBezTo>
                      <a:pt x="166113" y="155766"/>
                      <a:pt x="146570" y="173010"/>
                      <a:pt x="123579" y="175309"/>
                    </a:cubicBezTo>
                    <a:lnTo>
                      <a:pt x="123579" y="121279"/>
                    </a:lnTo>
                    <a:close/>
                    <a:moveTo>
                      <a:pt x="113232" y="16669"/>
                    </a:moveTo>
                    <a:lnTo>
                      <a:pt x="113232" y="52305"/>
                    </a:lnTo>
                    <a:cubicBezTo>
                      <a:pt x="81045" y="54604"/>
                      <a:pt x="54604" y="81045"/>
                      <a:pt x="52305" y="113232"/>
                    </a:cubicBezTo>
                    <a:lnTo>
                      <a:pt x="16669" y="113232"/>
                    </a:lnTo>
                    <a:cubicBezTo>
                      <a:pt x="20117" y="61502"/>
                      <a:pt x="61502" y="18968"/>
                      <a:pt x="113232" y="16669"/>
                    </a:cubicBezTo>
                    <a:close/>
                    <a:moveTo>
                      <a:pt x="17818" y="121279"/>
                    </a:moveTo>
                    <a:lnTo>
                      <a:pt x="53455" y="121279"/>
                    </a:lnTo>
                    <a:cubicBezTo>
                      <a:pt x="54604" y="139672"/>
                      <a:pt x="63801" y="156916"/>
                      <a:pt x="76446" y="167262"/>
                    </a:cubicBezTo>
                    <a:lnTo>
                      <a:pt x="56904" y="196001"/>
                    </a:lnTo>
                    <a:cubicBezTo>
                      <a:pt x="33912" y="178758"/>
                      <a:pt x="18968" y="152318"/>
                      <a:pt x="17818" y="121279"/>
                    </a:cubicBezTo>
                    <a:close/>
                    <a:moveTo>
                      <a:pt x="122429" y="217843"/>
                    </a:moveTo>
                    <a:lnTo>
                      <a:pt x="122429" y="182207"/>
                    </a:lnTo>
                    <a:cubicBezTo>
                      <a:pt x="150019" y="179907"/>
                      <a:pt x="173010" y="160365"/>
                      <a:pt x="181057" y="135074"/>
                    </a:cubicBezTo>
                    <a:cubicBezTo>
                      <a:pt x="189104" y="133925"/>
                      <a:pt x="194852" y="129326"/>
                      <a:pt x="196001" y="121279"/>
                    </a:cubicBezTo>
                    <a:lnTo>
                      <a:pt x="217843" y="121279"/>
                    </a:lnTo>
                    <a:cubicBezTo>
                      <a:pt x="215544" y="173010"/>
                      <a:pt x="174160" y="215544"/>
                      <a:pt x="122429" y="217843"/>
                    </a:cubicBezTo>
                    <a:close/>
                  </a:path>
                </a:pathLst>
              </a:custGeom>
              <a:solidFill>
                <a:srgbClr val="C7000B"/>
              </a:solidFill>
              <a:ln w="9525" cap="flat">
                <a:noFill/>
                <a:prstDash val="solid"/>
                <a:miter/>
              </a:ln>
            </p:spPr>
            <p:txBody>
              <a:bodyPr rtlCol="0" anchor="ctr"/>
              <a:lstStyle/>
              <a:p>
                <a:endParaRPr lang="zh-CN" altLang="en-US" sz="1798">
                  <a:solidFill>
                    <a:prstClr val="black"/>
                  </a:solidFill>
                  <a:latin typeface="黑体" panose="02010609060101010101" pitchFamily="49" charset="-122"/>
                  <a:ea typeface="黑体" panose="02010609060101010101" pitchFamily="49" charset="-122"/>
                  <a:cs typeface="+mn-ea"/>
                  <a:sym typeface="+mn-lt"/>
                </a:endParaRPr>
              </a:p>
            </p:txBody>
          </p:sp>
          <p:sp>
            <p:nvSpPr>
              <p:cNvPr id="84" name="任意形状 83">
                <a:extLst>
                  <a:ext uri="{FF2B5EF4-FFF2-40B4-BE49-F238E27FC236}">
                    <a16:creationId xmlns:a16="http://schemas.microsoft.com/office/drawing/2014/main" id="{50BEBD85-3258-254F-8C88-6BA2F1EA387A}"/>
                  </a:ext>
                </a:extLst>
              </p:cNvPr>
              <p:cNvSpPr/>
              <p:nvPr/>
            </p:nvSpPr>
            <p:spPr>
              <a:xfrm>
                <a:off x="4613948" y="3535055"/>
                <a:ext cx="344870" cy="344870"/>
              </a:xfrm>
              <a:custGeom>
                <a:avLst/>
                <a:gdLst>
                  <a:gd name="connsiteX0" fmla="*/ 313257 w 344870"/>
                  <a:gd name="connsiteY0" fmla="*/ 8622 h 344870"/>
                  <a:gd name="connsiteX1" fmla="*/ 35062 w 344870"/>
                  <a:gd name="connsiteY1" fmla="*/ 8622 h 344870"/>
                  <a:gd name="connsiteX2" fmla="*/ 8622 w 344870"/>
                  <a:gd name="connsiteY2" fmla="*/ 35062 h 344870"/>
                  <a:gd name="connsiteX3" fmla="*/ 8622 w 344870"/>
                  <a:gd name="connsiteY3" fmla="*/ 230488 h 344870"/>
                  <a:gd name="connsiteX4" fmla="*/ 28164 w 344870"/>
                  <a:gd name="connsiteY4" fmla="*/ 263826 h 344870"/>
                  <a:gd name="connsiteX5" fmla="*/ 154617 w 344870"/>
                  <a:gd name="connsiteY5" fmla="*/ 336249 h 344870"/>
                  <a:gd name="connsiteX6" fmla="*/ 174160 w 344870"/>
                  <a:gd name="connsiteY6" fmla="*/ 340847 h 344870"/>
                  <a:gd name="connsiteX7" fmla="*/ 193702 w 344870"/>
                  <a:gd name="connsiteY7" fmla="*/ 336249 h 344870"/>
                  <a:gd name="connsiteX8" fmla="*/ 320155 w 344870"/>
                  <a:gd name="connsiteY8" fmla="*/ 263826 h 344870"/>
                  <a:gd name="connsiteX9" fmla="*/ 339697 w 344870"/>
                  <a:gd name="connsiteY9" fmla="*/ 230488 h 344870"/>
                  <a:gd name="connsiteX10" fmla="*/ 339697 w 344870"/>
                  <a:gd name="connsiteY10" fmla="*/ 35062 h 344870"/>
                  <a:gd name="connsiteX11" fmla="*/ 313257 w 344870"/>
                  <a:gd name="connsiteY11" fmla="*/ 8622 h 344870"/>
                  <a:gd name="connsiteX12" fmla="*/ 322454 w 344870"/>
                  <a:gd name="connsiteY12" fmla="*/ 230488 h 344870"/>
                  <a:gd name="connsiteX13" fmla="*/ 310958 w 344870"/>
                  <a:gd name="connsiteY13" fmla="*/ 248881 h 344870"/>
                  <a:gd name="connsiteX14" fmla="*/ 184506 w 344870"/>
                  <a:gd name="connsiteY14" fmla="*/ 321304 h 344870"/>
                  <a:gd name="connsiteX15" fmla="*/ 162664 w 344870"/>
                  <a:gd name="connsiteY15" fmla="*/ 321304 h 344870"/>
                  <a:gd name="connsiteX16" fmla="*/ 36211 w 344870"/>
                  <a:gd name="connsiteY16" fmla="*/ 248881 h 344870"/>
                  <a:gd name="connsiteX17" fmla="*/ 24716 w 344870"/>
                  <a:gd name="connsiteY17" fmla="*/ 230488 h 344870"/>
                  <a:gd name="connsiteX18" fmla="*/ 24716 w 344870"/>
                  <a:gd name="connsiteY18" fmla="*/ 35062 h 344870"/>
                  <a:gd name="connsiteX19" fmla="*/ 33912 w 344870"/>
                  <a:gd name="connsiteY19" fmla="*/ 25865 h 344870"/>
                  <a:gd name="connsiteX20" fmla="*/ 313257 w 344870"/>
                  <a:gd name="connsiteY20" fmla="*/ 25865 h 344870"/>
                  <a:gd name="connsiteX21" fmla="*/ 322454 w 344870"/>
                  <a:gd name="connsiteY21" fmla="*/ 35062 h 344870"/>
                  <a:gd name="connsiteX22" fmla="*/ 322454 w 344870"/>
                  <a:gd name="connsiteY22" fmla="*/ 230488 h 344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44870" h="344870">
                    <a:moveTo>
                      <a:pt x="313257" y="8622"/>
                    </a:moveTo>
                    <a:lnTo>
                      <a:pt x="35062" y="8622"/>
                    </a:lnTo>
                    <a:cubicBezTo>
                      <a:pt x="20117" y="8622"/>
                      <a:pt x="8622" y="21267"/>
                      <a:pt x="8622" y="35062"/>
                    </a:cubicBezTo>
                    <a:lnTo>
                      <a:pt x="8622" y="230488"/>
                    </a:lnTo>
                    <a:cubicBezTo>
                      <a:pt x="8622" y="243134"/>
                      <a:pt x="17818" y="258078"/>
                      <a:pt x="28164" y="263826"/>
                    </a:cubicBezTo>
                    <a:lnTo>
                      <a:pt x="154617" y="336249"/>
                    </a:lnTo>
                    <a:cubicBezTo>
                      <a:pt x="160365" y="339697"/>
                      <a:pt x="167262" y="340847"/>
                      <a:pt x="174160" y="340847"/>
                    </a:cubicBezTo>
                    <a:cubicBezTo>
                      <a:pt x="182207" y="340847"/>
                      <a:pt x="189104" y="338548"/>
                      <a:pt x="193702" y="336249"/>
                    </a:cubicBezTo>
                    <a:lnTo>
                      <a:pt x="320155" y="263826"/>
                    </a:lnTo>
                    <a:cubicBezTo>
                      <a:pt x="331650" y="256928"/>
                      <a:pt x="339697" y="243134"/>
                      <a:pt x="339697" y="230488"/>
                    </a:cubicBezTo>
                    <a:lnTo>
                      <a:pt x="339697" y="35062"/>
                    </a:lnTo>
                    <a:cubicBezTo>
                      <a:pt x="340847" y="21267"/>
                      <a:pt x="328202" y="8622"/>
                      <a:pt x="313257" y="8622"/>
                    </a:cubicBezTo>
                    <a:close/>
                    <a:moveTo>
                      <a:pt x="322454" y="230488"/>
                    </a:moveTo>
                    <a:cubicBezTo>
                      <a:pt x="322454" y="237386"/>
                      <a:pt x="316706" y="245433"/>
                      <a:pt x="310958" y="248881"/>
                    </a:cubicBezTo>
                    <a:lnTo>
                      <a:pt x="184506" y="321304"/>
                    </a:lnTo>
                    <a:cubicBezTo>
                      <a:pt x="178758" y="324753"/>
                      <a:pt x="168412" y="324753"/>
                      <a:pt x="162664" y="321304"/>
                    </a:cubicBezTo>
                    <a:lnTo>
                      <a:pt x="36211" y="248881"/>
                    </a:lnTo>
                    <a:cubicBezTo>
                      <a:pt x="30464" y="245433"/>
                      <a:pt x="24716" y="236236"/>
                      <a:pt x="24716" y="230488"/>
                    </a:cubicBezTo>
                    <a:lnTo>
                      <a:pt x="24716" y="35062"/>
                    </a:lnTo>
                    <a:cubicBezTo>
                      <a:pt x="24716" y="30464"/>
                      <a:pt x="29314" y="25865"/>
                      <a:pt x="33912" y="25865"/>
                    </a:cubicBezTo>
                    <a:lnTo>
                      <a:pt x="313257" y="25865"/>
                    </a:lnTo>
                    <a:cubicBezTo>
                      <a:pt x="317856" y="25865"/>
                      <a:pt x="322454" y="30464"/>
                      <a:pt x="322454" y="35062"/>
                    </a:cubicBezTo>
                    <a:lnTo>
                      <a:pt x="322454" y="230488"/>
                    </a:lnTo>
                    <a:close/>
                  </a:path>
                </a:pathLst>
              </a:custGeom>
              <a:solidFill>
                <a:srgbClr val="C7000B"/>
              </a:solidFill>
              <a:ln w="9525" cap="flat">
                <a:noFill/>
                <a:prstDash val="solid"/>
                <a:miter/>
              </a:ln>
            </p:spPr>
            <p:txBody>
              <a:bodyPr rtlCol="0" anchor="ctr"/>
              <a:lstStyle/>
              <a:p>
                <a:endParaRPr lang="zh-CN" altLang="en-US" sz="1798">
                  <a:solidFill>
                    <a:prstClr val="black"/>
                  </a:solidFill>
                  <a:latin typeface="黑体" panose="02010609060101010101" pitchFamily="49" charset="-122"/>
                  <a:ea typeface="黑体" panose="02010609060101010101" pitchFamily="49" charset="-122"/>
                  <a:cs typeface="+mn-ea"/>
                  <a:sym typeface="+mn-lt"/>
                </a:endParaRPr>
              </a:p>
            </p:txBody>
          </p:sp>
        </p:grpSp>
        <p:grpSp>
          <p:nvGrpSpPr>
            <p:cNvPr id="85" name="图形 10">
              <a:extLst>
                <a:ext uri="{FF2B5EF4-FFF2-40B4-BE49-F238E27FC236}">
                  <a16:creationId xmlns:a16="http://schemas.microsoft.com/office/drawing/2014/main" id="{2F3E9F2C-191B-B44F-9496-C51B3E52C553}"/>
                </a:ext>
              </a:extLst>
            </p:cNvPr>
            <p:cNvGrpSpPr/>
            <p:nvPr/>
          </p:nvGrpSpPr>
          <p:grpSpPr>
            <a:xfrm>
              <a:off x="5616257" y="3674676"/>
              <a:ext cx="1097422" cy="658412"/>
              <a:chOff x="5663509" y="3366643"/>
              <a:chExt cx="965637" cy="643758"/>
            </a:xfrm>
          </p:grpSpPr>
          <p:sp>
            <p:nvSpPr>
              <p:cNvPr id="86" name="任意形状 85">
                <a:extLst>
                  <a:ext uri="{FF2B5EF4-FFF2-40B4-BE49-F238E27FC236}">
                    <a16:creationId xmlns:a16="http://schemas.microsoft.com/office/drawing/2014/main" id="{071C8CB1-C003-054D-9217-927FC5C46B9D}"/>
                  </a:ext>
                </a:extLst>
              </p:cNvPr>
              <p:cNvSpPr/>
              <p:nvPr/>
            </p:nvSpPr>
            <p:spPr>
              <a:xfrm>
                <a:off x="6161251" y="3463186"/>
                <a:ext cx="459827" cy="459827"/>
              </a:xfrm>
              <a:custGeom>
                <a:avLst/>
                <a:gdLst>
                  <a:gd name="connsiteX0" fmla="*/ 457549 w 459827"/>
                  <a:gd name="connsiteY0" fmla="*/ 402369 h 459827"/>
                  <a:gd name="connsiteX1" fmla="*/ 402369 w 459827"/>
                  <a:gd name="connsiteY1" fmla="*/ 458698 h 459827"/>
                  <a:gd name="connsiteX2" fmla="*/ 10367 w 459827"/>
                  <a:gd name="connsiteY2" fmla="*/ 66695 h 459827"/>
                  <a:gd name="connsiteX3" fmla="*/ 65546 w 459827"/>
                  <a:gd name="connsiteY3" fmla="*/ 10367 h 459827"/>
                </a:gdLst>
                <a:ahLst/>
                <a:cxnLst>
                  <a:cxn ang="0">
                    <a:pos x="connsiteX0" y="connsiteY0"/>
                  </a:cxn>
                  <a:cxn ang="0">
                    <a:pos x="connsiteX1" y="connsiteY1"/>
                  </a:cxn>
                  <a:cxn ang="0">
                    <a:pos x="connsiteX2" y="connsiteY2"/>
                  </a:cxn>
                  <a:cxn ang="0">
                    <a:pos x="connsiteX3" y="connsiteY3"/>
                  </a:cxn>
                </a:cxnLst>
                <a:rect l="l" t="t" r="r" b="b"/>
                <a:pathLst>
                  <a:path w="459827" h="459827">
                    <a:moveTo>
                      <a:pt x="457549" y="402369"/>
                    </a:moveTo>
                    <a:lnTo>
                      <a:pt x="402369" y="458698"/>
                    </a:lnTo>
                    <a:lnTo>
                      <a:pt x="10367" y="66695"/>
                    </a:lnTo>
                    <a:lnTo>
                      <a:pt x="65546" y="10367"/>
                    </a:lnTo>
                    <a:close/>
                  </a:path>
                </a:pathLst>
              </a:custGeom>
              <a:solidFill>
                <a:schemeClr val="accent1">
                  <a:lumMod val="20000"/>
                  <a:lumOff val="80000"/>
                </a:schemeClr>
              </a:solidFill>
              <a:ln w="11453" cap="flat">
                <a:noFill/>
                <a:prstDash val="solid"/>
                <a:miter/>
              </a:ln>
            </p:spPr>
            <p:txBody>
              <a:bodyPr rtlCol="0" anchor="ctr"/>
              <a:lstStyle/>
              <a:p>
                <a:endParaRPr lang="zh-CN" altLang="en-US" sz="1798">
                  <a:solidFill>
                    <a:prstClr val="black"/>
                  </a:solidFill>
                  <a:latin typeface="黑体" panose="02010609060101010101" pitchFamily="49" charset="-122"/>
                  <a:ea typeface="黑体" panose="02010609060101010101" pitchFamily="49" charset="-122"/>
                  <a:cs typeface="+mn-ea"/>
                  <a:sym typeface="+mn-lt"/>
                </a:endParaRPr>
              </a:p>
            </p:txBody>
          </p:sp>
          <p:sp>
            <p:nvSpPr>
              <p:cNvPr id="87" name="任意形状 86">
                <a:extLst>
                  <a:ext uri="{FF2B5EF4-FFF2-40B4-BE49-F238E27FC236}">
                    <a16:creationId xmlns:a16="http://schemas.microsoft.com/office/drawing/2014/main" id="{A65141DB-875D-3F40-A51D-D174372C5AC4}"/>
                  </a:ext>
                </a:extLst>
              </p:cNvPr>
              <p:cNvSpPr/>
              <p:nvPr/>
            </p:nvSpPr>
            <p:spPr>
              <a:xfrm>
                <a:off x="5654887" y="3358021"/>
                <a:ext cx="655254" cy="655254"/>
              </a:xfrm>
              <a:custGeom>
                <a:avLst/>
                <a:gdLst>
                  <a:gd name="connsiteX0" fmla="*/ 652380 w 655253"/>
                  <a:gd name="connsiteY0" fmla="*/ 330501 h 655253"/>
                  <a:gd name="connsiteX1" fmla="*/ 330501 w 655253"/>
                  <a:gd name="connsiteY1" fmla="*/ 652380 h 655253"/>
                  <a:gd name="connsiteX2" fmla="*/ 8622 w 655253"/>
                  <a:gd name="connsiteY2" fmla="*/ 330501 h 655253"/>
                  <a:gd name="connsiteX3" fmla="*/ 330501 w 655253"/>
                  <a:gd name="connsiteY3" fmla="*/ 8622 h 655253"/>
                  <a:gd name="connsiteX4" fmla="*/ 652380 w 655253"/>
                  <a:gd name="connsiteY4" fmla="*/ 330501 h 6552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5253" h="655253">
                    <a:moveTo>
                      <a:pt x="652380" y="330501"/>
                    </a:moveTo>
                    <a:cubicBezTo>
                      <a:pt x="652380" y="508270"/>
                      <a:pt x="508270" y="652380"/>
                      <a:pt x="330501" y="652380"/>
                    </a:cubicBezTo>
                    <a:cubicBezTo>
                      <a:pt x="152732" y="652380"/>
                      <a:pt x="8622" y="508270"/>
                      <a:pt x="8622" y="330501"/>
                    </a:cubicBezTo>
                    <a:cubicBezTo>
                      <a:pt x="8622" y="152732"/>
                      <a:pt x="152732" y="8622"/>
                      <a:pt x="330501" y="8622"/>
                    </a:cubicBezTo>
                    <a:cubicBezTo>
                      <a:pt x="508270" y="8622"/>
                      <a:pt x="652380" y="152732"/>
                      <a:pt x="652380" y="330501"/>
                    </a:cubicBezTo>
                    <a:close/>
                  </a:path>
                </a:pathLst>
              </a:custGeom>
              <a:solidFill>
                <a:schemeClr val="accent1">
                  <a:lumMod val="20000"/>
                  <a:lumOff val="80000"/>
                </a:schemeClr>
              </a:solidFill>
              <a:ln w="9525" cap="flat">
                <a:noFill/>
                <a:prstDash val="solid"/>
                <a:miter/>
              </a:ln>
            </p:spPr>
            <p:txBody>
              <a:bodyPr rtlCol="0" anchor="ctr"/>
              <a:lstStyle/>
              <a:p>
                <a:endParaRPr lang="zh-CN" altLang="en-US" sz="1798">
                  <a:solidFill>
                    <a:prstClr val="black"/>
                  </a:solidFill>
                  <a:latin typeface="黑体" panose="02010609060101010101" pitchFamily="49" charset="-122"/>
                  <a:ea typeface="黑体" panose="02010609060101010101" pitchFamily="49" charset="-122"/>
                  <a:cs typeface="+mn-ea"/>
                  <a:sym typeface="+mn-lt"/>
                </a:endParaRPr>
              </a:p>
            </p:txBody>
          </p:sp>
          <p:sp>
            <p:nvSpPr>
              <p:cNvPr id="88" name="任意形状 87">
                <a:extLst>
                  <a:ext uri="{FF2B5EF4-FFF2-40B4-BE49-F238E27FC236}">
                    <a16:creationId xmlns:a16="http://schemas.microsoft.com/office/drawing/2014/main" id="{7924B902-175A-7F48-A4C7-8ED34AA858F8}"/>
                  </a:ext>
                </a:extLst>
              </p:cNvPr>
              <p:cNvSpPr/>
              <p:nvPr/>
            </p:nvSpPr>
            <p:spPr>
              <a:xfrm>
                <a:off x="5737656" y="3440790"/>
                <a:ext cx="494314" cy="494314"/>
              </a:xfrm>
              <a:custGeom>
                <a:avLst/>
                <a:gdLst>
                  <a:gd name="connsiteX0" fmla="*/ 496039 w 494314"/>
                  <a:gd name="connsiteY0" fmla="*/ 252330 h 494314"/>
                  <a:gd name="connsiteX1" fmla="*/ 252330 w 494314"/>
                  <a:gd name="connsiteY1" fmla="*/ 496039 h 494314"/>
                  <a:gd name="connsiteX2" fmla="*/ 8622 w 494314"/>
                  <a:gd name="connsiteY2" fmla="*/ 252330 h 494314"/>
                  <a:gd name="connsiteX3" fmla="*/ 252330 w 494314"/>
                  <a:gd name="connsiteY3" fmla="*/ 8622 h 494314"/>
                  <a:gd name="connsiteX4" fmla="*/ 496039 w 494314"/>
                  <a:gd name="connsiteY4" fmla="*/ 252330 h 494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4314" h="494314">
                    <a:moveTo>
                      <a:pt x="496039" y="252330"/>
                    </a:moveTo>
                    <a:cubicBezTo>
                      <a:pt x="496039" y="386927"/>
                      <a:pt x="386927" y="496039"/>
                      <a:pt x="252330" y="496039"/>
                    </a:cubicBezTo>
                    <a:cubicBezTo>
                      <a:pt x="117734" y="496039"/>
                      <a:pt x="8622" y="386927"/>
                      <a:pt x="8622" y="252330"/>
                    </a:cubicBezTo>
                    <a:cubicBezTo>
                      <a:pt x="8622" y="117734"/>
                      <a:pt x="117734" y="8622"/>
                      <a:pt x="252330" y="8622"/>
                    </a:cubicBezTo>
                    <a:cubicBezTo>
                      <a:pt x="386927" y="8622"/>
                      <a:pt x="496039" y="117734"/>
                      <a:pt x="496039" y="252330"/>
                    </a:cubicBezTo>
                    <a:close/>
                  </a:path>
                </a:pathLst>
              </a:custGeom>
              <a:solidFill>
                <a:srgbClr val="FFFFFF"/>
              </a:solidFill>
              <a:ln w="9525" cap="flat">
                <a:noFill/>
                <a:prstDash val="solid"/>
                <a:miter/>
              </a:ln>
            </p:spPr>
            <p:txBody>
              <a:bodyPr rtlCol="0" anchor="ctr"/>
              <a:lstStyle/>
              <a:p>
                <a:endParaRPr lang="zh-CN" altLang="en-US" sz="1798">
                  <a:solidFill>
                    <a:prstClr val="black"/>
                  </a:solidFill>
                  <a:latin typeface="黑体" panose="02010609060101010101" pitchFamily="49" charset="-122"/>
                  <a:ea typeface="黑体" panose="02010609060101010101" pitchFamily="49" charset="-122"/>
                  <a:cs typeface="+mn-ea"/>
                  <a:sym typeface="+mn-lt"/>
                </a:endParaRPr>
              </a:p>
            </p:txBody>
          </p:sp>
          <p:sp>
            <p:nvSpPr>
              <p:cNvPr id="89" name="任意形状 88">
                <a:extLst>
                  <a:ext uri="{FF2B5EF4-FFF2-40B4-BE49-F238E27FC236}">
                    <a16:creationId xmlns:a16="http://schemas.microsoft.com/office/drawing/2014/main" id="{3E8ACD66-A60A-E846-9FBA-D2F8A2191008}"/>
                  </a:ext>
                </a:extLst>
              </p:cNvPr>
              <p:cNvSpPr/>
              <p:nvPr/>
            </p:nvSpPr>
            <p:spPr>
              <a:xfrm>
                <a:off x="5881352" y="3606328"/>
                <a:ext cx="206922" cy="160940"/>
              </a:xfrm>
              <a:custGeom>
                <a:avLst/>
                <a:gdLst>
                  <a:gd name="connsiteX0" fmla="*/ 185655 w 206922"/>
                  <a:gd name="connsiteY0" fmla="*/ 15519 h 160939"/>
                  <a:gd name="connsiteX1" fmla="*/ 43109 w 206922"/>
                  <a:gd name="connsiteY1" fmla="*/ 15519 h 160939"/>
                  <a:gd name="connsiteX2" fmla="*/ 31613 w 206922"/>
                  <a:gd name="connsiteY2" fmla="*/ 8622 h 160939"/>
                  <a:gd name="connsiteX3" fmla="*/ 17818 w 206922"/>
                  <a:gd name="connsiteY3" fmla="*/ 22417 h 160939"/>
                  <a:gd name="connsiteX4" fmla="*/ 31613 w 206922"/>
                  <a:gd name="connsiteY4" fmla="*/ 36211 h 160939"/>
                  <a:gd name="connsiteX5" fmla="*/ 45408 w 206922"/>
                  <a:gd name="connsiteY5" fmla="*/ 24716 h 160939"/>
                  <a:gd name="connsiteX6" fmla="*/ 185655 w 206922"/>
                  <a:gd name="connsiteY6" fmla="*/ 24716 h 160939"/>
                  <a:gd name="connsiteX7" fmla="*/ 200600 w 206922"/>
                  <a:gd name="connsiteY7" fmla="*/ 41959 h 160939"/>
                  <a:gd name="connsiteX8" fmla="*/ 200600 w 206922"/>
                  <a:gd name="connsiteY8" fmla="*/ 44258 h 160939"/>
                  <a:gd name="connsiteX9" fmla="*/ 185655 w 206922"/>
                  <a:gd name="connsiteY9" fmla="*/ 61502 h 160939"/>
                  <a:gd name="connsiteX10" fmla="*/ 74147 w 206922"/>
                  <a:gd name="connsiteY10" fmla="*/ 61502 h 160939"/>
                  <a:gd name="connsiteX11" fmla="*/ 61502 w 206922"/>
                  <a:gd name="connsiteY11" fmla="*/ 52305 h 160939"/>
                  <a:gd name="connsiteX12" fmla="*/ 48857 w 206922"/>
                  <a:gd name="connsiteY12" fmla="*/ 61502 h 160939"/>
                  <a:gd name="connsiteX13" fmla="*/ 31613 w 206922"/>
                  <a:gd name="connsiteY13" fmla="*/ 61502 h 160939"/>
                  <a:gd name="connsiteX14" fmla="*/ 8622 w 206922"/>
                  <a:gd name="connsiteY14" fmla="*/ 83344 h 160939"/>
                  <a:gd name="connsiteX15" fmla="*/ 31613 w 206922"/>
                  <a:gd name="connsiteY15" fmla="*/ 105185 h 160939"/>
                  <a:gd name="connsiteX16" fmla="*/ 141972 w 206922"/>
                  <a:gd name="connsiteY16" fmla="*/ 105185 h 160939"/>
                  <a:gd name="connsiteX17" fmla="*/ 154617 w 206922"/>
                  <a:gd name="connsiteY17" fmla="*/ 114382 h 160939"/>
                  <a:gd name="connsiteX18" fmla="*/ 167262 w 206922"/>
                  <a:gd name="connsiteY18" fmla="*/ 105185 h 160939"/>
                  <a:gd name="connsiteX19" fmla="*/ 184506 w 206922"/>
                  <a:gd name="connsiteY19" fmla="*/ 105185 h 160939"/>
                  <a:gd name="connsiteX20" fmla="*/ 199450 w 206922"/>
                  <a:gd name="connsiteY20" fmla="*/ 120130 h 160939"/>
                  <a:gd name="connsiteX21" fmla="*/ 199450 w 206922"/>
                  <a:gd name="connsiteY21" fmla="*/ 124728 h 160939"/>
                  <a:gd name="connsiteX22" fmla="*/ 184506 w 206922"/>
                  <a:gd name="connsiteY22" fmla="*/ 139672 h 160939"/>
                  <a:gd name="connsiteX23" fmla="*/ 43109 w 206922"/>
                  <a:gd name="connsiteY23" fmla="*/ 139672 h 160939"/>
                  <a:gd name="connsiteX24" fmla="*/ 30464 w 206922"/>
                  <a:gd name="connsiteY24" fmla="*/ 130476 h 160939"/>
                  <a:gd name="connsiteX25" fmla="*/ 16669 w 206922"/>
                  <a:gd name="connsiteY25" fmla="*/ 144271 h 160939"/>
                  <a:gd name="connsiteX26" fmla="*/ 30464 w 206922"/>
                  <a:gd name="connsiteY26" fmla="*/ 158066 h 160939"/>
                  <a:gd name="connsiteX27" fmla="*/ 43109 w 206922"/>
                  <a:gd name="connsiteY27" fmla="*/ 148869 h 160939"/>
                  <a:gd name="connsiteX28" fmla="*/ 184506 w 206922"/>
                  <a:gd name="connsiteY28" fmla="*/ 148869 h 160939"/>
                  <a:gd name="connsiteX29" fmla="*/ 207497 w 206922"/>
                  <a:gd name="connsiteY29" fmla="*/ 124728 h 160939"/>
                  <a:gd name="connsiteX30" fmla="*/ 207497 w 206922"/>
                  <a:gd name="connsiteY30" fmla="*/ 120130 h 160939"/>
                  <a:gd name="connsiteX31" fmla="*/ 184506 w 206922"/>
                  <a:gd name="connsiteY31" fmla="*/ 95989 h 160939"/>
                  <a:gd name="connsiteX32" fmla="*/ 167262 w 206922"/>
                  <a:gd name="connsiteY32" fmla="*/ 95989 h 160939"/>
                  <a:gd name="connsiteX33" fmla="*/ 154617 w 206922"/>
                  <a:gd name="connsiteY33" fmla="*/ 86792 h 160939"/>
                  <a:gd name="connsiteX34" fmla="*/ 141972 w 206922"/>
                  <a:gd name="connsiteY34" fmla="*/ 95989 h 160939"/>
                  <a:gd name="connsiteX35" fmla="*/ 30464 w 206922"/>
                  <a:gd name="connsiteY35" fmla="*/ 95989 h 160939"/>
                  <a:gd name="connsiteX36" fmla="*/ 15519 w 206922"/>
                  <a:gd name="connsiteY36" fmla="*/ 82194 h 160939"/>
                  <a:gd name="connsiteX37" fmla="*/ 30464 w 206922"/>
                  <a:gd name="connsiteY37" fmla="*/ 68399 h 160939"/>
                  <a:gd name="connsiteX38" fmla="*/ 47707 w 206922"/>
                  <a:gd name="connsiteY38" fmla="*/ 68399 h 160939"/>
                  <a:gd name="connsiteX39" fmla="*/ 60352 w 206922"/>
                  <a:gd name="connsiteY39" fmla="*/ 77596 h 160939"/>
                  <a:gd name="connsiteX40" fmla="*/ 72998 w 206922"/>
                  <a:gd name="connsiteY40" fmla="*/ 68399 h 160939"/>
                  <a:gd name="connsiteX41" fmla="*/ 184506 w 206922"/>
                  <a:gd name="connsiteY41" fmla="*/ 68399 h 160939"/>
                  <a:gd name="connsiteX42" fmla="*/ 207497 w 206922"/>
                  <a:gd name="connsiteY42" fmla="*/ 41959 h 160939"/>
                  <a:gd name="connsiteX43" fmla="*/ 207497 w 206922"/>
                  <a:gd name="connsiteY43" fmla="*/ 39660 h 160939"/>
                  <a:gd name="connsiteX44" fmla="*/ 185655 w 206922"/>
                  <a:gd name="connsiteY44" fmla="*/ 15519 h 160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06922" h="160939">
                    <a:moveTo>
                      <a:pt x="185655" y="15519"/>
                    </a:moveTo>
                    <a:lnTo>
                      <a:pt x="43109" y="15519"/>
                    </a:lnTo>
                    <a:cubicBezTo>
                      <a:pt x="40810" y="10921"/>
                      <a:pt x="36211" y="8622"/>
                      <a:pt x="31613" y="8622"/>
                    </a:cubicBezTo>
                    <a:cubicBezTo>
                      <a:pt x="23566" y="8622"/>
                      <a:pt x="17818" y="14370"/>
                      <a:pt x="17818" y="22417"/>
                    </a:cubicBezTo>
                    <a:cubicBezTo>
                      <a:pt x="17818" y="30464"/>
                      <a:pt x="23566" y="36211"/>
                      <a:pt x="31613" y="36211"/>
                    </a:cubicBezTo>
                    <a:cubicBezTo>
                      <a:pt x="38511" y="36211"/>
                      <a:pt x="44258" y="31613"/>
                      <a:pt x="45408" y="24716"/>
                    </a:cubicBezTo>
                    <a:lnTo>
                      <a:pt x="185655" y="24716"/>
                    </a:lnTo>
                    <a:cubicBezTo>
                      <a:pt x="193702" y="24716"/>
                      <a:pt x="200600" y="35062"/>
                      <a:pt x="200600" y="41959"/>
                    </a:cubicBezTo>
                    <a:lnTo>
                      <a:pt x="200600" y="44258"/>
                    </a:lnTo>
                    <a:cubicBezTo>
                      <a:pt x="200600" y="52305"/>
                      <a:pt x="193702" y="61502"/>
                      <a:pt x="185655" y="61502"/>
                    </a:cubicBezTo>
                    <a:lnTo>
                      <a:pt x="74147" y="61502"/>
                    </a:lnTo>
                    <a:cubicBezTo>
                      <a:pt x="71848" y="55754"/>
                      <a:pt x="67250" y="52305"/>
                      <a:pt x="61502" y="52305"/>
                    </a:cubicBezTo>
                    <a:cubicBezTo>
                      <a:pt x="55754" y="52305"/>
                      <a:pt x="51156" y="55754"/>
                      <a:pt x="48857" y="61502"/>
                    </a:cubicBezTo>
                    <a:lnTo>
                      <a:pt x="31613" y="61502"/>
                    </a:lnTo>
                    <a:cubicBezTo>
                      <a:pt x="17818" y="61502"/>
                      <a:pt x="8622" y="71848"/>
                      <a:pt x="8622" y="83344"/>
                    </a:cubicBezTo>
                    <a:cubicBezTo>
                      <a:pt x="8622" y="94839"/>
                      <a:pt x="20117" y="105185"/>
                      <a:pt x="31613" y="105185"/>
                    </a:cubicBezTo>
                    <a:lnTo>
                      <a:pt x="141972" y="105185"/>
                    </a:lnTo>
                    <a:cubicBezTo>
                      <a:pt x="144271" y="110933"/>
                      <a:pt x="148869" y="114382"/>
                      <a:pt x="154617" y="114382"/>
                    </a:cubicBezTo>
                    <a:cubicBezTo>
                      <a:pt x="160365" y="114382"/>
                      <a:pt x="164963" y="110933"/>
                      <a:pt x="167262" y="105185"/>
                    </a:cubicBezTo>
                    <a:lnTo>
                      <a:pt x="184506" y="105185"/>
                    </a:lnTo>
                    <a:cubicBezTo>
                      <a:pt x="193702" y="105185"/>
                      <a:pt x="199450" y="113232"/>
                      <a:pt x="199450" y="120130"/>
                    </a:cubicBezTo>
                    <a:lnTo>
                      <a:pt x="199450" y="124728"/>
                    </a:lnTo>
                    <a:cubicBezTo>
                      <a:pt x="199450" y="131626"/>
                      <a:pt x="192553" y="139672"/>
                      <a:pt x="184506" y="139672"/>
                    </a:cubicBezTo>
                    <a:lnTo>
                      <a:pt x="43109" y="139672"/>
                    </a:lnTo>
                    <a:cubicBezTo>
                      <a:pt x="40810" y="133925"/>
                      <a:pt x="36211" y="130476"/>
                      <a:pt x="30464" y="130476"/>
                    </a:cubicBezTo>
                    <a:cubicBezTo>
                      <a:pt x="22417" y="130476"/>
                      <a:pt x="16669" y="136224"/>
                      <a:pt x="16669" y="144271"/>
                    </a:cubicBezTo>
                    <a:cubicBezTo>
                      <a:pt x="16669" y="152318"/>
                      <a:pt x="22417" y="158066"/>
                      <a:pt x="30464" y="158066"/>
                    </a:cubicBezTo>
                    <a:cubicBezTo>
                      <a:pt x="36211" y="158066"/>
                      <a:pt x="40810" y="154617"/>
                      <a:pt x="43109" y="148869"/>
                    </a:cubicBezTo>
                    <a:lnTo>
                      <a:pt x="184506" y="148869"/>
                    </a:lnTo>
                    <a:cubicBezTo>
                      <a:pt x="198300" y="148869"/>
                      <a:pt x="207497" y="136224"/>
                      <a:pt x="207497" y="124728"/>
                    </a:cubicBezTo>
                    <a:lnTo>
                      <a:pt x="207497" y="120130"/>
                    </a:lnTo>
                    <a:cubicBezTo>
                      <a:pt x="207497" y="108634"/>
                      <a:pt x="197151" y="95989"/>
                      <a:pt x="184506" y="95989"/>
                    </a:cubicBezTo>
                    <a:lnTo>
                      <a:pt x="167262" y="95989"/>
                    </a:lnTo>
                    <a:cubicBezTo>
                      <a:pt x="164963" y="90241"/>
                      <a:pt x="160365" y="86792"/>
                      <a:pt x="154617" y="86792"/>
                    </a:cubicBezTo>
                    <a:cubicBezTo>
                      <a:pt x="148869" y="86792"/>
                      <a:pt x="144271" y="90241"/>
                      <a:pt x="141972" y="95989"/>
                    </a:cubicBezTo>
                    <a:lnTo>
                      <a:pt x="30464" y="95989"/>
                    </a:lnTo>
                    <a:cubicBezTo>
                      <a:pt x="22417" y="95989"/>
                      <a:pt x="15519" y="90241"/>
                      <a:pt x="15519" y="82194"/>
                    </a:cubicBezTo>
                    <a:cubicBezTo>
                      <a:pt x="15519" y="74147"/>
                      <a:pt x="22417" y="68399"/>
                      <a:pt x="30464" y="68399"/>
                    </a:cubicBezTo>
                    <a:lnTo>
                      <a:pt x="47707" y="68399"/>
                    </a:lnTo>
                    <a:cubicBezTo>
                      <a:pt x="50006" y="74147"/>
                      <a:pt x="54604" y="77596"/>
                      <a:pt x="60352" y="77596"/>
                    </a:cubicBezTo>
                    <a:cubicBezTo>
                      <a:pt x="66100" y="77596"/>
                      <a:pt x="70698" y="74147"/>
                      <a:pt x="72998" y="68399"/>
                    </a:cubicBezTo>
                    <a:lnTo>
                      <a:pt x="184506" y="68399"/>
                    </a:lnTo>
                    <a:cubicBezTo>
                      <a:pt x="198300" y="68399"/>
                      <a:pt x="207497" y="53455"/>
                      <a:pt x="207497" y="41959"/>
                    </a:cubicBezTo>
                    <a:lnTo>
                      <a:pt x="207497" y="39660"/>
                    </a:lnTo>
                    <a:cubicBezTo>
                      <a:pt x="208647" y="29314"/>
                      <a:pt x="198300" y="15519"/>
                      <a:pt x="185655" y="15519"/>
                    </a:cubicBezTo>
                    <a:close/>
                  </a:path>
                </a:pathLst>
              </a:custGeom>
              <a:solidFill>
                <a:srgbClr val="C7000B"/>
              </a:solidFill>
              <a:ln w="9525" cap="flat">
                <a:noFill/>
                <a:prstDash val="solid"/>
                <a:miter/>
              </a:ln>
            </p:spPr>
            <p:txBody>
              <a:bodyPr rtlCol="0" anchor="ctr"/>
              <a:lstStyle/>
              <a:p>
                <a:endParaRPr lang="zh-CN" altLang="en-US" sz="1798">
                  <a:solidFill>
                    <a:prstClr val="black"/>
                  </a:solidFill>
                  <a:latin typeface="黑体" panose="02010609060101010101" pitchFamily="49" charset="-122"/>
                  <a:ea typeface="黑体" panose="02010609060101010101" pitchFamily="49" charset="-122"/>
                  <a:cs typeface="+mn-ea"/>
                  <a:sym typeface="+mn-lt"/>
                </a:endParaRPr>
              </a:p>
            </p:txBody>
          </p:sp>
          <p:sp>
            <p:nvSpPr>
              <p:cNvPr id="90" name="任意形状 89">
                <a:extLst>
                  <a:ext uri="{FF2B5EF4-FFF2-40B4-BE49-F238E27FC236}">
                    <a16:creationId xmlns:a16="http://schemas.microsoft.com/office/drawing/2014/main" id="{EBB0633C-8BD2-DC40-8CFD-8A1CB827D63C}"/>
                  </a:ext>
                </a:extLst>
              </p:cNvPr>
              <p:cNvSpPr/>
              <p:nvPr/>
            </p:nvSpPr>
            <p:spPr>
              <a:xfrm>
                <a:off x="5815827" y="3540803"/>
                <a:ext cx="344870" cy="344870"/>
              </a:xfrm>
              <a:custGeom>
                <a:avLst/>
                <a:gdLst>
                  <a:gd name="connsiteX0" fmla="*/ 313257 w 344870"/>
                  <a:gd name="connsiteY0" fmla="*/ 8622 h 344870"/>
                  <a:gd name="connsiteX1" fmla="*/ 35062 w 344870"/>
                  <a:gd name="connsiteY1" fmla="*/ 8622 h 344870"/>
                  <a:gd name="connsiteX2" fmla="*/ 8622 w 344870"/>
                  <a:gd name="connsiteY2" fmla="*/ 35062 h 344870"/>
                  <a:gd name="connsiteX3" fmla="*/ 8622 w 344870"/>
                  <a:gd name="connsiteY3" fmla="*/ 230488 h 344870"/>
                  <a:gd name="connsiteX4" fmla="*/ 28164 w 344870"/>
                  <a:gd name="connsiteY4" fmla="*/ 263826 h 344870"/>
                  <a:gd name="connsiteX5" fmla="*/ 154617 w 344870"/>
                  <a:gd name="connsiteY5" fmla="*/ 336249 h 344870"/>
                  <a:gd name="connsiteX6" fmla="*/ 174160 w 344870"/>
                  <a:gd name="connsiteY6" fmla="*/ 340847 h 344870"/>
                  <a:gd name="connsiteX7" fmla="*/ 193702 w 344870"/>
                  <a:gd name="connsiteY7" fmla="*/ 336249 h 344870"/>
                  <a:gd name="connsiteX8" fmla="*/ 320155 w 344870"/>
                  <a:gd name="connsiteY8" fmla="*/ 263826 h 344870"/>
                  <a:gd name="connsiteX9" fmla="*/ 339697 w 344870"/>
                  <a:gd name="connsiteY9" fmla="*/ 230488 h 344870"/>
                  <a:gd name="connsiteX10" fmla="*/ 339697 w 344870"/>
                  <a:gd name="connsiteY10" fmla="*/ 35062 h 344870"/>
                  <a:gd name="connsiteX11" fmla="*/ 313257 w 344870"/>
                  <a:gd name="connsiteY11" fmla="*/ 8622 h 344870"/>
                  <a:gd name="connsiteX12" fmla="*/ 322454 w 344870"/>
                  <a:gd name="connsiteY12" fmla="*/ 230488 h 344870"/>
                  <a:gd name="connsiteX13" fmla="*/ 310958 w 344870"/>
                  <a:gd name="connsiteY13" fmla="*/ 248881 h 344870"/>
                  <a:gd name="connsiteX14" fmla="*/ 184506 w 344870"/>
                  <a:gd name="connsiteY14" fmla="*/ 321304 h 344870"/>
                  <a:gd name="connsiteX15" fmla="*/ 162664 w 344870"/>
                  <a:gd name="connsiteY15" fmla="*/ 321304 h 344870"/>
                  <a:gd name="connsiteX16" fmla="*/ 36211 w 344870"/>
                  <a:gd name="connsiteY16" fmla="*/ 248881 h 344870"/>
                  <a:gd name="connsiteX17" fmla="*/ 24716 w 344870"/>
                  <a:gd name="connsiteY17" fmla="*/ 230488 h 344870"/>
                  <a:gd name="connsiteX18" fmla="*/ 24716 w 344870"/>
                  <a:gd name="connsiteY18" fmla="*/ 35062 h 344870"/>
                  <a:gd name="connsiteX19" fmla="*/ 33912 w 344870"/>
                  <a:gd name="connsiteY19" fmla="*/ 25865 h 344870"/>
                  <a:gd name="connsiteX20" fmla="*/ 313257 w 344870"/>
                  <a:gd name="connsiteY20" fmla="*/ 25865 h 344870"/>
                  <a:gd name="connsiteX21" fmla="*/ 322454 w 344870"/>
                  <a:gd name="connsiteY21" fmla="*/ 35062 h 344870"/>
                  <a:gd name="connsiteX22" fmla="*/ 322454 w 344870"/>
                  <a:gd name="connsiteY22" fmla="*/ 230488 h 344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44870" h="344870">
                    <a:moveTo>
                      <a:pt x="313257" y="8622"/>
                    </a:moveTo>
                    <a:lnTo>
                      <a:pt x="35062" y="8622"/>
                    </a:lnTo>
                    <a:cubicBezTo>
                      <a:pt x="20117" y="8622"/>
                      <a:pt x="8622" y="21267"/>
                      <a:pt x="8622" y="35062"/>
                    </a:cubicBezTo>
                    <a:lnTo>
                      <a:pt x="8622" y="230488"/>
                    </a:lnTo>
                    <a:cubicBezTo>
                      <a:pt x="8622" y="244283"/>
                      <a:pt x="17818" y="258078"/>
                      <a:pt x="28164" y="263826"/>
                    </a:cubicBezTo>
                    <a:lnTo>
                      <a:pt x="154617" y="336249"/>
                    </a:lnTo>
                    <a:cubicBezTo>
                      <a:pt x="160365" y="339697"/>
                      <a:pt x="167262" y="340847"/>
                      <a:pt x="174160" y="340847"/>
                    </a:cubicBezTo>
                    <a:cubicBezTo>
                      <a:pt x="182207" y="340847"/>
                      <a:pt x="189104" y="338548"/>
                      <a:pt x="193702" y="336249"/>
                    </a:cubicBezTo>
                    <a:lnTo>
                      <a:pt x="320155" y="263826"/>
                    </a:lnTo>
                    <a:cubicBezTo>
                      <a:pt x="331650" y="256928"/>
                      <a:pt x="339697" y="243134"/>
                      <a:pt x="339697" y="230488"/>
                    </a:cubicBezTo>
                    <a:lnTo>
                      <a:pt x="339697" y="35062"/>
                    </a:lnTo>
                    <a:cubicBezTo>
                      <a:pt x="339697" y="21267"/>
                      <a:pt x="328202" y="8622"/>
                      <a:pt x="313257" y="8622"/>
                    </a:cubicBezTo>
                    <a:close/>
                    <a:moveTo>
                      <a:pt x="322454" y="230488"/>
                    </a:moveTo>
                    <a:cubicBezTo>
                      <a:pt x="322454" y="237386"/>
                      <a:pt x="316706" y="245433"/>
                      <a:pt x="310958" y="248881"/>
                    </a:cubicBezTo>
                    <a:lnTo>
                      <a:pt x="184506" y="321304"/>
                    </a:lnTo>
                    <a:cubicBezTo>
                      <a:pt x="178758" y="324753"/>
                      <a:pt x="168412" y="324753"/>
                      <a:pt x="162664" y="321304"/>
                    </a:cubicBezTo>
                    <a:lnTo>
                      <a:pt x="36211" y="248881"/>
                    </a:lnTo>
                    <a:cubicBezTo>
                      <a:pt x="30464" y="245433"/>
                      <a:pt x="24716" y="236236"/>
                      <a:pt x="24716" y="230488"/>
                    </a:cubicBezTo>
                    <a:lnTo>
                      <a:pt x="24716" y="35062"/>
                    </a:lnTo>
                    <a:cubicBezTo>
                      <a:pt x="24716" y="30464"/>
                      <a:pt x="29314" y="25865"/>
                      <a:pt x="33912" y="25865"/>
                    </a:cubicBezTo>
                    <a:lnTo>
                      <a:pt x="313257" y="25865"/>
                    </a:lnTo>
                    <a:cubicBezTo>
                      <a:pt x="317856" y="25865"/>
                      <a:pt x="322454" y="30464"/>
                      <a:pt x="322454" y="35062"/>
                    </a:cubicBezTo>
                    <a:lnTo>
                      <a:pt x="322454" y="230488"/>
                    </a:lnTo>
                    <a:close/>
                  </a:path>
                </a:pathLst>
              </a:custGeom>
              <a:solidFill>
                <a:srgbClr val="C7000B"/>
              </a:solidFill>
              <a:ln w="9525" cap="flat">
                <a:noFill/>
                <a:prstDash val="solid"/>
                <a:miter/>
              </a:ln>
            </p:spPr>
            <p:txBody>
              <a:bodyPr rtlCol="0" anchor="ctr"/>
              <a:lstStyle/>
              <a:p>
                <a:endParaRPr lang="zh-CN" altLang="en-US" sz="1798">
                  <a:solidFill>
                    <a:prstClr val="black"/>
                  </a:solidFill>
                  <a:latin typeface="黑体" panose="02010609060101010101" pitchFamily="49" charset="-122"/>
                  <a:ea typeface="黑体" panose="02010609060101010101" pitchFamily="49" charset="-122"/>
                  <a:cs typeface="+mn-ea"/>
                  <a:sym typeface="+mn-lt"/>
                </a:endParaRPr>
              </a:p>
            </p:txBody>
          </p:sp>
        </p:grpSp>
        <p:grpSp>
          <p:nvGrpSpPr>
            <p:cNvPr id="91" name="图形 13">
              <a:extLst>
                <a:ext uri="{FF2B5EF4-FFF2-40B4-BE49-F238E27FC236}">
                  <a16:creationId xmlns:a16="http://schemas.microsoft.com/office/drawing/2014/main" id="{A119EC36-D6D9-7E4A-B510-29E531DDE4E7}"/>
                </a:ext>
              </a:extLst>
            </p:cNvPr>
            <p:cNvGrpSpPr/>
            <p:nvPr/>
          </p:nvGrpSpPr>
          <p:grpSpPr>
            <a:xfrm>
              <a:off x="1054551" y="5015141"/>
              <a:ext cx="731614" cy="658412"/>
              <a:chOff x="1649601" y="4677274"/>
              <a:chExt cx="643758" cy="643758"/>
            </a:xfrm>
          </p:grpSpPr>
          <p:sp>
            <p:nvSpPr>
              <p:cNvPr id="92" name="任意形状 91">
                <a:extLst>
                  <a:ext uri="{FF2B5EF4-FFF2-40B4-BE49-F238E27FC236}">
                    <a16:creationId xmlns:a16="http://schemas.microsoft.com/office/drawing/2014/main" id="{E3D4A83E-EC25-A446-BDFA-7767CA3958E5}"/>
                  </a:ext>
                </a:extLst>
              </p:cNvPr>
              <p:cNvSpPr/>
              <p:nvPr/>
            </p:nvSpPr>
            <p:spPr>
              <a:xfrm>
                <a:off x="1640979" y="4668652"/>
                <a:ext cx="655254" cy="655254"/>
              </a:xfrm>
              <a:custGeom>
                <a:avLst/>
                <a:gdLst>
                  <a:gd name="connsiteX0" fmla="*/ 652380 w 655253"/>
                  <a:gd name="connsiteY0" fmla="*/ 330501 h 655253"/>
                  <a:gd name="connsiteX1" fmla="*/ 330501 w 655253"/>
                  <a:gd name="connsiteY1" fmla="*/ 652380 h 655253"/>
                  <a:gd name="connsiteX2" fmla="*/ 8622 w 655253"/>
                  <a:gd name="connsiteY2" fmla="*/ 330501 h 655253"/>
                  <a:gd name="connsiteX3" fmla="*/ 330501 w 655253"/>
                  <a:gd name="connsiteY3" fmla="*/ 8622 h 655253"/>
                  <a:gd name="connsiteX4" fmla="*/ 652380 w 655253"/>
                  <a:gd name="connsiteY4" fmla="*/ 330501 h 6552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5253" h="655253">
                    <a:moveTo>
                      <a:pt x="652380" y="330501"/>
                    </a:moveTo>
                    <a:cubicBezTo>
                      <a:pt x="652380" y="508270"/>
                      <a:pt x="508270" y="652380"/>
                      <a:pt x="330501" y="652380"/>
                    </a:cubicBezTo>
                    <a:cubicBezTo>
                      <a:pt x="152732" y="652380"/>
                      <a:pt x="8622" y="508270"/>
                      <a:pt x="8622" y="330501"/>
                    </a:cubicBezTo>
                    <a:cubicBezTo>
                      <a:pt x="8622" y="152732"/>
                      <a:pt x="152732" y="8622"/>
                      <a:pt x="330501" y="8622"/>
                    </a:cubicBezTo>
                    <a:cubicBezTo>
                      <a:pt x="508270" y="8622"/>
                      <a:pt x="652380" y="152732"/>
                      <a:pt x="652380" y="330501"/>
                    </a:cubicBezTo>
                    <a:close/>
                  </a:path>
                </a:pathLst>
              </a:custGeom>
              <a:solidFill>
                <a:schemeClr val="accent1">
                  <a:lumMod val="20000"/>
                  <a:lumOff val="80000"/>
                </a:schemeClr>
              </a:solidFill>
              <a:ln w="9525" cap="flat">
                <a:noFill/>
                <a:prstDash val="solid"/>
                <a:miter/>
              </a:ln>
            </p:spPr>
            <p:txBody>
              <a:bodyPr rtlCol="0" anchor="ctr"/>
              <a:lstStyle/>
              <a:p>
                <a:endParaRPr lang="zh-CN" altLang="en-US" sz="1798" dirty="0">
                  <a:solidFill>
                    <a:srgbClr val="FAD3BB"/>
                  </a:solidFill>
                  <a:latin typeface="黑体" panose="02010609060101010101" pitchFamily="49" charset="-122"/>
                  <a:ea typeface="黑体" panose="02010609060101010101" pitchFamily="49" charset="-122"/>
                  <a:cs typeface="+mn-ea"/>
                  <a:sym typeface="+mn-lt"/>
                </a:endParaRPr>
              </a:p>
            </p:txBody>
          </p:sp>
          <p:sp>
            <p:nvSpPr>
              <p:cNvPr id="93" name="任意形状 92">
                <a:extLst>
                  <a:ext uri="{FF2B5EF4-FFF2-40B4-BE49-F238E27FC236}">
                    <a16:creationId xmlns:a16="http://schemas.microsoft.com/office/drawing/2014/main" id="{C235E595-8357-FA44-9142-F23E280BCAF3}"/>
                  </a:ext>
                </a:extLst>
              </p:cNvPr>
              <p:cNvSpPr/>
              <p:nvPr/>
            </p:nvSpPr>
            <p:spPr>
              <a:xfrm>
                <a:off x="1719150" y="4746823"/>
                <a:ext cx="494314" cy="494314"/>
              </a:xfrm>
              <a:custGeom>
                <a:avLst/>
                <a:gdLst>
                  <a:gd name="connsiteX0" fmla="*/ 496039 w 494314"/>
                  <a:gd name="connsiteY0" fmla="*/ 252330 h 494314"/>
                  <a:gd name="connsiteX1" fmla="*/ 252330 w 494314"/>
                  <a:gd name="connsiteY1" fmla="*/ 496039 h 494314"/>
                  <a:gd name="connsiteX2" fmla="*/ 8622 w 494314"/>
                  <a:gd name="connsiteY2" fmla="*/ 252330 h 494314"/>
                  <a:gd name="connsiteX3" fmla="*/ 252330 w 494314"/>
                  <a:gd name="connsiteY3" fmla="*/ 8622 h 494314"/>
                  <a:gd name="connsiteX4" fmla="*/ 496039 w 494314"/>
                  <a:gd name="connsiteY4" fmla="*/ 252330 h 494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4314" h="494314">
                    <a:moveTo>
                      <a:pt x="496039" y="252330"/>
                    </a:moveTo>
                    <a:cubicBezTo>
                      <a:pt x="496039" y="386927"/>
                      <a:pt x="386927" y="496039"/>
                      <a:pt x="252330" y="496039"/>
                    </a:cubicBezTo>
                    <a:cubicBezTo>
                      <a:pt x="117734" y="496039"/>
                      <a:pt x="8622" y="386927"/>
                      <a:pt x="8622" y="252330"/>
                    </a:cubicBezTo>
                    <a:cubicBezTo>
                      <a:pt x="8622" y="117734"/>
                      <a:pt x="117734" y="8622"/>
                      <a:pt x="252330" y="8622"/>
                    </a:cubicBezTo>
                    <a:cubicBezTo>
                      <a:pt x="386927" y="8622"/>
                      <a:pt x="496039" y="117734"/>
                      <a:pt x="496039" y="252330"/>
                    </a:cubicBezTo>
                    <a:close/>
                  </a:path>
                </a:pathLst>
              </a:custGeom>
              <a:solidFill>
                <a:srgbClr val="FFFFFF"/>
              </a:solidFill>
              <a:ln w="9525" cap="flat">
                <a:noFill/>
                <a:prstDash val="solid"/>
                <a:miter/>
              </a:ln>
            </p:spPr>
            <p:txBody>
              <a:bodyPr rtlCol="0" anchor="ctr"/>
              <a:lstStyle/>
              <a:p>
                <a:endParaRPr lang="zh-CN" altLang="en-US" sz="1798">
                  <a:solidFill>
                    <a:prstClr val="black"/>
                  </a:solidFill>
                  <a:latin typeface="黑体" panose="02010609060101010101" pitchFamily="49" charset="-122"/>
                  <a:ea typeface="黑体" panose="02010609060101010101" pitchFamily="49" charset="-122"/>
                  <a:cs typeface="+mn-ea"/>
                  <a:sym typeface="+mn-lt"/>
                </a:endParaRPr>
              </a:p>
            </p:txBody>
          </p:sp>
          <p:sp>
            <p:nvSpPr>
              <p:cNvPr id="94" name="任意形状 93">
                <a:extLst>
                  <a:ext uri="{FF2B5EF4-FFF2-40B4-BE49-F238E27FC236}">
                    <a16:creationId xmlns:a16="http://schemas.microsoft.com/office/drawing/2014/main" id="{F33AD595-F471-FD46-96F9-D0599840C631}"/>
                  </a:ext>
                </a:extLst>
              </p:cNvPr>
              <p:cNvSpPr/>
              <p:nvPr/>
            </p:nvSpPr>
            <p:spPr>
              <a:xfrm>
                <a:off x="1797320" y="4845686"/>
                <a:ext cx="344870" cy="344870"/>
              </a:xfrm>
              <a:custGeom>
                <a:avLst/>
                <a:gdLst>
                  <a:gd name="connsiteX0" fmla="*/ 314407 w 344870"/>
                  <a:gd name="connsiteY0" fmla="*/ 8622 h 344870"/>
                  <a:gd name="connsiteX1" fmla="*/ 35062 w 344870"/>
                  <a:gd name="connsiteY1" fmla="*/ 8622 h 344870"/>
                  <a:gd name="connsiteX2" fmla="*/ 8622 w 344870"/>
                  <a:gd name="connsiteY2" fmla="*/ 35062 h 344870"/>
                  <a:gd name="connsiteX3" fmla="*/ 8622 w 344870"/>
                  <a:gd name="connsiteY3" fmla="*/ 230488 h 344870"/>
                  <a:gd name="connsiteX4" fmla="*/ 28164 w 344870"/>
                  <a:gd name="connsiteY4" fmla="*/ 263826 h 344870"/>
                  <a:gd name="connsiteX5" fmla="*/ 154617 w 344870"/>
                  <a:gd name="connsiteY5" fmla="*/ 336249 h 344870"/>
                  <a:gd name="connsiteX6" fmla="*/ 174160 w 344870"/>
                  <a:gd name="connsiteY6" fmla="*/ 340847 h 344870"/>
                  <a:gd name="connsiteX7" fmla="*/ 193702 w 344870"/>
                  <a:gd name="connsiteY7" fmla="*/ 336249 h 344870"/>
                  <a:gd name="connsiteX8" fmla="*/ 320155 w 344870"/>
                  <a:gd name="connsiteY8" fmla="*/ 263826 h 344870"/>
                  <a:gd name="connsiteX9" fmla="*/ 339697 w 344870"/>
                  <a:gd name="connsiteY9" fmla="*/ 230488 h 344870"/>
                  <a:gd name="connsiteX10" fmla="*/ 339697 w 344870"/>
                  <a:gd name="connsiteY10" fmla="*/ 35062 h 344870"/>
                  <a:gd name="connsiteX11" fmla="*/ 314407 w 344870"/>
                  <a:gd name="connsiteY11" fmla="*/ 8622 h 344870"/>
                  <a:gd name="connsiteX12" fmla="*/ 322454 w 344870"/>
                  <a:gd name="connsiteY12" fmla="*/ 229339 h 344870"/>
                  <a:gd name="connsiteX13" fmla="*/ 310958 w 344870"/>
                  <a:gd name="connsiteY13" fmla="*/ 247732 h 344870"/>
                  <a:gd name="connsiteX14" fmla="*/ 184506 w 344870"/>
                  <a:gd name="connsiteY14" fmla="*/ 320155 h 344870"/>
                  <a:gd name="connsiteX15" fmla="*/ 162664 w 344870"/>
                  <a:gd name="connsiteY15" fmla="*/ 320155 h 344870"/>
                  <a:gd name="connsiteX16" fmla="*/ 36211 w 344870"/>
                  <a:gd name="connsiteY16" fmla="*/ 247732 h 344870"/>
                  <a:gd name="connsiteX17" fmla="*/ 24716 w 344870"/>
                  <a:gd name="connsiteY17" fmla="*/ 229339 h 344870"/>
                  <a:gd name="connsiteX18" fmla="*/ 24716 w 344870"/>
                  <a:gd name="connsiteY18" fmla="*/ 33912 h 344870"/>
                  <a:gd name="connsiteX19" fmla="*/ 33912 w 344870"/>
                  <a:gd name="connsiteY19" fmla="*/ 24716 h 344870"/>
                  <a:gd name="connsiteX20" fmla="*/ 313257 w 344870"/>
                  <a:gd name="connsiteY20" fmla="*/ 24716 h 344870"/>
                  <a:gd name="connsiteX21" fmla="*/ 322454 w 344870"/>
                  <a:gd name="connsiteY21" fmla="*/ 33912 h 344870"/>
                  <a:gd name="connsiteX22" fmla="*/ 322454 w 344870"/>
                  <a:gd name="connsiteY22" fmla="*/ 229339 h 344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44870" h="344870">
                    <a:moveTo>
                      <a:pt x="314407" y="8622"/>
                    </a:moveTo>
                    <a:lnTo>
                      <a:pt x="35062" y="8622"/>
                    </a:lnTo>
                    <a:cubicBezTo>
                      <a:pt x="20117" y="8622"/>
                      <a:pt x="8622" y="21267"/>
                      <a:pt x="8622" y="35062"/>
                    </a:cubicBezTo>
                    <a:lnTo>
                      <a:pt x="8622" y="230488"/>
                    </a:lnTo>
                    <a:cubicBezTo>
                      <a:pt x="8622" y="243134"/>
                      <a:pt x="17818" y="258078"/>
                      <a:pt x="28164" y="263826"/>
                    </a:cubicBezTo>
                    <a:lnTo>
                      <a:pt x="154617" y="336249"/>
                    </a:lnTo>
                    <a:cubicBezTo>
                      <a:pt x="160365" y="339697"/>
                      <a:pt x="167262" y="340847"/>
                      <a:pt x="174160" y="340847"/>
                    </a:cubicBezTo>
                    <a:cubicBezTo>
                      <a:pt x="181057" y="340847"/>
                      <a:pt x="189104" y="338548"/>
                      <a:pt x="193702" y="336249"/>
                    </a:cubicBezTo>
                    <a:lnTo>
                      <a:pt x="320155" y="263826"/>
                    </a:lnTo>
                    <a:cubicBezTo>
                      <a:pt x="331650" y="256928"/>
                      <a:pt x="339697" y="243134"/>
                      <a:pt x="339697" y="230488"/>
                    </a:cubicBezTo>
                    <a:lnTo>
                      <a:pt x="339697" y="35062"/>
                    </a:lnTo>
                    <a:cubicBezTo>
                      <a:pt x="340847" y="21267"/>
                      <a:pt x="328202" y="8622"/>
                      <a:pt x="314407" y="8622"/>
                    </a:cubicBezTo>
                    <a:close/>
                    <a:moveTo>
                      <a:pt x="322454" y="229339"/>
                    </a:moveTo>
                    <a:cubicBezTo>
                      <a:pt x="322454" y="236236"/>
                      <a:pt x="316706" y="244283"/>
                      <a:pt x="310958" y="247732"/>
                    </a:cubicBezTo>
                    <a:lnTo>
                      <a:pt x="184506" y="320155"/>
                    </a:lnTo>
                    <a:cubicBezTo>
                      <a:pt x="178758" y="323603"/>
                      <a:pt x="168412" y="323603"/>
                      <a:pt x="162664" y="320155"/>
                    </a:cubicBezTo>
                    <a:lnTo>
                      <a:pt x="36211" y="247732"/>
                    </a:lnTo>
                    <a:cubicBezTo>
                      <a:pt x="30464" y="244283"/>
                      <a:pt x="24716" y="235087"/>
                      <a:pt x="24716" y="229339"/>
                    </a:cubicBezTo>
                    <a:lnTo>
                      <a:pt x="24716" y="33912"/>
                    </a:lnTo>
                    <a:cubicBezTo>
                      <a:pt x="24716" y="29314"/>
                      <a:pt x="29314" y="24716"/>
                      <a:pt x="33912" y="24716"/>
                    </a:cubicBezTo>
                    <a:lnTo>
                      <a:pt x="313257" y="24716"/>
                    </a:lnTo>
                    <a:cubicBezTo>
                      <a:pt x="317856" y="24716"/>
                      <a:pt x="322454" y="29314"/>
                      <a:pt x="322454" y="33912"/>
                    </a:cubicBezTo>
                    <a:lnTo>
                      <a:pt x="322454" y="229339"/>
                    </a:lnTo>
                    <a:close/>
                  </a:path>
                </a:pathLst>
              </a:custGeom>
              <a:solidFill>
                <a:srgbClr val="C7000B"/>
              </a:solidFill>
              <a:ln w="9525" cap="flat">
                <a:noFill/>
                <a:prstDash val="solid"/>
                <a:miter/>
              </a:ln>
            </p:spPr>
            <p:txBody>
              <a:bodyPr rtlCol="0" anchor="ctr"/>
              <a:lstStyle/>
              <a:p>
                <a:endParaRPr lang="zh-CN" altLang="en-US" sz="1798">
                  <a:solidFill>
                    <a:srgbClr val="C7000B"/>
                  </a:solidFill>
                  <a:latin typeface="黑体" panose="02010609060101010101" pitchFamily="49" charset="-122"/>
                  <a:ea typeface="黑体" panose="02010609060101010101" pitchFamily="49" charset="-122"/>
                  <a:cs typeface="+mn-ea"/>
                  <a:sym typeface="+mn-lt"/>
                </a:endParaRPr>
              </a:p>
            </p:txBody>
          </p:sp>
          <p:sp>
            <p:nvSpPr>
              <p:cNvPr id="95" name="任意形状 94">
                <a:extLst>
                  <a:ext uri="{FF2B5EF4-FFF2-40B4-BE49-F238E27FC236}">
                    <a16:creationId xmlns:a16="http://schemas.microsoft.com/office/drawing/2014/main" id="{A57E2FB4-0A99-E94D-B304-4B90D580E074}"/>
                  </a:ext>
                </a:extLst>
              </p:cNvPr>
              <p:cNvSpPr/>
              <p:nvPr/>
            </p:nvSpPr>
            <p:spPr>
              <a:xfrm>
                <a:off x="1852500" y="4900865"/>
                <a:ext cx="137948" cy="22991"/>
              </a:xfrm>
              <a:custGeom>
                <a:avLst/>
                <a:gdLst>
                  <a:gd name="connsiteX0" fmla="*/ 135074 w 137948"/>
                  <a:gd name="connsiteY0" fmla="*/ 8622 h 22991"/>
                  <a:gd name="connsiteX1" fmla="*/ 13220 w 137948"/>
                  <a:gd name="connsiteY1" fmla="*/ 8622 h 22991"/>
                  <a:gd name="connsiteX2" fmla="*/ 8622 w 137948"/>
                  <a:gd name="connsiteY2" fmla="*/ 13220 h 22991"/>
                  <a:gd name="connsiteX3" fmla="*/ 13220 w 137948"/>
                  <a:gd name="connsiteY3" fmla="*/ 17818 h 22991"/>
                  <a:gd name="connsiteX4" fmla="*/ 135074 w 137948"/>
                  <a:gd name="connsiteY4" fmla="*/ 17818 h 22991"/>
                  <a:gd name="connsiteX5" fmla="*/ 139672 w 137948"/>
                  <a:gd name="connsiteY5" fmla="*/ 13220 h 22991"/>
                  <a:gd name="connsiteX6" fmla="*/ 135074 w 137948"/>
                  <a:gd name="connsiteY6" fmla="*/ 8622 h 22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948" h="22991">
                    <a:moveTo>
                      <a:pt x="135074" y="8622"/>
                    </a:moveTo>
                    <a:lnTo>
                      <a:pt x="13220" y="8622"/>
                    </a:lnTo>
                    <a:cubicBezTo>
                      <a:pt x="10921" y="8622"/>
                      <a:pt x="8622" y="10921"/>
                      <a:pt x="8622" y="13220"/>
                    </a:cubicBezTo>
                    <a:cubicBezTo>
                      <a:pt x="8622" y="15519"/>
                      <a:pt x="10921" y="17818"/>
                      <a:pt x="13220" y="17818"/>
                    </a:cubicBezTo>
                    <a:lnTo>
                      <a:pt x="135074" y="17818"/>
                    </a:lnTo>
                    <a:cubicBezTo>
                      <a:pt x="137373" y="17818"/>
                      <a:pt x="139672" y="15519"/>
                      <a:pt x="139672" y="13220"/>
                    </a:cubicBezTo>
                    <a:cubicBezTo>
                      <a:pt x="139672" y="10921"/>
                      <a:pt x="137373" y="8622"/>
                      <a:pt x="135074" y="8622"/>
                    </a:cubicBezTo>
                    <a:close/>
                  </a:path>
                </a:pathLst>
              </a:custGeom>
              <a:solidFill>
                <a:srgbClr val="C7000B"/>
              </a:solidFill>
              <a:ln w="9525" cap="flat">
                <a:noFill/>
                <a:prstDash val="solid"/>
                <a:miter/>
              </a:ln>
            </p:spPr>
            <p:txBody>
              <a:bodyPr rtlCol="0" anchor="ctr"/>
              <a:lstStyle/>
              <a:p>
                <a:endParaRPr lang="zh-CN" altLang="en-US" sz="1798">
                  <a:solidFill>
                    <a:srgbClr val="C7000B"/>
                  </a:solidFill>
                  <a:latin typeface="黑体" panose="02010609060101010101" pitchFamily="49" charset="-122"/>
                  <a:ea typeface="黑体" panose="02010609060101010101" pitchFamily="49" charset="-122"/>
                  <a:cs typeface="+mn-ea"/>
                  <a:sym typeface="+mn-lt"/>
                </a:endParaRPr>
              </a:p>
            </p:txBody>
          </p:sp>
          <p:sp>
            <p:nvSpPr>
              <p:cNvPr id="96" name="任意形状 95">
                <a:extLst>
                  <a:ext uri="{FF2B5EF4-FFF2-40B4-BE49-F238E27FC236}">
                    <a16:creationId xmlns:a16="http://schemas.microsoft.com/office/drawing/2014/main" id="{BDA5DC0C-7D3C-7745-8FF8-0ECEA3612AED}"/>
                  </a:ext>
                </a:extLst>
              </p:cNvPr>
              <p:cNvSpPr/>
              <p:nvPr/>
            </p:nvSpPr>
            <p:spPr>
              <a:xfrm>
                <a:off x="1852500" y="4929604"/>
                <a:ext cx="137948" cy="22991"/>
              </a:xfrm>
              <a:custGeom>
                <a:avLst/>
                <a:gdLst>
                  <a:gd name="connsiteX0" fmla="*/ 135074 w 137948"/>
                  <a:gd name="connsiteY0" fmla="*/ 8622 h 22991"/>
                  <a:gd name="connsiteX1" fmla="*/ 13220 w 137948"/>
                  <a:gd name="connsiteY1" fmla="*/ 8622 h 22991"/>
                  <a:gd name="connsiteX2" fmla="*/ 8622 w 137948"/>
                  <a:gd name="connsiteY2" fmla="*/ 13220 h 22991"/>
                  <a:gd name="connsiteX3" fmla="*/ 13220 w 137948"/>
                  <a:gd name="connsiteY3" fmla="*/ 17818 h 22991"/>
                  <a:gd name="connsiteX4" fmla="*/ 135074 w 137948"/>
                  <a:gd name="connsiteY4" fmla="*/ 17818 h 22991"/>
                  <a:gd name="connsiteX5" fmla="*/ 139672 w 137948"/>
                  <a:gd name="connsiteY5" fmla="*/ 13220 h 22991"/>
                  <a:gd name="connsiteX6" fmla="*/ 135074 w 137948"/>
                  <a:gd name="connsiteY6" fmla="*/ 8622 h 22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948" h="22991">
                    <a:moveTo>
                      <a:pt x="135074" y="8622"/>
                    </a:moveTo>
                    <a:lnTo>
                      <a:pt x="13220" y="8622"/>
                    </a:lnTo>
                    <a:cubicBezTo>
                      <a:pt x="10921" y="8622"/>
                      <a:pt x="8622" y="10921"/>
                      <a:pt x="8622" y="13220"/>
                    </a:cubicBezTo>
                    <a:cubicBezTo>
                      <a:pt x="8622" y="15519"/>
                      <a:pt x="10921" y="17818"/>
                      <a:pt x="13220" y="17818"/>
                    </a:cubicBezTo>
                    <a:lnTo>
                      <a:pt x="135074" y="17818"/>
                    </a:lnTo>
                    <a:cubicBezTo>
                      <a:pt x="137373" y="17818"/>
                      <a:pt x="139672" y="15519"/>
                      <a:pt x="139672" y="13220"/>
                    </a:cubicBezTo>
                    <a:cubicBezTo>
                      <a:pt x="139672" y="9771"/>
                      <a:pt x="137373" y="8622"/>
                      <a:pt x="135074" y="8622"/>
                    </a:cubicBezTo>
                    <a:close/>
                  </a:path>
                </a:pathLst>
              </a:custGeom>
              <a:solidFill>
                <a:srgbClr val="C7000B"/>
              </a:solidFill>
              <a:ln w="9525" cap="flat">
                <a:noFill/>
                <a:prstDash val="solid"/>
                <a:miter/>
              </a:ln>
            </p:spPr>
            <p:txBody>
              <a:bodyPr rtlCol="0" anchor="ctr"/>
              <a:lstStyle/>
              <a:p>
                <a:endParaRPr lang="zh-CN" altLang="en-US" sz="1798">
                  <a:solidFill>
                    <a:prstClr val="black"/>
                  </a:solidFill>
                  <a:latin typeface="黑体" panose="02010609060101010101" pitchFamily="49" charset="-122"/>
                  <a:ea typeface="黑体" panose="02010609060101010101" pitchFamily="49" charset="-122"/>
                  <a:cs typeface="+mn-ea"/>
                  <a:sym typeface="+mn-lt"/>
                </a:endParaRPr>
              </a:p>
            </p:txBody>
          </p:sp>
          <p:sp>
            <p:nvSpPr>
              <p:cNvPr id="97" name="任意形状 96">
                <a:extLst>
                  <a:ext uri="{FF2B5EF4-FFF2-40B4-BE49-F238E27FC236}">
                    <a16:creationId xmlns:a16="http://schemas.microsoft.com/office/drawing/2014/main" id="{D8993EAA-21A9-3E4B-99DB-A59D10B10547}"/>
                  </a:ext>
                </a:extLst>
              </p:cNvPr>
              <p:cNvSpPr/>
              <p:nvPr/>
            </p:nvSpPr>
            <p:spPr>
              <a:xfrm>
                <a:off x="1852500" y="4957194"/>
                <a:ext cx="137948" cy="22991"/>
              </a:xfrm>
              <a:custGeom>
                <a:avLst/>
                <a:gdLst>
                  <a:gd name="connsiteX0" fmla="*/ 135074 w 137948"/>
                  <a:gd name="connsiteY0" fmla="*/ 8622 h 22991"/>
                  <a:gd name="connsiteX1" fmla="*/ 13220 w 137948"/>
                  <a:gd name="connsiteY1" fmla="*/ 8622 h 22991"/>
                  <a:gd name="connsiteX2" fmla="*/ 8622 w 137948"/>
                  <a:gd name="connsiteY2" fmla="*/ 13220 h 22991"/>
                  <a:gd name="connsiteX3" fmla="*/ 13220 w 137948"/>
                  <a:gd name="connsiteY3" fmla="*/ 17818 h 22991"/>
                  <a:gd name="connsiteX4" fmla="*/ 135074 w 137948"/>
                  <a:gd name="connsiteY4" fmla="*/ 17818 h 22991"/>
                  <a:gd name="connsiteX5" fmla="*/ 139672 w 137948"/>
                  <a:gd name="connsiteY5" fmla="*/ 13220 h 22991"/>
                  <a:gd name="connsiteX6" fmla="*/ 135074 w 137948"/>
                  <a:gd name="connsiteY6" fmla="*/ 8622 h 22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948" h="22991">
                    <a:moveTo>
                      <a:pt x="135074" y="8622"/>
                    </a:moveTo>
                    <a:lnTo>
                      <a:pt x="13220" y="8622"/>
                    </a:lnTo>
                    <a:cubicBezTo>
                      <a:pt x="10921" y="8622"/>
                      <a:pt x="8622" y="10921"/>
                      <a:pt x="8622" y="13220"/>
                    </a:cubicBezTo>
                    <a:cubicBezTo>
                      <a:pt x="8622" y="15519"/>
                      <a:pt x="10921" y="17818"/>
                      <a:pt x="13220" y="17818"/>
                    </a:cubicBezTo>
                    <a:lnTo>
                      <a:pt x="135074" y="17818"/>
                    </a:lnTo>
                    <a:cubicBezTo>
                      <a:pt x="137373" y="17818"/>
                      <a:pt x="139672" y="15519"/>
                      <a:pt x="139672" y="13220"/>
                    </a:cubicBezTo>
                    <a:cubicBezTo>
                      <a:pt x="139672" y="10921"/>
                      <a:pt x="137373" y="8622"/>
                      <a:pt x="135074" y="8622"/>
                    </a:cubicBezTo>
                    <a:close/>
                  </a:path>
                </a:pathLst>
              </a:custGeom>
              <a:solidFill>
                <a:srgbClr val="C7000B"/>
              </a:solidFill>
              <a:ln w="9525" cap="flat">
                <a:noFill/>
                <a:prstDash val="solid"/>
                <a:miter/>
              </a:ln>
            </p:spPr>
            <p:txBody>
              <a:bodyPr rtlCol="0" anchor="ctr"/>
              <a:lstStyle/>
              <a:p>
                <a:endParaRPr lang="zh-CN" altLang="en-US" sz="1798">
                  <a:solidFill>
                    <a:srgbClr val="C7000B"/>
                  </a:solidFill>
                  <a:latin typeface="黑体" panose="02010609060101010101" pitchFamily="49" charset="-122"/>
                  <a:ea typeface="黑体" panose="02010609060101010101" pitchFamily="49" charset="-122"/>
                  <a:cs typeface="+mn-ea"/>
                  <a:sym typeface="+mn-lt"/>
                </a:endParaRPr>
              </a:p>
            </p:txBody>
          </p:sp>
          <p:sp>
            <p:nvSpPr>
              <p:cNvPr id="98" name="任意形状 97">
                <a:extLst>
                  <a:ext uri="{FF2B5EF4-FFF2-40B4-BE49-F238E27FC236}">
                    <a16:creationId xmlns:a16="http://schemas.microsoft.com/office/drawing/2014/main" id="{F10B8D00-6029-7442-9716-1236F93BFC84}"/>
                  </a:ext>
                </a:extLst>
              </p:cNvPr>
              <p:cNvSpPr/>
              <p:nvPr/>
            </p:nvSpPr>
            <p:spPr>
              <a:xfrm>
                <a:off x="1921474" y="4989382"/>
                <a:ext cx="91965" cy="91965"/>
              </a:xfrm>
              <a:custGeom>
                <a:avLst/>
                <a:gdLst>
                  <a:gd name="connsiteX0" fmla="*/ 59203 w 91965"/>
                  <a:gd name="connsiteY0" fmla="*/ 8622 h 91965"/>
                  <a:gd name="connsiteX1" fmla="*/ 37361 w 91965"/>
                  <a:gd name="connsiteY1" fmla="*/ 8622 h 91965"/>
                  <a:gd name="connsiteX2" fmla="*/ 8622 w 91965"/>
                  <a:gd name="connsiteY2" fmla="*/ 37361 h 91965"/>
                  <a:gd name="connsiteX3" fmla="*/ 8622 w 91965"/>
                  <a:gd name="connsiteY3" fmla="*/ 59203 h 91965"/>
                  <a:gd name="connsiteX4" fmla="*/ 37361 w 91965"/>
                  <a:gd name="connsiteY4" fmla="*/ 87942 h 91965"/>
                  <a:gd name="connsiteX5" fmla="*/ 59203 w 91965"/>
                  <a:gd name="connsiteY5" fmla="*/ 87942 h 91965"/>
                  <a:gd name="connsiteX6" fmla="*/ 87942 w 91965"/>
                  <a:gd name="connsiteY6" fmla="*/ 59203 h 91965"/>
                  <a:gd name="connsiteX7" fmla="*/ 87942 w 91965"/>
                  <a:gd name="connsiteY7" fmla="*/ 37361 h 91965"/>
                  <a:gd name="connsiteX8" fmla="*/ 59203 w 91965"/>
                  <a:gd name="connsiteY8" fmla="*/ 8622 h 91965"/>
                  <a:gd name="connsiteX9" fmla="*/ 74147 w 91965"/>
                  <a:gd name="connsiteY9" fmla="*/ 60352 h 91965"/>
                  <a:gd name="connsiteX10" fmla="*/ 59203 w 91965"/>
                  <a:gd name="connsiteY10" fmla="*/ 75297 h 91965"/>
                  <a:gd name="connsiteX11" fmla="*/ 37361 w 91965"/>
                  <a:gd name="connsiteY11" fmla="*/ 75297 h 91965"/>
                  <a:gd name="connsiteX12" fmla="*/ 22417 w 91965"/>
                  <a:gd name="connsiteY12" fmla="*/ 60352 h 91965"/>
                  <a:gd name="connsiteX13" fmla="*/ 22417 w 91965"/>
                  <a:gd name="connsiteY13" fmla="*/ 38511 h 91965"/>
                  <a:gd name="connsiteX14" fmla="*/ 37361 w 91965"/>
                  <a:gd name="connsiteY14" fmla="*/ 23566 h 91965"/>
                  <a:gd name="connsiteX15" fmla="*/ 59203 w 91965"/>
                  <a:gd name="connsiteY15" fmla="*/ 23566 h 91965"/>
                  <a:gd name="connsiteX16" fmla="*/ 74147 w 91965"/>
                  <a:gd name="connsiteY16" fmla="*/ 38511 h 91965"/>
                  <a:gd name="connsiteX17" fmla="*/ 74147 w 91965"/>
                  <a:gd name="connsiteY17" fmla="*/ 60352 h 91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1965" h="91965">
                    <a:moveTo>
                      <a:pt x="59203" y="8622"/>
                    </a:moveTo>
                    <a:lnTo>
                      <a:pt x="37361" y="8622"/>
                    </a:lnTo>
                    <a:cubicBezTo>
                      <a:pt x="22417" y="8622"/>
                      <a:pt x="8622" y="22417"/>
                      <a:pt x="8622" y="37361"/>
                    </a:cubicBezTo>
                    <a:lnTo>
                      <a:pt x="8622" y="59203"/>
                    </a:lnTo>
                    <a:cubicBezTo>
                      <a:pt x="8622" y="74147"/>
                      <a:pt x="22417" y="87942"/>
                      <a:pt x="37361" y="87942"/>
                    </a:cubicBezTo>
                    <a:lnTo>
                      <a:pt x="59203" y="87942"/>
                    </a:lnTo>
                    <a:cubicBezTo>
                      <a:pt x="74147" y="87942"/>
                      <a:pt x="87942" y="74147"/>
                      <a:pt x="87942" y="59203"/>
                    </a:cubicBezTo>
                    <a:lnTo>
                      <a:pt x="87942" y="37361"/>
                    </a:lnTo>
                    <a:cubicBezTo>
                      <a:pt x="87942" y="22417"/>
                      <a:pt x="75297" y="8622"/>
                      <a:pt x="59203" y="8622"/>
                    </a:cubicBezTo>
                    <a:close/>
                    <a:moveTo>
                      <a:pt x="74147" y="60352"/>
                    </a:moveTo>
                    <a:cubicBezTo>
                      <a:pt x="74147" y="69549"/>
                      <a:pt x="67250" y="75297"/>
                      <a:pt x="59203" y="75297"/>
                    </a:cubicBezTo>
                    <a:lnTo>
                      <a:pt x="37361" y="75297"/>
                    </a:lnTo>
                    <a:cubicBezTo>
                      <a:pt x="28164" y="75297"/>
                      <a:pt x="22417" y="68399"/>
                      <a:pt x="22417" y="60352"/>
                    </a:cubicBezTo>
                    <a:lnTo>
                      <a:pt x="22417" y="38511"/>
                    </a:lnTo>
                    <a:cubicBezTo>
                      <a:pt x="22417" y="29314"/>
                      <a:pt x="29314" y="23566"/>
                      <a:pt x="37361" y="23566"/>
                    </a:cubicBezTo>
                    <a:lnTo>
                      <a:pt x="59203" y="23566"/>
                    </a:lnTo>
                    <a:cubicBezTo>
                      <a:pt x="68399" y="23566"/>
                      <a:pt x="74147" y="30464"/>
                      <a:pt x="74147" y="38511"/>
                    </a:cubicBezTo>
                    <a:lnTo>
                      <a:pt x="74147" y="60352"/>
                    </a:lnTo>
                    <a:close/>
                  </a:path>
                </a:pathLst>
              </a:custGeom>
              <a:solidFill>
                <a:srgbClr val="C7000B"/>
              </a:solidFill>
              <a:ln w="9525" cap="flat">
                <a:noFill/>
                <a:prstDash val="solid"/>
                <a:miter/>
              </a:ln>
            </p:spPr>
            <p:txBody>
              <a:bodyPr rtlCol="0" anchor="ctr"/>
              <a:lstStyle/>
              <a:p>
                <a:endParaRPr lang="zh-CN" altLang="en-US" sz="1798">
                  <a:solidFill>
                    <a:srgbClr val="C7000B"/>
                  </a:solidFill>
                  <a:latin typeface="黑体" panose="02010609060101010101" pitchFamily="49" charset="-122"/>
                  <a:ea typeface="黑体" panose="02010609060101010101" pitchFamily="49" charset="-122"/>
                  <a:cs typeface="+mn-ea"/>
                  <a:sym typeface="+mn-lt"/>
                </a:endParaRPr>
              </a:p>
            </p:txBody>
          </p:sp>
          <p:sp>
            <p:nvSpPr>
              <p:cNvPr id="99" name="任意形状 98">
                <a:extLst>
                  <a:ext uri="{FF2B5EF4-FFF2-40B4-BE49-F238E27FC236}">
                    <a16:creationId xmlns:a16="http://schemas.microsoft.com/office/drawing/2014/main" id="{B177ABD4-6998-CB43-AA80-605F0F90809F}"/>
                  </a:ext>
                </a:extLst>
              </p:cNvPr>
              <p:cNvSpPr/>
              <p:nvPr/>
            </p:nvSpPr>
            <p:spPr>
              <a:xfrm>
                <a:off x="1986999" y="5021570"/>
                <a:ext cx="91965" cy="91965"/>
              </a:xfrm>
              <a:custGeom>
                <a:avLst/>
                <a:gdLst>
                  <a:gd name="connsiteX0" fmla="*/ 59203 w 91965"/>
                  <a:gd name="connsiteY0" fmla="*/ 8622 h 91965"/>
                  <a:gd name="connsiteX1" fmla="*/ 37361 w 91965"/>
                  <a:gd name="connsiteY1" fmla="*/ 8622 h 91965"/>
                  <a:gd name="connsiteX2" fmla="*/ 8622 w 91965"/>
                  <a:gd name="connsiteY2" fmla="*/ 37361 h 91965"/>
                  <a:gd name="connsiteX3" fmla="*/ 8622 w 91965"/>
                  <a:gd name="connsiteY3" fmla="*/ 59203 h 91965"/>
                  <a:gd name="connsiteX4" fmla="*/ 37361 w 91965"/>
                  <a:gd name="connsiteY4" fmla="*/ 87942 h 91965"/>
                  <a:gd name="connsiteX5" fmla="*/ 59203 w 91965"/>
                  <a:gd name="connsiteY5" fmla="*/ 87942 h 91965"/>
                  <a:gd name="connsiteX6" fmla="*/ 87942 w 91965"/>
                  <a:gd name="connsiteY6" fmla="*/ 59203 h 91965"/>
                  <a:gd name="connsiteX7" fmla="*/ 87942 w 91965"/>
                  <a:gd name="connsiteY7" fmla="*/ 37361 h 91965"/>
                  <a:gd name="connsiteX8" fmla="*/ 59203 w 91965"/>
                  <a:gd name="connsiteY8" fmla="*/ 8622 h 91965"/>
                  <a:gd name="connsiteX9" fmla="*/ 74147 w 91965"/>
                  <a:gd name="connsiteY9" fmla="*/ 60352 h 91965"/>
                  <a:gd name="connsiteX10" fmla="*/ 59203 w 91965"/>
                  <a:gd name="connsiteY10" fmla="*/ 75297 h 91965"/>
                  <a:gd name="connsiteX11" fmla="*/ 37361 w 91965"/>
                  <a:gd name="connsiteY11" fmla="*/ 75297 h 91965"/>
                  <a:gd name="connsiteX12" fmla="*/ 22417 w 91965"/>
                  <a:gd name="connsiteY12" fmla="*/ 60352 h 91965"/>
                  <a:gd name="connsiteX13" fmla="*/ 22417 w 91965"/>
                  <a:gd name="connsiteY13" fmla="*/ 38511 h 91965"/>
                  <a:gd name="connsiteX14" fmla="*/ 37361 w 91965"/>
                  <a:gd name="connsiteY14" fmla="*/ 23566 h 91965"/>
                  <a:gd name="connsiteX15" fmla="*/ 59203 w 91965"/>
                  <a:gd name="connsiteY15" fmla="*/ 23566 h 91965"/>
                  <a:gd name="connsiteX16" fmla="*/ 74147 w 91965"/>
                  <a:gd name="connsiteY16" fmla="*/ 38511 h 91965"/>
                  <a:gd name="connsiteX17" fmla="*/ 74147 w 91965"/>
                  <a:gd name="connsiteY17" fmla="*/ 60352 h 91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1965" h="91965">
                    <a:moveTo>
                      <a:pt x="59203" y="8622"/>
                    </a:moveTo>
                    <a:lnTo>
                      <a:pt x="37361" y="8622"/>
                    </a:lnTo>
                    <a:cubicBezTo>
                      <a:pt x="22417" y="8622"/>
                      <a:pt x="8622" y="22417"/>
                      <a:pt x="8622" y="37361"/>
                    </a:cubicBezTo>
                    <a:lnTo>
                      <a:pt x="8622" y="59203"/>
                    </a:lnTo>
                    <a:cubicBezTo>
                      <a:pt x="8622" y="74147"/>
                      <a:pt x="22417" y="87942"/>
                      <a:pt x="37361" y="87942"/>
                    </a:cubicBezTo>
                    <a:lnTo>
                      <a:pt x="59203" y="87942"/>
                    </a:lnTo>
                    <a:cubicBezTo>
                      <a:pt x="74147" y="87942"/>
                      <a:pt x="87942" y="74147"/>
                      <a:pt x="87942" y="59203"/>
                    </a:cubicBezTo>
                    <a:lnTo>
                      <a:pt x="87942" y="37361"/>
                    </a:lnTo>
                    <a:cubicBezTo>
                      <a:pt x="87942" y="21267"/>
                      <a:pt x="75297" y="8622"/>
                      <a:pt x="59203" y="8622"/>
                    </a:cubicBezTo>
                    <a:close/>
                    <a:moveTo>
                      <a:pt x="74147" y="60352"/>
                    </a:moveTo>
                    <a:cubicBezTo>
                      <a:pt x="74147" y="69549"/>
                      <a:pt x="67250" y="75297"/>
                      <a:pt x="59203" y="75297"/>
                    </a:cubicBezTo>
                    <a:lnTo>
                      <a:pt x="37361" y="75297"/>
                    </a:lnTo>
                    <a:cubicBezTo>
                      <a:pt x="28164" y="75297"/>
                      <a:pt x="22417" y="68399"/>
                      <a:pt x="22417" y="60352"/>
                    </a:cubicBezTo>
                    <a:lnTo>
                      <a:pt x="22417" y="38511"/>
                    </a:lnTo>
                    <a:cubicBezTo>
                      <a:pt x="22417" y="29314"/>
                      <a:pt x="29314" y="23566"/>
                      <a:pt x="37361" y="23566"/>
                    </a:cubicBezTo>
                    <a:lnTo>
                      <a:pt x="59203" y="23566"/>
                    </a:lnTo>
                    <a:cubicBezTo>
                      <a:pt x="68399" y="23566"/>
                      <a:pt x="74147" y="30464"/>
                      <a:pt x="74147" y="38511"/>
                    </a:cubicBezTo>
                    <a:lnTo>
                      <a:pt x="74147" y="60352"/>
                    </a:lnTo>
                    <a:close/>
                  </a:path>
                </a:pathLst>
              </a:custGeom>
              <a:solidFill>
                <a:srgbClr val="C7000B"/>
              </a:solidFill>
              <a:ln w="9525" cap="flat">
                <a:noFill/>
                <a:prstDash val="solid"/>
                <a:miter/>
              </a:ln>
            </p:spPr>
            <p:txBody>
              <a:bodyPr rtlCol="0" anchor="ctr"/>
              <a:lstStyle/>
              <a:p>
                <a:endParaRPr lang="zh-CN" altLang="en-US" sz="1798">
                  <a:solidFill>
                    <a:srgbClr val="C7000B"/>
                  </a:solidFill>
                  <a:latin typeface="黑体" panose="02010609060101010101" pitchFamily="49" charset="-122"/>
                  <a:ea typeface="黑体" panose="02010609060101010101" pitchFamily="49" charset="-122"/>
                  <a:cs typeface="+mn-ea"/>
                  <a:sym typeface="+mn-lt"/>
                </a:endParaRPr>
              </a:p>
            </p:txBody>
          </p:sp>
        </p:grpSp>
        <p:grpSp>
          <p:nvGrpSpPr>
            <p:cNvPr id="100" name="图形 115">
              <a:extLst>
                <a:ext uri="{FF2B5EF4-FFF2-40B4-BE49-F238E27FC236}">
                  <a16:creationId xmlns:a16="http://schemas.microsoft.com/office/drawing/2014/main" id="{7C217537-2EE6-C44B-8CCC-513DA8DCDF84}"/>
                </a:ext>
              </a:extLst>
            </p:cNvPr>
            <p:cNvGrpSpPr/>
            <p:nvPr/>
          </p:nvGrpSpPr>
          <p:grpSpPr>
            <a:xfrm>
              <a:off x="1394057" y="5702695"/>
              <a:ext cx="43300" cy="116901"/>
              <a:chOff x="1948336" y="5349525"/>
              <a:chExt cx="38100" cy="114300"/>
            </a:xfrm>
          </p:grpSpPr>
          <p:sp>
            <p:nvSpPr>
              <p:cNvPr id="101" name="任意形状 100">
                <a:extLst>
                  <a:ext uri="{FF2B5EF4-FFF2-40B4-BE49-F238E27FC236}">
                    <a16:creationId xmlns:a16="http://schemas.microsoft.com/office/drawing/2014/main" id="{51C429E2-B874-6348-965C-B2C6F34AC5C1}"/>
                  </a:ext>
                </a:extLst>
              </p:cNvPr>
              <p:cNvSpPr/>
              <p:nvPr/>
            </p:nvSpPr>
            <p:spPr>
              <a:xfrm>
                <a:off x="1941192" y="5342931"/>
                <a:ext cx="38100" cy="35169"/>
              </a:xfrm>
              <a:custGeom>
                <a:avLst/>
                <a:gdLst>
                  <a:gd name="connsiteX0" fmla="*/ 37624 w 38100"/>
                  <a:gd name="connsiteY0" fmla="*/ 20662 h 35169"/>
                  <a:gd name="connsiteX1" fmla="*/ 22384 w 38100"/>
                  <a:gd name="connsiteY1" fmla="*/ 34730 h 35169"/>
                  <a:gd name="connsiteX2" fmla="*/ 7144 w 38100"/>
                  <a:gd name="connsiteY2" fmla="*/ 20662 h 35169"/>
                  <a:gd name="connsiteX3" fmla="*/ 22384 w 38100"/>
                  <a:gd name="connsiteY3" fmla="*/ 6594 h 35169"/>
                  <a:gd name="connsiteX4" fmla="*/ 37624 w 38100"/>
                  <a:gd name="connsiteY4" fmla="*/ 20662 h 35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5169">
                    <a:moveTo>
                      <a:pt x="37624" y="20662"/>
                    </a:moveTo>
                    <a:cubicBezTo>
                      <a:pt x="37624" y="28431"/>
                      <a:pt x="30801" y="34730"/>
                      <a:pt x="22384" y="34730"/>
                    </a:cubicBezTo>
                    <a:cubicBezTo>
                      <a:pt x="13967" y="34730"/>
                      <a:pt x="7144" y="28431"/>
                      <a:pt x="7144" y="20662"/>
                    </a:cubicBezTo>
                    <a:cubicBezTo>
                      <a:pt x="7144" y="12893"/>
                      <a:pt x="13967" y="6594"/>
                      <a:pt x="22384" y="6594"/>
                    </a:cubicBezTo>
                    <a:cubicBezTo>
                      <a:pt x="30801" y="6594"/>
                      <a:pt x="37624" y="12893"/>
                      <a:pt x="37624" y="20662"/>
                    </a:cubicBezTo>
                    <a:close/>
                  </a:path>
                </a:pathLst>
              </a:custGeom>
              <a:solidFill>
                <a:srgbClr val="898989"/>
              </a:solidFill>
              <a:ln w="9525" cap="flat">
                <a:noFill/>
                <a:prstDash val="solid"/>
                <a:miter/>
              </a:ln>
            </p:spPr>
            <p:txBody>
              <a:bodyPr rtlCol="0" anchor="ctr"/>
              <a:lstStyle/>
              <a:p>
                <a:endParaRPr lang="zh-CN" altLang="en-US" sz="1798">
                  <a:solidFill>
                    <a:prstClr val="black"/>
                  </a:solidFill>
                  <a:latin typeface="黑体" panose="02010609060101010101" pitchFamily="49" charset="-122"/>
                  <a:ea typeface="黑体" panose="02010609060101010101" pitchFamily="49" charset="-122"/>
                  <a:cs typeface="+mn-ea"/>
                  <a:sym typeface="+mn-lt"/>
                </a:endParaRPr>
              </a:p>
            </p:txBody>
          </p:sp>
          <p:sp>
            <p:nvSpPr>
              <p:cNvPr id="102" name="任意形状 101">
                <a:extLst>
                  <a:ext uri="{FF2B5EF4-FFF2-40B4-BE49-F238E27FC236}">
                    <a16:creationId xmlns:a16="http://schemas.microsoft.com/office/drawing/2014/main" id="{8CDC9AE1-EF22-8F4A-8D8F-AA845B7B8F27}"/>
                  </a:ext>
                </a:extLst>
              </p:cNvPr>
              <p:cNvSpPr/>
              <p:nvPr/>
            </p:nvSpPr>
            <p:spPr>
              <a:xfrm>
                <a:off x="1941192" y="5431733"/>
                <a:ext cx="38100" cy="35169"/>
              </a:xfrm>
              <a:custGeom>
                <a:avLst/>
                <a:gdLst>
                  <a:gd name="connsiteX0" fmla="*/ 37624 w 38100"/>
                  <a:gd name="connsiteY0" fmla="*/ 20662 h 35169"/>
                  <a:gd name="connsiteX1" fmla="*/ 22384 w 38100"/>
                  <a:gd name="connsiteY1" fmla="*/ 34730 h 35169"/>
                  <a:gd name="connsiteX2" fmla="*/ 7144 w 38100"/>
                  <a:gd name="connsiteY2" fmla="*/ 20662 h 35169"/>
                  <a:gd name="connsiteX3" fmla="*/ 22384 w 38100"/>
                  <a:gd name="connsiteY3" fmla="*/ 6594 h 35169"/>
                  <a:gd name="connsiteX4" fmla="*/ 37624 w 38100"/>
                  <a:gd name="connsiteY4" fmla="*/ 20662 h 35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5169">
                    <a:moveTo>
                      <a:pt x="37624" y="20662"/>
                    </a:moveTo>
                    <a:cubicBezTo>
                      <a:pt x="37624" y="28431"/>
                      <a:pt x="30801" y="34730"/>
                      <a:pt x="22384" y="34730"/>
                    </a:cubicBezTo>
                    <a:cubicBezTo>
                      <a:pt x="13967" y="34730"/>
                      <a:pt x="7144" y="28431"/>
                      <a:pt x="7144" y="20662"/>
                    </a:cubicBezTo>
                    <a:cubicBezTo>
                      <a:pt x="7144" y="12893"/>
                      <a:pt x="13967" y="6594"/>
                      <a:pt x="22384" y="6594"/>
                    </a:cubicBezTo>
                    <a:cubicBezTo>
                      <a:pt x="30801" y="6594"/>
                      <a:pt x="37624" y="12893"/>
                      <a:pt x="37624" y="20662"/>
                    </a:cubicBezTo>
                    <a:close/>
                  </a:path>
                </a:pathLst>
              </a:custGeom>
              <a:solidFill>
                <a:srgbClr val="DDDDDD">
                  <a:alpha val="50000"/>
                </a:srgbClr>
              </a:solidFill>
              <a:ln w="9525" cap="flat">
                <a:noFill/>
                <a:prstDash val="solid"/>
                <a:miter/>
              </a:ln>
            </p:spPr>
            <p:txBody>
              <a:bodyPr rtlCol="0" anchor="ctr"/>
              <a:lstStyle/>
              <a:p>
                <a:endParaRPr lang="zh-CN" altLang="en-US" sz="1798">
                  <a:solidFill>
                    <a:prstClr val="black"/>
                  </a:solidFill>
                  <a:latin typeface="黑体" panose="02010609060101010101" pitchFamily="49" charset="-122"/>
                  <a:ea typeface="黑体" panose="02010609060101010101" pitchFamily="49" charset="-122"/>
                  <a:cs typeface="+mn-ea"/>
                  <a:sym typeface="+mn-lt"/>
                </a:endParaRPr>
              </a:p>
            </p:txBody>
          </p:sp>
          <p:sp>
            <p:nvSpPr>
              <p:cNvPr id="103" name="任意形状 102">
                <a:extLst>
                  <a:ext uri="{FF2B5EF4-FFF2-40B4-BE49-F238E27FC236}">
                    <a16:creationId xmlns:a16="http://schemas.microsoft.com/office/drawing/2014/main" id="{1BC7FEDF-2290-9341-9CEC-F3420BE770CB}"/>
                  </a:ext>
                </a:extLst>
              </p:cNvPr>
              <p:cNvSpPr/>
              <p:nvPr/>
            </p:nvSpPr>
            <p:spPr>
              <a:xfrm>
                <a:off x="1941192" y="5387772"/>
                <a:ext cx="38100" cy="35169"/>
              </a:xfrm>
              <a:custGeom>
                <a:avLst/>
                <a:gdLst>
                  <a:gd name="connsiteX0" fmla="*/ 37624 w 38100"/>
                  <a:gd name="connsiteY0" fmla="*/ 20662 h 35169"/>
                  <a:gd name="connsiteX1" fmla="*/ 22384 w 38100"/>
                  <a:gd name="connsiteY1" fmla="*/ 34730 h 35169"/>
                  <a:gd name="connsiteX2" fmla="*/ 7144 w 38100"/>
                  <a:gd name="connsiteY2" fmla="*/ 20662 h 35169"/>
                  <a:gd name="connsiteX3" fmla="*/ 22384 w 38100"/>
                  <a:gd name="connsiteY3" fmla="*/ 6594 h 35169"/>
                  <a:gd name="connsiteX4" fmla="*/ 37624 w 38100"/>
                  <a:gd name="connsiteY4" fmla="*/ 20662 h 35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5169">
                    <a:moveTo>
                      <a:pt x="37624" y="20662"/>
                    </a:moveTo>
                    <a:cubicBezTo>
                      <a:pt x="37624" y="28431"/>
                      <a:pt x="30801" y="34730"/>
                      <a:pt x="22384" y="34730"/>
                    </a:cubicBezTo>
                    <a:cubicBezTo>
                      <a:pt x="13967" y="34730"/>
                      <a:pt x="7144" y="28431"/>
                      <a:pt x="7144" y="20662"/>
                    </a:cubicBezTo>
                    <a:cubicBezTo>
                      <a:pt x="7144" y="12893"/>
                      <a:pt x="13967" y="6594"/>
                      <a:pt x="22384" y="6594"/>
                    </a:cubicBezTo>
                    <a:cubicBezTo>
                      <a:pt x="30801" y="6594"/>
                      <a:pt x="37624" y="12893"/>
                      <a:pt x="37624" y="20662"/>
                    </a:cubicBezTo>
                    <a:close/>
                  </a:path>
                </a:pathLst>
              </a:custGeom>
              <a:solidFill>
                <a:srgbClr val="B5B5B5">
                  <a:alpha val="75000"/>
                </a:srgbClr>
              </a:solidFill>
              <a:ln w="9525" cap="flat">
                <a:noFill/>
                <a:prstDash val="solid"/>
                <a:miter/>
              </a:ln>
            </p:spPr>
            <p:txBody>
              <a:bodyPr rtlCol="0" anchor="ctr"/>
              <a:lstStyle/>
              <a:p>
                <a:endParaRPr lang="zh-CN" altLang="en-US" sz="1798">
                  <a:solidFill>
                    <a:prstClr val="black"/>
                  </a:solidFill>
                  <a:latin typeface="黑体" panose="02010609060101010101" pitchFamily="49" charset="-122"/>
                  <a:ea typeface="黑体" panose="02010609060101010101" pitchFamily="49" charset="-122"/>
                  <a:cs typeface="+mn-ea"/>
                  <a:sym typeface="+mn-lt"/>
                </a:endParaRPr>
              </a:p>
            </p:txBody>
          </p:sp>
        </p:grpSp>
        <p:grpSp>
          <p:nvGrpSpPr>
            <p:cNvPr id="104" name="图形 16">
              <a:extLst>
                <a:ext uri="{FF2B5EF4-FFF2-40B4-BE49-F238E27FC236}">
                  <a16:creationId xmlns:a16="http://schemas.microsoft.com/office/drawing/2014/main" id="{69C3409B-60E6-D946-8A1B-147E40063A95}"/>
                </a:ext>
              </a:extLst>
            </p:cNvPr>
            <p:cNvGrpSpPr/>
            <p:nvPr/>
          </p:nvGrpSpPr>
          <p:grpSpPr>
            <a:xfrm>
              <a:off x="6529807" y="3674676"/>
              <a:ext cx="731614" cy="658412"/>
              <a:chOff x="6467355" y="3366643"/>
              <a:chExt cx="643758" cy="643758"/>
            </a:xfrm>
          </p:grpSpPr>
          <p:sp>
            <p:nvSpPr>
              <p:cNvPr id="105" name="任意形状 104">
                <a:extLst>
                  <a:ext uri="{FF2B5EF4-FFF2-40B4-BE49-F238E27FC236}">
                    <a16:creationId xmlns:a16="http://schemas.microsoft.com/office/drawing/2014/main" id="{4773B7B0-1D79-534E-842A-F9C34053A334}"/>
                  </a:ext>
                </a:extLst>
              </p:cNvPr>
              <p:cNvSpPr/>
              <p:nvPr/>
            </p:nvSpPr>
            <p:spPr>
              <a:xfrm>
                <a:off x="6458733" y="3358021"/>
                <a:ext cx="655254" cy="655254"/>
              </a:xfrm>
              <a:custGeom>
                <a:avLst/>
                <a:gdLst>
                  <a:gd name="connsiteX0" fmla="*/ 652380 w 655253"/>
                  <a:gd name="connsiteY0" fmla="*/ 330501 h 655253"/>
                  <a:gd name="connsiteX1" fmla="*/ 330501 w 655253"/>
                  <a:gd name="connsiteY1" fmla="*/ 652380 h 655253"/>
                  <a:gd name="connsiteX2" fmla="*/ 8622 w 655253"/>
                  <a:gd name="connsiteY2" fmla="*/ 330501 h 655253"/>
                  <a:gd name="connsiteX3" fmla="*/ 330501 w 655253"/>
                  <a:gd name="connsiteY3" fmla="*/ 8622 h 655253"/>
                  <a:gd name="connsiteX4" fmla="*/ 652380 w 655253"/>
                  <a:gd name="connsiteY4" fmla="*/ 330501 h 6552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5253" h="655253">
                    <a:moveTo>
                      <a:pt x="652380" y="330501"/>
                    </a:moveTo>
                    <a:cubicBezTo>
                      <a:pt x="652380" y="508270"/>
                      <a:pt x="508270" y="652380"/>
                      <a:pt x="330501" y="652380"/>
                    </a:cubicBezTo>
                    <a:cubicBezTo>
                      <a:pt x="152732" y="652380"/>
                      <a:pt x="8622" y="508270"/>
                      <a:pt x="8622" y="330501"/>
                    </a:cubicBezTo>
                    <a:cubicBezTo>
                      <a:pt x="8622" y="152732"/>
                      <a:pt x="152732" y="8622"/>
                      <a:pt x="330501" y="8622"/>
                    </a:cubicBezTo>
                    <a:cubicBezTo>
                      <a:pt x="508270" y="8622"/>
                      <a:pt x="652380" y="152732"/>
                      <a:pt x="652380" y="330501"/>
                    </a:cubicBezTo>
                    <a:close/>
                  </a:path>
                </a:pathLst>
              </a:custGeom>
              <a:solidFill>
                <a:schemeClr val="accent1">
                  <a:lumMod val="20000"/>
                  <a:lumOff val="80000"/>
                </a:schemeClr>
              </a:solidFill>
              <a:ln w="9525" cap="flat">
                <a:noFill/>
                <a:prstDash val="solid"/>
                <a:miter/>
              </a:ln>
            </p:spPr>
            <p:txBody>
              <a:bodyPr rtlCol="0" anchor="ctr"/>
              <a:lstStyle/>
              <a:p>
                <a:endParaRPr lang="zh-CN" altLang="en-US" sz="1798">
                  <a:solidFill>
                    <a:prstClr val="black"/>
                  </a:solidFill>
                  <a:latin typeface="黑体" panose="02010609060101010101" pitchFamily="49" charset="-122"/>
                  <a:ea typeface="黑体" panose="02010609060101010101" pitchFamily="49" charset="-122"/>
                  <a:cs typeface="+mn-ea"/>
                  <a:sym typeface="+mn-lt"/>
                </a:endParaRPr>
              </a:p>
            </p:txBody>
          </p:sp>
          <p:sp>
            <p:nvSpPr>
              <p:cNvPr id="106" name="任意形状 105">
                <a:extLst>
                  <a:ext uri="{FF2B5EF4-FFF2-40B4-BE49-F238E27FC236}">
                    <a16:creationId xmlns:a16="http://schemas.microsoft.com/office/drawing/2014/main" id="{FF06B401-E6FE-A74F-9A92-0C866976F2C6}"/>
                  </a:ext>
                </a:extLst>
              </p:cNvPr>
              <p:cNvSpPr/>
              <p:nvPr/>
            </p:nvSpPr>
            <p:spPr>
              <a:xfrm>
                <a:off x="6541502" y="3440790"/>
                <a:ext cx="494314" cy="494314"/>
              </a:xfrm>
              <a:custGeom>
                <a:avLst/>
                <a:gdLst>
                  <a:gd name="connsiteX0" fmla="*/ 486842 w 494314"/>
                  <a:gd name="connsiteY0" fmla="*/ 247732 h 494314"/>
                  <a:gd name="connsiteX1" fmla="*/ 247732 w 494314"/>
                  <a:gd name="connsiteY1" fmla="*/ 486842 h 494314"/>
                  <a:gd name="connsiteX2" fmla="*/ 8622 w 494314"/>
                  <a:gd name="connsiteY2" fmla="*/ 247732 h 494314"/>
                  <a:gd name="connsiteX3" fmla="*/ 247732 w 494314"/>
                  <a:gd name="connsiteY3" fmla="*/ 8622 h 494314"/>
                  <a:gd name="connsiteX4" fmla="*/ 486842 w 494314"/>
                  <a:gd name="connsiteY4" fmla="*/ 247732 h 494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4314" h="494314">
                    <a:moveTo>
                      <a:pt x="486842" y="247732"/>
                    </a:moveTo>
                    <a:cubicBezTo>
                      <a:pt x="486842" y="379789"/>
                      <a:pt x="379789" y="486842"/>
                      <a:pt x="247732" y="486842"/>
                    </a:cubicBezTo>
                    <a:cubicBezTo>
                      <a:pt x="115675" y="486842"/>
                      <a:pt x="8622" y="379789"/>
                      <a:pt x="8622" y="247732"/>
                    </a:cubicBezTo>
                    <a:cubicBezTo>
                      <a:pt x="8622" y="115675"/>
                      <a:pt x="115675" y="8622"/>
                      <a:pt x="247732" y="8622"/>
                    </a:cubicBezTo>
                    <a:cubicBezTo>
                      <a:pt x="379789" y="8622"/>
                      <a:pt x="486842" y="115675"/>
                      <a:pt x="486842" y="247732"/>
                    </a:cubicBezTo>
                    <a:close/>
                  </a:path>
                </a:pathLst>
              </a:custGeom>
              <a:solidFill>
                <a:srgbClr val="FFFFFF"/>
              </a:solidFill>
              <a:ln w="9525" cap="flat">
                <a:noFill/>
                <a:prstDash val="solid"/>
                <a:miter/>
              </a:ln>
            </p:spPr>
            <p:txBody>
              <a:bodyPr rtlCol="0" anchor="ctr"/>
              <a:lstStyle/>
              <a:p>
                <a:endParaRPr lang="zh-CN" altLang="en-US" sz="1798">
                  <a:solidFill>
                    <a:prstClr val="black"/>
                  </a:solidFill>
                  <a:latin typeface="黑体" panose="02010609060101010101" pitchFamily="49" charset="-122"/>
                  <a:ea typeface="黑体" panose="02010609060101010101" pitchFamily="49" charset="-122"/>
                  <a:cs typeface="+mn-ea"/>
                  <a:sym typeface="+mn-lt"/>
                </a:endParaRPr>
              </a:p>
            </p:txBody>
          </p:sp>
          <p:sp>
            <p:nvSpPr>
              <p:cNvPr id="107" name="任意形状 106">
                <a:extLst>
                  <a:ext uri="{FF2B5EF4-FFF2-40B4-BE49-F238E27FC236}">
                    <a16:creationId xmlns:a16="http://schemas.microsoft.com/office/drawing/2014/main" id="{975ABB22-BF7D-6642-84D1-CC3A431EC46F}"/>
                  </a:ext>
                </a:extLst>
              </p:cNvPr>
              <p:cNvSpPr/>
              <p:nvPr/>
            </p:nvSpPr>
            <p:spPr>
              <a:xfrm>
                <a:off x="6615680" y="3536810"/>
                <a:ext cx="344870" cy="344870"/>
              </a:xfrm>
              <a:custGeom>
                <a:avLst/>
                <a:gdLst>
                  <a:gd name="connsiteX0" fmla="*/ 185050 w 344870"/>
                  <a:gd name="connsiteY0" fmla="*/ 240229 h 344870"/>
                  <a:gd name="connsiteX1" fmla="*/ 163208 w 344870"/>
                  <a:gd name="connsiteY1" fmla="*/ 240229 h 344870"/>
                  <a:gd name="connsiteX2" fmla="*/ 163208 w 344870"/>
                  <a:gd name="connsiteY2" fmla="*/ 248276 h 344870"/>
                  <a:gd name="connsiteX3" fmla="*/ 185050 w 344870"/>
                  <a:gd name="connsiteY3" fmla="*/ 248276 h 344870"/>
                  <a:gd name="connsiteX4" fmla="*/ 185050 w 344870"/>
                  <a:gd name="connsiteY4" fmla="*/ 240229 h 344870"/>
                  <a:gd name="connsiteX5" fmla="*/ 308053 w 344870"/>
                  <a:gd name="connsiteY5" fmla="*/ 10315 h 344870"/>
                  <a:gd name="connsiteX6" fmla="*/ 40204 w 344870"/>
                  <a:gd name="connsiteY6" fmla="*/ 10315 h 344870"/>
                  <a:gd name="connsiteX7" fmla="*/ 10315 w 344870"/>
                  <a:gd name="connsiteY7" fmla="*/ 40204 h 344870"/>
                  <a:gd name="connsiteX8" fmla="*/ 10315 w 344870"/>
                  <a:gd name="connsiteY8" fmla="*/ 233331 h 344870"/>
                  <a:gd name="connsiteX9" fmla="*/ 25260 w 344870"/>
                  <a:gd name="connsiteY9" fmla="*/ 258622 h 344870"/>
                  <a:gd name="connsiteX10" fmla="*/ 158610 w 344870"/>
                  <a:gd name="connsiteY10" fmla="*/ 332194 h 344870"/>
                  <a:gd name="connsiteX11" fmla="*/ 172404 w 344870"/>
                  <a:gd name="connsiteY11" fmla="*/ 335643 h 344870"/>
                  <a:gd name="connsiteX12" fmla="*/ 186199 w 344870"/>
                  <a:gd name="connsiteY12" fmla="*/ 332194 h 344870"/>
                  <a:gd name="connsiteX13" fmla="*/ 319549 w 344870"/>
                  <a:gd name="connsiteY13" fmla="*/ 258622 h 344870"/>
                  <a:gd name="connsiteX14" fmla="*/ 334493 w 344870"/>
                  <a:gd name="connsiteY14" fmla="*/ 233331 h 344870"/>
                  <a:gd name="connsiteX15" fmla="*/ 334493 w 344870"/>
                  <a:gd name="connsiteY15" fmla="*/ 40204 h 344870"/>
                  <a:gd name="connsiteX16" fmla="*/ 308053 w 344870"/>
                  <a:gd name="connsiteY16" fmla="*/ 10315 h 344870"/>
                  <a:gd name="connsiteX17" fmla="*/ 321848 w 344870"/>
                  <a:gd name="connsiteY17" fmla="*/ 233331 h 344870"/>
                  <a:gd name="connsiteX18" fmla="*/ 313801 w 344870"/>
                  <a:gd name="connsiteY18" fmla="*/ 245977 h 344870"/>
                  <a:gd name="connsiteX19" fmla="*/ 180451 w 344870"/>
                  <a:gd name="connsiteY19" fmla="*/ 319549 h 344870"/>
                  <a:gd name="connsiteX20" fmla="*/ 167806 w 344870"/>
                  <a:gd name="connsiteY20" fmla="*/ 319549 h 344870"/>
                  <a:gd name="connsiteX21" fmla="*/ 34456 w 344870"/>
                  <a:gd name="connsiteY21" fmla="*/ 245977 h 344870"/>
                  <a:gd name="connsiteX22" fmla="*/ 26409 w 344870"/>
                  <a:gd name="connsiteY22" fmla="*/ 233331 h 344870"/>
                  <a:gd name="connsiteX23" fmla="*/ 26409 w 344870"/>
                  <a:gd name="connsiteY23" fmla="*/ 40204 h 344870"/>
                  <a:gd name="connsiteX24" fmla="*/ 40204 w 344870"/>
                  <a:gd name="connsiteY24" fmla="*/ 26409 h 344870"/>
                  <a:gd name="connsiteX25" fmla="*/ 309203 w 344870"/>
                  <a:gd name="connsiteY25" fmla="*/ 26409 h 344870"/>
                  <a:gd name="connsiteX26" fmla="*/ 322998 w 344870"/>
                  <a:gd name="connsiteY26" fmla="*/ 40204 h 344870"/>
                  <a:gd name="connsiteX27" fmla="*/ 321848 w 344870"/>
                  <a:gd name="connsiteY27" fmla="*/ 233331 h 344870"/>
                  <a:gd name="connsiteX28" fmla="*/ 321848 w 344870"/>
                  <a:gd name="connsiteY28" fmla="*/ 233331 h 344870"/>
                  <a:gd name="connsiteX29" fmla="*/ 225285 w 344870"/>
                  <a:gd name="connsiteY29" fmla="*/ 55148 h 344870"/>
                  <a:gd name="connsiteX30" fmla="*/ 121823 w 344870"/>
                  <a:gd name="connsiteY30" fmla="*/ 55148 h 344870"/>
                  <a:gd name="connsiteX31" fmla="*/ 106879 w 344870"/>
                  <a:gd name="connsiteY31" fmla="*/ 70093 h 344870"/>
                  <a:gd name="connsiteX32" fmla="*/ 106879 w 344870"/>
                  <a:gd name="connsiteY32" fmla="*/ 247126 h 344870"/>
                  <a:gd name="connsiteX33" fmla="*/ 121823 w 344870"/>
                  <a:gd name="connsiteY33" fmla="*/ 262071 h 344870"/>
                  <a:gd name="connsiteX34" fmla="*/ 225285 w 344870"/>
                  <a:gd name="connsiteY34" fmla="*/ 262071 h 344870"/>
                  <a:gd name="connsiteX35" fmla="*/ 240229 w 344870"/>
                  <a:gd name="connsiteY35" fmla="*/ 247126 h 344870"/>
                  <a:gd name="connsiteX36" fmla="*/ 240229 w 344870"/>
                  <a:gd name="connsiteY36" fmla="*/ 70093 h 344870"/>
                  <a:gd name="connsiteX37" fmla="*/ 225285 w 344870"/>
                  <a:gd name="connsiteY37" fmla="*/ 55148 h 344870"/>
                  <a:gd name="connsiteX38" fmla="*/ 232182 w 344870"/>
                  <a:gd name="connsiteY38" fmla="*/ 247126 h 344870"/>
                  <a:gd name="connsiteX39" fmla="*/ 224135 w 344870"/>
                  <a:gd name="connsiteY39" fmla="*/ 255173 h 344870"/>
                  <a:gd name="connsiteX40" fmla="*/ 120674 w 344870"/>
                  <a:gd name="connsiteY40" fmla="*/ 255173 h 344870"/>
                  <a:gd name="connsiteX41" fmla="*/ 112627 w 344870"/>
                  <a:gd name="connsiteY41" fmla="*/ 247126 h 344870"/>
                  <a:gd name="connsiteX42" fmla="*/ 112627 w 344870"/>
                  <a:gd name="connsiteY42" fmla="*/ 232182 h 344870"/>
                  <a:gd name="connsiteX43" fmla="*/ 231032 w 344870"/>
                  <a:gd name="connsiteY43" fmla="*/ 232182 h 344870"/>
                  <a:gd name="connsiteX44" fmla="*/ 231032 w 344870"/>
                  <a:gd name="connsiteY44" fmla="*/ 247126 h 344870"/>
                  <a:gd name="connsiteX45" fmla="*/ 232182 w 344870"/>
                  <a:gd name="connsiteY45" fmla="*/ 225285 h 344870"/>
                  <a:gd name="connsiteX46" fmla="*/ 113776 w 344870"/>
                  <a:gd name="connsiteY46" fmla="*/ 225285 h 344870"/>
                  <a:gd name="connsiteX47" fmla="*/ 113776 w 344870"/>
                  <a:gd name="connsiteY47" fmla="*/ 70093 h 344870"/>
                  <a:gd name="connsiteX48" fmla="*/ 121823 w 344870"/>
                  <a:gd name="connsiteY48" fmla="*/ 62046 h 344870"/>
                  <a:gd name="connsiteX49" fmla="*/ 225285 w 344870"/>
                  <a:gd name="connsiteY49" fmla="*/ 62046 h 344870"/>
                  <a:gd name="connsiteX50" fmla="*/ 233331 w 344870"/>
                  <a:gd name="connsiteY50" fmla="*/ 70093 h 344870"/>
                  <a:gd name="connsiteX51" fmla="*/ 233331 w 344870"/>
                  <a:gd name="connsiteY51" fmla="*/ 225285 h 344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344870" h="344870">
                    <a:moveTo>
                      <a:pt x="185050" y="240229"/>
                    </a:moveTo>
                    <a:lnTo>
                      <a:pt x="163208" y="240229"/>
                    </a:lnTo>
                    <a:lnTo>
                      <a:pt x="163208" y="248276"/>
                    </a:lnTo>
                    <a:lnTo>
                      <a:pt x="185050" y="248276"/>
                    </a:lnTo>
                    <a:lnTo>
                      <a:pt x="185050" y="240229"/>
                    </a:lnTo>
                    <a:close/>
                    <a:moveTo>
                      <a:pt x="308053" y="10315"/>
                    </a:moveTo>
                    <a:lnTo>
                      <a:pt x="40204" y="10315"/>
                    </a:lnTo>
                    <a:cubicBezTo>
                      <a:pt x="24110" y="10315"/>
                      <a:pt x="10315" y="22961"/>
                      <a:pt x="10315" y="40204"/>
                    </a:cubicBezTo>
                    <a:lnTo>
                      <a:pt x="10315" y="233331"/>
                    </a:lnTo>
                    <a:cubicBezTo>
                      <a:pt x="10315" y="243678"/>
                      <a:pt x="16063" y="252874"/>
                      <a:pt x="25260" y="258622"/>
                    </a:cubicBezTo>
                    <a:lnTo>
                      <a:pt x="158610" y="332194"/>
                    </a:lnTo>
                    <a:cubicBezTo>
                      <a:pt x="163208" y="334493"/>
                      <a:pt x="167806" y="335643"/>
                      <a:pt x="172404" y="335643"/>
                    </a:cubicBezTo>
                    <a:cubicBezTo>
                      <a:pt x="178152" y="335643"/>
                      <a:pt x="182750" y="334493"/>
                      <a:pt x="186199" y="332194"/>
                    </a:cubicBezTo>
                    <a:lnTo>
                      <a:pt x="319549" y="258622"/>
                    </a:lnTo>
                    <a:cubicBezTo>
                      <a:pt x="328746" y="252874"/>
                      <a:pt x="334493" y="243678"/>
                      <a:pt x="334493" y="233331"/>
                    </a:cubicBezTo>
                    <a:lnTo>
                      <a:pt x="334493" y="40204"/>
                    </a:lnTo>
                    <a:cubicBezTo>
                      <a:pt x="335643" y="22961"/>
                      <a:pt x="324147" y="10315"/>
                      <a:pt x="308053" y="10315"/>
                    </a:cubicBezTo>
                    <a:close/>
                    <a:moveTo>
                      <a:pt x="321848" y="233331"/>
                    </a:moveTo>
                    <a:cubicBezTo>
                      <a:pt x="321848" y="239079"/>
                      <a:pt x="318400" y="243678"/>
                      <a:pt x="313801" y="245977"/>
                    </a:cubicBezTo>
                    <a:lnTo>
                      <a:pt x="180451" y="319549"/>
                    </a:lnTo>
                    <a:cubicBezTo>
                      <a:pt x="175853" y="321848"/>
                      <a:pt x="171255" y="321848"/>
                      <a:pt x="167806" y="319549"/>
                    </a:cubicBezTo>
                    <a:lnTo>
                      <a:pt x="34456" y="245977"/>
                    </a:lnTo>
                    <a:cubicBezTo>
                      <a:pt x="29858" y="243678"/>
                      <a:pt x="26409" y="237930"/>
                      <a:pt x="26409" y="233331"/>
                    </a:cubicBezTo>
                    <a:lnTo>
                      <a:pt x="26409" y="40204"/>
                    </a:lnTo>
                    <a:cubicBezTo>
                      <a:pt x="26409" y="32157"/>
                      <a:pt x="32157" y="26409"/>
                      <a:pt x="40204" y="26409"/>
                    </a:cubicBezTo>
                    <a:lnTo>
                      <a:pt x="309203" y="26409"/>
                    </a:lnTo>
                    <a:cubicBezTo>
                      <a:pt x="317250" y="26409"/>
                      <a:pt x="322998" y="32157"/>
                      <a:pt x="322998" y="40204"/>
                    </a:cubicBezTo>
                    <a:lnTo>
                      <a:pt x="321848" y="233331"/>
                    </a:lnTo>
                    <a:lnTo>
                      <a:pt x="321848" y="233331"/>
                    </a:lnTo>
                    <a:close/>
                    <a:moveTo>
                      <a:pt x="225285" y="55148"/>
                    </a:moveTo>
                    <a:lnTo>
                      <a:pt x="121823" y="55148"/>
                    </a:lnTo>
                    <a:cubicBezTo>
                      <a:pt x="113776" y="55148"/>
                      <a:pt x="106879" y="62046"/>
                      <a:pt x="106879" y="70093"/>
                    </a:cubicBezTo>
                    <a:lnTo>
                      <a:pt x="106879" y="247126"/>
                    </a:lnTo>
                    <a:cubicBezTo>
                      <a:pt x="106879" y="255173"/>
                      <a:pt x="113776" y="262071"/>
                      <a:pt x="121823" y="262071"/>
                    </a:cubicBezTo>
                    <a:lnTo>
                      <a:pt x="225285" y="262071"/>
                    </a:lnTo>
                    <a:cubicBezTo>
                      <a:pt x="233331" y="262071"/>
                      <a:pt x="240229" y="255173"/>
                      <a:pt x="240229" y="247126"/>
                    </a:cubicBezTo>
                    <a:lnTo>
                      <a:pt x="240229" y="70093"/>
                    </a:lnTo>
                    <a:cubicBezTo>
                      <a:pt x="240229" y="62046"/>
                      <a:pt x="233331" y="55148"/>
                      <a:pt x="225285" y="55148"/>
                    </a:cubicBezTo>
                    <a:close/>
                    <a:moveTo>
                      <a:pt x="232182" y="247126"/>
                    </a:moveTo>
                    <a:cubicBezTo>
                      <a:pt x="232182" y="251725"/>
                      <a:pt x="228733" y="255173"/>
                      <a:pt x="224135" y="255173"/>
                    </a:cubicBezTo>
                    <a:lnTo>
                      <a:pt x="120674" y="255173"/>
                    </a:lnTo>
                    <a:cubicBezTo>
                      <a:pt x="116076" y="255173"/>
                      <a:pt x="112627" y="251725"/>
                      <a:pt x="112627" y="247126"/>
                    </a:cubicBezTo>
                    <a:lnTo>
                      <a:pt x="112627" y="232182"/>
                    </a:lnTo>
                    <a:lnTo>
                      <a:pt x="231032" y="232182"/>
                    </a:lnTo>
                    <a:lnTo>
                      <a:pt x="231032" y="247126"/>
                    </a:lnTo>
                    <a:close/>
                    <a:moveTo>
                      <a:pt x="232182" y="225285"/>
                    </a:moveTo>
                    <a:lnTo>
                      <a:pt x="113776" y="225285"/>
                    </a:lnTo>
                    <a:lnTo>
                      <a:pt x="113776" y="70093"/>
                    </a:lnTo>
                    <a:cubicBezTo>
                      <a:pt x="113776" y="65495"/>
                      <a:pt x="117225" y="62046"/>
                      <a:pt x="121823" y="62046"/>
                    </a:cubicBezTo>
                    <a:lnTo>
                      <a:pt x="225285" y="62046"/>
                    </a:lnTo>
                    <a:cubicBezTo>
                      <a:pt x="229883" y="62046"/>
                      <a:pt x="233331" y="65495"/>
                      <a:pt x="233331" y="70093"/>
                    </a:cubicBezTo>
                    <a:lnTo>
                      <a:pt x="233331" y="225285"/>
                    </a:lnTo>
                    <a:close/>
                  </a:path>
                </a:pathLst>
              </a:custGeom>
              <a:solidFill>
                <a:srgbClr val="C7000B"/>
              </a:solidFill>
              <a:ln w="11396" cap="flat">
                <a:noFill/>
                <a:prstDash val="solid"/>
                <a:miter/>
              </a:ln>
            </p:spPr>
            <p:txBody>
              <a:bodyPr rtlCol="0" anchor="ctr"/>
              <a:lstStyle/>
              <a:p>
                <a:endParaRPr lang="zh-CN" altLang="en-US" sz="1798">
                  <a:solidFill>
                    <a:prstClr val="black"/>
                  </a:solidFill>
                  <a:latin typeface="黑体" panose="02010609060101010101" pitchFamily="49" charset="-122"/>
                  <a:ea typeface="黑体" panose="02010609060101010101" pitchFamily="49" charset="-122"/>
                  <a:cs typeface="+mn-ea"/>
                  <a:sym typeface="+mn-lt"/>
                </a:endParaRPr>
              </a:p>
            </p:txBody>
          </p:sp>
        </p:grpSp>
        <p:grpSp>
          <p:nvGrpSpPr>
            <p:cNvPr id="108" name="图形 8">
              <a:extLst>
                <a:ext uri="{FF2B5EF4-FFF2-40B4-BE49-F238E27FC236}">
                  <a16:creationId xmlns:a16="http://schemas.microsoft.com/office/drawing/2014/main" id="{55DDE41D-4E27-EC49-B1D6-3A7ACCDA89F8}"/>
                </a:ext>
              </a:extLst>
            </p:cNvPr>
            <p:cNvGrpSpPr/>
            <p:nvPr/>
          </p:nvGrpSpPr>
          <p:grpSpPr>
            <a:xfrm>
              <a:off x="7902561" y="5030231"/>
              <a:ext cx="731614" cy="658412"/>
              <a:chOff x="7675262" y="3366643"/>
              <a:chExt cx="643758" cy="643758"/>
            </a:xfrm>
          </p:grpSpPr>
          <p:sp>
            <p:nvSpPr>
              <p:cNvPr id="109" name="任意形状 108">
                <a:extLst>
                  <a:ext uri="{FF2B5EF4-FFF2-40B4-BE49-F238E27FC236}">
                    <a16:creationId xmlns:a16="http://schemas.microsoft.com/office/drawing/2014/main" id="{6D066DD2-4CF2-FE40-B095-090723A36D11}"/>
                  </a:ext>
                </a:extLst>
              </p:cNvPr>
              <p:cNvSpPr/>
              <p:nvPr/>
            </p:nvSpPr>
            <p:spPr>
              <a:xfrm>
                <a:off x="7666640" y="3358021"/>
                <a:ext cx="655254" cy="655254"/>
              </a:xfrm>
              <a:custGeom>
                <a:avLst/>
                <a:gdLst>
                  <a:gd name="connsiteX0" fmla="*/ 652380 w 655253"/>
                  <a:gd name="connsiteY0" fmla="*/ 330501 h 655253"/>
                  <a:gd name="connsiteX1" fmla="*/ 330501 w 655253"/>
                  <a:gd name="connsiteY1" fmla="*/ 652380 h 655253"/>
                  <a:gd name="connsiteX2" fmla="*/ 8622 w 655253"/>
                  <a:gd name="connsiteY2" fmla="*/ 330501 h 655253"/>
                  <a:gd name="connsiteX3" fmla="*/ 330501 w 655253"/>
                  <a:gd name="connsiteY3" fmla="*/ 8622 h 655253"/>
                  <a:gd name="connsiteX4" fmla="*/ 652380 w 655253"/>
                  <a:gd name="connsiteY4" fmla="*/ 330501 h 6552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5253" h="655253">
                    <a:moveTo>
                      <a:pt x="652380" y="330501"/>
                    </a:moveTo>
                    <a:cubicBezTo>
                      <a:pt x="652380" y="508270"/>
                      <a:pt x="508270" y="652380"/>
                      <a:pt x="330501" y="652380"/>
                    </a:cubicBezTo>
                    <a:cubicBezTo>
                      <a:pt x="152732" y="652380"/>
                      <a:pt x="8622" y="508270"/>
                      <a:pt x="8622" y="330501"/>
                    </a:cubicBezTo>
                    <a:cubicBezTo>
                      <a:pt x="8622" y="152732"/>
                      <a:pt x="152732" y="8622"/>
                      <a:pt x="330501" y="8622"/>
                    </a:cubicBezTo>
                    <a:cubicBezTo>
                      <a:pt x="508270" y="8622"/>
                      <a:pt x="652380" y="152732"/>
                      <a:pt x="652380" y="330501"/>
                    </a:cubicBezTo>
                    <a:close/>
                  </a:path>
                </a:pathLst>
              </a:custGeom>
              <a:solidFill>
                <a:schemeClr val="accent1">
                  <a:lumMod val="20000"/>
                  <a:lumOff val="80000"/>
                </a:schemeClr>
              </a:solidFill>
              <a:ln w="9525" cap="flat">
                <a:noFill/>
                <a:prstDash val="solid"/>
                <a:miter/>
              </a:ln>
            </p:spPr>
            <p:txBody>
              <a:bodyPr rtlCol="0" anchor="ctr"/>
              <a:lstStyle/>
              <a:p>
                <a:endParaRPr lang="zh-CN" altLang="en-US" sz="1798">
                  <a:solidFill>
                    <a:prstClr val="black"/>
                  </a:solidFill>
                  <a:latin typeface="黑体" panose="02010609060101010101" pitchFamily="49" charset="-122"/>
                  <a:ea typeface="黑体" panose="02010609060101010101" pitchFamily="49" charset="-122"/>
                  <a:cs typeface="+mn-ea"/>
                  <a:sym typeface="+mn-lt"/>
                </a:endParaRPr>
              </a:p>
            </p:txBody>
          </p:sp>
          <p:sp>
            <p:nvSpPr>
              <p:cNvPr id="110" name="任意形状 109">
                <a:extLst>
                  <a:ext uri="{FF2B5EF4-FFF2-40B4-BE49-F238E27FC236}">
                    <a16:creationId xmlns:a16="http://schemas.microsoft.com/office/drawing/2014/main" id="{6856D3E4-CAFF-7F42-975B-4EEFB5E504A1}"/>
                  </a:ext>
                </a:extLst>
              </p:cNvPr>
              <p:cNvSpPr/>
              <p:nvPr/>
            </p:nvSpPr>
            <p:spPr>
              <a:xfrm>
                <a:off x="7750559" y="3441940"/>
                <a:ext cx="482818" cy="482818"/>
              </a:xfrm>
              <a:custGeom>
                <a:avLst/>
                <a:gdLst>
                  <a:gd name="connsiteX0" fmla="*/ 484543 w 482818"/>
                  <a:gd name="connsiteY0" fmla="*/ 246582 h 482818"/>
                  <a:gd name="connsiteX1" fmla="*/ 246582 w 482818"/>
                  <a:gd name="connsiteY1" fmla="*/ 484543 h 482818"/>
                  <a:gd name="connsiteX2" fmla="*/ 8622 w 482818"/>
                  <a:gd name="connsiteY2" fmla="*/ 246582 h 482818"/>
                  <a:gd name="connsiteX3" fmla="*/ 246582 w 482818"/>
                  <a:gd name="connsiteY3" fmla="*/ 8622 h 482818"/>
                  <a:gd name="connsiteX4" fmla="*/ 484543 w 482818"/>
                  <a:gd name="connsiteY4" fmla="*/ 246582 h 482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2818" h="482818">
                    <a:moveTo>
                      <a:pt x="484543" y="246582"/>
                    </a:moveTo>
                    <a:cubicBezTo>
                      <a:pt x="484543" y="378004"/>
                      <a:pt x="378004" y="484543"/>
                      <a:pt x="246582" y="484543"/>
                    </a:cubicBezTo>
                    <a:cubicBezTo>
                      <a:pt x="115160" y="484543"/>
                      <a:pt x="8622" y="378004"/>
                      <a:pt x="8622" y="246582"/>
                    </a:cubicBezTo>
                    <a:cubicBezTo>
                      <a:pt x="8622" y="115160"/>
                      <a:pt x="115160" y="8622"/>
                      <a:pt x="246582" y="8622"/>
                    </a:cubicBezTo>
                    <a:cubicBezTo>
                      <a:pt x="378004" y="8622"/>
                      <a:pt x="484543" y="115160"/>
                      <a:pt x="484543" y="246582"/>
                    </a:cubicBezTo>
                    <a:close/>
                  </a:path>
                </a:pathLst>
              </a:custGeom>
              <a:solidFill>
                <a:srgbClr val="FFFFFF"/>
              </a:solidFill>
              <a:ln w="9525" cap="flat">
                <a:noFill/>
                <a:prstDash val="solid"/>
                <a:miter/>
              </a:ln>
            </p:spPr>
            <p:txBody>
              <a:bodyPr rtlCol="0" anchor="ctr"/>
              <a:lstStyle/>
              <a:p>
                <a:endParaRPr lang="zh-CN" altLang="en-US" sz="1798">
                  <a:solidFill>
                    <a:prstClr val="black"/>
                  </a:solidFill>
                  <a:latin typeface="黑体" panose="02010609060101010101" pitchFamily="49" charset="-122"/>
                  <a:ea typeface="黑体" panose="02010609060101010101" pitchFamily="49" charset="-122"/>
                  <a:cs typeface="+mn-ea"/>
                  <a:sym typeface="+mn-lt"/>
                </a:endParaRPr>
              </a:p>
            </p:txBody>
          </p:sp>
          <p:sp>
            <p:nvSpPr>
              <p:cNvPr id="111" name="任意形状 110">
                <a:extLst>
                  <a:ext uri="{FF2B5EF4-FFF2-40B4-BE49-F238E27FC236}">
                    <a16:creationId xmlns:a16="http://schemas.microsoft.com/office/drawing/2014/main" id="{704C227C-A902-5F4B-A0B5-F4FEBED62950}"/>
                  </a:ext>
                </a:extLst>
              </p:cNvPr>
              <p:cNvSpPr/>
              <p:nvPr/>
            </p:nvSpPr>
            <p:spPr>
              <a:xfrm>
                <a:off x="7833328" y="3545401"/>
                <a:ext cx="333375" cy="333375"/>
              </a:xfrm>
              <a:custGeom>
                <a:avLst/>
                <a:gdLst>
                  <a:gd name="connsiteX0" fmla="*/ 308659 w 333374"/>
                  <a:gd name="connsiteY0" fmla="*/ 8622 h 333374"/>
                  <a:gd name="connsiteX1" fmla="*/ 35062 w 333374"/>
                  <a:gd name="connsiteY1" fmla="*/ 8622 h 333374"/>
                  <a:gd name="connsiteX2" fmla="*/ 8622 w 333374"/>
                  <a:gd name="connsiteY2" fmla="*/ 35062 h 333374"/>
                  <a:gd name="connsiteX3" fmla="*/ 8622 w 333374"/>
                  <a:gd name="connsiteY3" fmla="*/ 225890 h 333374"/>
                  <a:gd name="connsiteX4" fmla="*/ 28164 w 333374"/>
                  <a:gd name="connsiteY4" fmla="*/ 258078 h 333374"/>
                  <a:gd name="connsiteX5" fmla="*/ 152318 w 333374"/>
                  <a:gd name="connsiteY5" fmla="*/ 328202 h 333374"/>
                  <a:gd name="connsiteX6" fmla="*/ 171860 w 333374"/>
                  <a:gd name="connsiteY6" fmla="*/ 332800 h 333374"/>
                  <a:gd name="connsiteX7" fmla="*/ 191403 w 333374"/>
                  <a:gd name="connsiteY7" fmla="*/ 328202 h 333374"/>
                  <a:gd name="connsiteX8" fmla="*/ 314407 w 333374"/>
                  <a:gd name="connsiteY8" fmla="*/ 258078 h 333374"/>
                  <a:gd name="connsiteX9" fmla="*/ 333949 w 333374"/>
                  <a:gd name="connsiteY9" fmla="*/ 225890 h 333374"/>
                  <a:gd name="connsiteX10" fmla="*/ 333949 w 333374"/>
                  <a:gd name="connsiteY10" fmla="*/ 35062 h 333374"/>
                  <a:gd name="connsiteX11" fmla="*/ 308659 w 333374"/>
                  <a:gd name="connsiteY11" fmla="*/ 8622 h 333374"/>
                  <a:gd name="connsiteX12" fmla="*/ 316706 w 333374"/>
                  <a:gd name="connsiteY12" fmla="*/ 224741 h 333374"/>
                  <a:gd name="connsiteX13" fmla="*/ 306360 w 333374"/>
                  <a:gd name="connsiteY13" fmla="*/ 243134 h 333374"/>
                  <a:gd name="connsiteX14" fmla="*/ 183356 w 333374"/>
                  <a:gd name="connsiteY14" fmla="*/ 313257 h 333374"/>
                  <a:gd name="connsiteX15" fmla="*/ 161514 w 333374"/>
                  <a:gd name="connsiteY15" fmla="*/ 313257 h 333374"/>
                  <a:gd name="connsiteX16" fmla="*/ 37361 w 333374"/>
                  <a:gd name="connsiteY16" fmla="*/ 243134 h 333374"/>
                  <a:gd name="connsiteX17" fmla="*/ 27015 w 333374"/>
                  <a:gd name="connsiteY17" fmla="*/ 224741 h 333374"/>
                  <a:gd name="connsiteX18" fmla="*/ 27015 w 333374"/>
                  <a:gd name="connsiteY18" fmla="*/ 33912 h 333374"/>
                  <a:gd name="connsiteX19" fmla="*/ 36211 w 333374"/>
                  <a:gd name="connsiteY19" fmla="*/ 24716 h 333374"/>
                  <a:gd name="connsiteX20" fmla="*/ 309809 w 333374"/>
                  <a:gd name="connsiteY20" fmla="*/ 24716 h 333374"/>
                  <a:gd name="connsiteX21" fmla="*/ 319005 w 333374"/>
                  <a:gd name="connsiteY21" fmla="*/ 33912 h 333374"/>
                  <a:gd name="connsiteX22" fmla="*/ 316706 w 333374"/>
                  <a:gd name="connsiteY22" fmla="*/ 224741 h 333374"/>
                  <a:gd name="connsiteX23" fmla="*/ 316706 w 333374"/>
                  <a:gd name="connsiteY23" fmla="*/ 224741 h 333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33374" h="333374">
                    <a:moveTo>
                      <a:pt x="308659" y="8622"/>
                    </a:moveTo>
                    <a:lnTo>
                      <a:pt x="35062" y="8622"/>
                    </a:lnTo>
                    <a:cubicBezTo>
                      <a:pt x="21267" y="8622"/>
                      <a:pt x="8622" y="20117"/>
                      <a:pt x="8622" y="35062"/>
                    </a:cubicBezTo>
                    <a:lnTo>
                      <a:pt x="8622" y="225890"/>
                    </a:lnTo>
                    <a:cubicBezTo>
                      <a:pt x="8622" y="237386"/>
                      <a:pt x="17818" y="253480"/>
                      <a:pt x="28164" y="258078"/>
                    </a:cubicBezTo>
                    <a:lnTo>
                      <a:pt x="152318" y="328202"/>
                    </a:lnTo>
                    <a:cubicBezTo>
                      <a:pt x="158066" y="331650"/>
                      <a:pt x="163813" y="332800"/>
                      <a:pt x="171860" y="332800"/>
                    </a:cubicBezTo>
                    <a:cubicBezTo>
                      <a:pt x="179907" y="332800"/>
                      <a:pt x="185655" y="330501"/>
                      <a:pt x="191403" y="328202"/>
                    </a:cubicBezTo>
                    <a:lnTo>
                      <a:pt x="314407" y="258078"/>
                    </a:lnTo>
                    <a:cubicBezTo>
                      <a:pt x="324753" y="251181"/>
                      <a:pt x="333949" y="237386"/>
                      <a:pt x="333949" y="225890"/>
                    </a:cubicBezTo>
                    <a:lnTo>
                      <a:pt x="333949" y="35062"/>
                    </a:lnTo>
                    <a:cubicBezTo>
                      <a:pt x="333949" y="20117"/>
                      <a:pt x="322454" y="8622"/>
                      <a:pt x="308659" y="8622"/>
                    </a:cubicBezTo>
                    <a:close/>
                    <a:moveTo>
                      <a:pt x="316706" y="224741"/>
                    </a:moveTo>
                    <a:cubicBezTo>
                      <a:pt x="316706" y="231638"/>
                      <a:pt x="310958" y="239685"/>
                      <a:pt x="306360" y="243134"/>
                    </a:cubicBezTo>
                    <a:lnTo>
                      <a:pt x="183356" y="313257"/>
                    </a:lnTo>
                    <a:cubicBezTo>
                      <a:pt x="177608" y="316706"/>
                      <a:pt x="167262" y="316706"/>
                      <a:pt x="161514" y="313257"/>
                    </a:cubicBezTo>
                    <a:lnTo>
                      <a:pt x="37361" y="243134"/>
                    </a:lnTo>
                    <a:cubicBezTo>
                      <a:pt x="31613" y="239685"/>
                      <a:pt x="27015" y="231638"/>
                      <a:pt x="27015" y="224741"/>
                    </a:cubicBezTo>
                    <a:lnTo>
                      <a:pt x="27015" y="33912"/>
                    </a:lnTo>
                    <a:cubicBezTo>
                      <a:pt x="27015" y="29314"/>
                      <a:pt x="31613" y="24716"/>
                      <a:pt x="36211" y="24716"/>
                    </a:cubicBezTo>
                    <a:lnTo>
                      <a:pt x="309809" y="24716"/>
                    </a:lnTo>
                    <a:cubicBezTo>
                      <a:pt x="314407" y="24716"/>
                      <a:pt x="319005" y="29314"/>
                      <a:pt x="319005" y="33912"/>
                    </a:cubicBezTo>
                    <a:lnTo>
                      <a:pt x="316706" y="224741"/>
                    </a:lnTo>
                    <a:lnTo>
                      <a:pt x="316706" y="224741"/>
                    </a:lnTo>
                    <a:close/>
                  </a:path>
                </a:pathLst>
              </a:custGeom>
              <a:solidFill>
                <a:srgbClr val="C7000B"/>
              </a:solidFill>
              <a:ln w="9525" cap="flat">
                <a:noFill/>
                <a:prstDash val="solid"/>
                <a:miter/>
              </a:ln>
            </p:spPr>
            <p:txBody>
              <a:bodyPr rtlCol="0" anchor="ctr"/>
              <a:lstStyle/>
              <a:p>
                <a:endParaRPr lang="zh-CN" altLang="en-US" sz="1798">
                  <a:solidFill>
                    <a:prstClr val="black"/>
                  </a:solidFill>
                  <a:latin typeface="黑体" panose="02010609060101010101" pitchFamily="49" charset="-122"/>
                  <a:ea typeface="黑体" panose="02010609060101010101" pitchFamily="49" charset="-122"/>
                  <a:cs typeface="+mn-ea"/>
                  <a:sym typeface="+mn-lt"/>
                </a:endParaRPr>
              </a:p>
            </p:txBody>
          </p:sp>
          <p:sp>
            <p:nvSpPr>
              <p:cNvPr id="112" name="任意形状 111">
                <a:extLst>
                  <a:ext uri="{FF2B5EF4-FFF2-40B4-BE49-F238E27FC236}">
                    <a16:creationId xmlns:a16="http://schemas.microsoft.com/office/drawing/2014/main" id="{3D56E627-15DF-6742-997B-E235E8FA15A8}"/>
                  </a:ext>
                </a:extLst>
              </p:cNvPr>
              <p:cNvSpPr/>
              <p:nvPr/>
            </p:nvSpPr>
            <p:spPr>
              <a:xfrm>
                <a:off x="7883909" y="3587935"/>
                <a:ext cx="103461" cy="195427"/>
              </a:xfrm>
              <a:custGeom>
                <a:avLst/>
                <a:gdLst>
                  <a:gd name="connsiteX0" fmla="*/ 81045 w 103461"/>
                  <a:gd name="connsiteY0" fmla="*/ 8622 h 195426"/>
                  <a:gd name="connsiteX1" fmla="*/ 30464 w 103461"/>
                  <a:gd name="connsiteY1" fmla="*/ 8622 h 195426"/>
                  <a:gd name="connsiteX2" fmla="*/ 8622 w 103461"/>
                  <a:gd name="connsiteY2" fmla="*/ 30464 h 195426"/>
                  <a:gd name="connsiteX3" fmla="*/ 8622 w 103461"/>
                  <a:gd name="connsiteY3" fmla="*/ 167262 h 195426"/>
                  <a:gd name="connsiteX4" fmla="*/ 30464 w 103461"/>
                  <a:gd name="connsiteY4" fmla="*/ 189104 h 195426"/>
                  <a:gd name="connsiteX5" fmla="*/ 81045 w 103461"/>
                  <a:gd name="connsiteY5" fmla="*/ 189104 h 195426"/>
                  <a:gd name="connsiteX6" fmla="*/ 102886 w 103461"/>
                  <a:gd name="connsiteY6" fmla="*/ 167262 h 195426"/>
                  <a:gd name="connsiteX7" fmla="*/ 102886 w 103461"/>
                  <a:gd name="connsiteY7" fmla="*/ 30464 h 195426"/>
                  <a:gd name="connsiteX8" fmla="*/ 81045 w 103461"/>
                  <a:gd name="connsiteY8" fmla="*/ 8622 h 195426"/>
                  <a:gd name="connsiteX9" fmla="*/ 92540 w 103461"/>
                  <a:gd name="connsiteY9" fmla="*/ 167262 h 195426"/>
                  <a:gd name="connsiteX10" fmla="*/ 79895 w 103461"/>
                  <a:gd name="connsiteY10" fmla="*/ 179907 h 195426"/>
                  <a:gd name="connsiteX11" fmla="*/ 29314 w 103461"/>
                  <a:gd name="connsiteY11" fmla="*/ 179907 h 195426"/>
                  <a:gd name="connsiteX12" fmla="*/ 16669 w 103461"/>
                  <a:gd name="connsiteY12" fmla="*/ 167262 h 195426"/>
                  <a:gd name="connsiteX13" fmla="*/ 16669 w 103461"/>
                  <a:gd name="connsiteY13" fmla="*/ 30464 h 195426"/>
                  <a:gd name="connsiteX14" fmla="*/ 29314 w 103461"/>
                  <a:gd name="connsiteY14" fmla="*/ 17818 h 195426"/>
                  <a:gd name="connsiteX15" fmla="*/ 79895 w 103461"/>
                  <a:gd name="connsiteY15" fmla="*/ 17818 h 195426"/>
                  <a:gd name="connsiteX16" fmla="*/ 92540 w 103461"/>
                  <a:gd name="connsiteY16" fmla="*/ 30464 h 195426"/>
                  <a:gd name="connsiteX17" fmla="*/ 92540 w 103461"/>
                  <a:gd name="connsiteY17" fmla="*/ 167262 h 195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3461" h="195426">
                    <a:moveTo>
                      <a:pt x="81045" y="8622"/>
                    </a:moveTo>
                    <a:lnTo>
                      <a:pt x="30464" y="8622"/>
                    </a:lnTo>
                    <a:cubicBezTo>
                      <a:pt x="18968" y="8622"/>
                      <a:pt x="8622" y="17818"/>
                      <a:pt x="8622" y="30464"/>
                    </a:cubicBezTo>
                    <a:lnTo>
                      <a:pt x="8622" y="167262"/>
                    </a:lnTo>
                    <a:cubicBezTo>
                      <a:pt x="8622" y="178758"/>
                      <a:pt x="17818" y="189104"/>
                      <a:pt x="30464" y="189104"/>
                    </a:cubicBezTo>
                    <a:lnTo>
                      <a:pt x="81045" y="189104"/>
                    </a:lnTo>
                    <a:cubicBezTo>
                      <a:pt x="92540" y="189104"/>
                      <a:pt x="102886" y="179907"/>
                      <a:pt x="102886" y="167262"/>
                    </a:cubicBezTo>
                    <a:lnTo>
                      <a:pt x="102886" y="30464"/>
                    </a:lnTo>
                    <a:cubicBezTo>
                      <a:pt x="101737" y="18968"/>
                      <a:pt x="91391" y="8622"/>
                      <a:pt x="81045" y="8622"/>
                    </a:cubicBezTo>
                    <a:close/>
                    <a:moveTo>
                      <a:pt x="92540" y="167262"/>
                    </a:moveTo>
                    <a:cubicBezTo>
                      <a:pt x="92540" y="175309"/>
                      <a:pt x="86792" y="179907"/>
                      <a:pt x="79895" y="179907"/>
                    </a:cubicBezTo>
                    <a:lnTo>
                      <a:pt x="29314" y="179907"/>
                    </a:lnTo>
                    <a:cubicBezTo>
                      <a:pt x="21267" y="179907"/>
                      <a:pt x="16669" y="174160"/>
                      <a:pt x="16669" y="167262"/>
                    </a:cubicBezTo>
                    <a:lnTo>
                      <a:pt x="16669" y="30464"/>
                    </a:lnTo>
                    <a:cubicBezTo>
                      <a:pt x="16669" y="22417"/>
                      <a:pt x="22417" y="17818"/>
                      <a:pt x="29314" y="17818"/>
                    </a:cubicBezTo>
                    <a:lnTo>
                      <a:pt x="79895" y="17818"/>
                    </a:lnTo>
                    <a:cubicBezTo>
                      <a:pt x="87942" y="17818"/>
                      <a:pt x="92540" y="23566"/>
                      <a:pt x="92540" y="30464"/>
                    </a:cubicBezTo>
                    <a:lnTo>
                      <a:pt x="92540" y="167262"/>
                    </a:lnTo>
                    <a:close/>
                  </a:path>
                </a:pathLst>
              </a:custGeom>
              <a:solidFill>
                <a:srgbClr val="C7000B"/>
              </a:solidFill>
              <a:ln w="9525" cap="flat">
                <a:noFill/>
                <a:prstDash val="solid"/>
                <a:miter/>
              </a:ln>
            </p:spPr>
            <p:txBody>
              <a:bodyPr rtlCol="0" anchor="ctr"/>
              <a:lstStyle/>
              <a:p>
                <a:endParaRPr lang="zh-CN" altLang="en-US" sz="1798">
                  <a:solidFill>
                    <a:prstClr val="black"/>
                  </a:solidFill>
                  <a:latin typeface="黑体" panose="02010609060101010101" pitchFamily="49" charset="-122"/>
                  <a:ea typeface="黑体" panose="02010609060101010101" pitchFamily="49" charset="-122"/>
                  <a:cs typeface="+mn-ea"/>
                  <a:sym typeface="+mn-lt"/>
                </a:endParaRPr>
              </a:p>
            </p:txBody>
          </p:sp>
          <p:sp>
            <p:nvSpPr>
              <p:cNvPr id="113" name="任意形状 112">
                <a:extLst>
                  <a:ext uri="{FF2B5EF4-FFF2-40B4-BE49-F238E27FC236}">
                    <a16:creationId xmlns:a16="http://schemas.microsoft.com/office/drawing/2014/main" id="{33623BAE-FA94-C74D-971F-D8ACDD235E79}"/>
                  </a:ext>
                </a:extLst>
              </p:cNvPr>
              <p:cNvSpPr/>
              <p:nvPr/>
            </p:nvSpPr>
            <p:spPr>
              <a:xfrm>
                <a:off x="7994267" y="3587935"/>
                <a:ext cx="126452" cy="91965"/>
              </a:xfrm>
              <a:custGeom>
                <a:avLst/>
                <a:gdLst>
                  <a:gd name="connsiteX0" fmla="*/ 98288 w 126452"/>
                  <a:gd name="connsiteY0" fmla="*/ 8622 h 91965"/>
                  <a:gd name="connsiteX1" fmla="*/ 30464 w 126452"/>
                  <a:gd name="connsiteY1" fmla="*/ 8622 h 91965"/>
                  <a:gd name="connsiteX2" fmla="*/ 8622 w 126452"/>
                  <a:gd name="connsiteY2" fmla="*/ 30464 h 91965"/>
                  <a:gd name="connsiteX3" fmla="*/ 8622 w 126452"/>
                  <a:gd name="connsiteY3" fmla="*/ 64951 h 91965"/>
                  <a:gd name="connsiteX4" fmla="*/ 30464 w 126452"/>
                  <a:gd name="connsiteY4" fmla="*/ 86792 h 91965"/>
                  <a:gd name="connsiteX5" fmla="*/ 98288 w 126452"/>
                  <a:gd name="connsiteY5" fmla="*/ 86792 h 91965"/>
                  <a:gd name="connsiteX6" fmla="*/ 120130 w 126452"/>
                  <a:gd name="connsiteY6" fmla="*/ 64951 h 91965"/>
                  <a:gd name="connsiteX7" fmla="*/ 120130 w 126452"/>
                  <a:gd name="connsiteY7" fmla="*/ 30464 h 91965"/>
                  <a:gd name="connsiteX8" fmla="*/ 98288 w 126452"/>
                  <a:gd name="connsiteY8" fmla="*/ 8622 h 91965"/>
                  <a:gd name="connsiteX9" fmla="*/ 112083 w 126452"/>
                  <a:gd name="connsiteY9" fmla="*/ 63801 h 91965"/>
                  <a:gd name="connsiteX10" fmla="*/ 99438 w 126452"/>
                  <a:gd name="connsiteY10" fmla="*/ 76446 h 91965"/>
                  <a:gd name="connsiteX11" fmla="*/ 31613 w 126452"/>
                  <a:gd name="connsiteY11" fmla="*/ 76446 h 91965"/>
                  <a:gd name="connsiteX12" fmla="*/ 18968 w 126452"/>
                  <a:gd name="connsiteY12" fmla="*/ 63801 h 91965"/>
                  <a:gd name="connsiteX13" fmla="*/ 18968 w 126452"/>
                  <a:gd name="connsiteY13" fmla="*/ 29314 h 91965"/>
                  <a:gd name="connsiteX14" fmla="*/ 31613 w 126452"/>
                  <a:gd name="connsiteY14" fmla="*/ 16669 h 91965"/>
                  <a:gd name="connsiteX15" fmla="*/ 99438 w 126452"/>
                  <a:gd name="connsiteY15" fmla="*/ 16669 h 91965"/>
                  <a:gd name="connsiteX16" fmla="*/ 112083 w 126452"/>
                  <a:gd name="connsiteY16" fmla="*/ 29314 h 91965"/>
                  <a:gd name="connsiteX17" fmla="*/ 112083 w 126452"/>
                  <a:gd name="connsiteY17" fmla="*/ 63801 h 91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6452" h="91965">
                    <a:moveTo>
                      <a:pt x="98288" y="8622"/>
                    </a:moveTo>
                    <a:lnTo>
                      <a:pt x="30464" y="8622"/>
                    </a:lnTo>
                    <a:cubicBezTo>
                      <a:pt x="18968" y="8622"/>
                      <a:pt x="8622" y="17818"/>
                      <a:pt x="8622" y="30464"/>
                    </a:cubicBezTo>
                    <a:lnTo>
                      <a:pt x="8622" y="64951"/>
                    </a:lnTo>
                    <a:cubicBezTo>
                      <a:pt x="8622" y="76446"/>
                      <a:pt x="17818" y="86792"/>
                      <a:pt x="30464" y="86792"/>
                    </a:cubicBezTo>
                    <a:lnTo>
                      <a:pt x="98288" y="86792"/>
                    </a:lnTo>
                    <a:cubicBezTo>
                      <a:pt x="109784" y="86792"/>
                      <a:pt x="120130" y="77596"/>
                      <a:pt x="120130" y="64951"/>
                    </a:cubicBezTo>
                    <a:lnTo>
                      <a:pt x="120130" y="30464"/>
                    </a:lnTo>
                    <a:cubicBezTo>
                      <a:pt x="120130" y="18968"/>
                      <a:pt x="110933" y="8622"/>
                      <a:pt x="98288" y="8622"/>
                    </a:cubicBezTo>
                    <a:close/>
                    <a:moveTo>
                      <a:pt x="112083" y="63801"/>
                    </a:moveTo>
                    <a:cubicBezTo>
                      <a:pt x="112083" y="71848"/>
                      <a:pt x="106335" y="76446"/>
                      <a:pt x="99438" y="76446"/>
                    </a:cubicBezTo>
                    <a:lnTo>
                      <a:pt x="31613" y="76446"/>
                    </a:lnTo>
                    <a:cubicBezTo>
                      <a:pt x="23566" y="76446"/>
                      <a:pt x="18968" y="70698"/>
                      <a:pt x="18968" y="63801"/>
                    </a:cubicBezTo>
                    <a:lnTo>
                      <a:pt x="18968" y="29314"/>
                    </a:lnTo>
                    <a:cubicBezTo>
                      <a:pt x="18968" y="21267"/>
                      <a:pt x="24716" y="16669"/>
                      <a:pt x="31613" y="16669"/>
                    </a:cubicBezTo>
                    <a:lnTo>
                      <a:pt x="99438" y="16669"/>
                    </a:lnTo>
                    <a:cubicBezTo>
                      <a:pt x="107485" y="16669"/>
                      <a:pt x="112083" y="22417"/>
                      <a:pt x="112083" y="29314"/>
                    </a:cubicBezTo>
                    <a:lnTo>
                      <a:pt x="112083" y="63801"/>
                    </a:lnTo>
                    <a:close/>
                  </a:path>
                </a:pathLst>
              </a:custGeom>
              <a:solidFill>
                <a:srgbClr val="C7000B"/>
              </a:solidFill>
              <a:ln w="9525" cap="flat">
                <a:noFill/>
                <a:prstDash val="solid"/>
                <a:miter/>
              </a:ln>
            </p:spPr>
            <p:txBody>
              <a:bodyPr rtlCol="0" anchor="ctr"/>
              <a:lstStyle/>
              <a:p>
                <a:endParaRPr lang="zh-CN" altLang="en-US" sz="1798">
                  <a:solidFill>
                    <a:prstClr val="black"/>
                  </a:solidFill>
                  <a:latin typeface="黑体" panose="02010609060101010101" pitchFamily="49" charset="-122"/>
                  <a:ea typeface="黑体" panose="02010609060101010101" pitchFamily="49" charset="-122"/>
                  <a:cs typeface="+mn-ea"/>
                  <a:sym typeface="+mn-lt"/>
                </a:endParaRPr>
              </a:p>
            </p:txBody>
          </p:sp>
          <p:sp>
            <p:nvSpPr>
              <p:cNvPr id="114" name="任意形状 113">
                <a:extLst>
                  <a:ext uri="{FF2B5EF4-FFF2-40B4-BE49-F238E27FC236}">
                    <a16:creationId xmlns:a16="http://schemas.microsoft.com/office/drawing/2014/main" id="{82AF46FA-2211-6B4F-87C5-C24D2ACEAD58}"/>
                  </a:ext>
                </a:extLst>
              </p:cNvPr>
              <p:cNvSpPr/>
              <p:nvPr/>
            </p:nvSpPr>
            <p:spPr>
              <a:xfrm>
                <a:off x="7994267" y="3682199"/>
                <a:ext cx="126452" cy="103461"/>
              </a:xfrm>
              <a:custGeom>
                <a:avLst/>
                <a:gdLst>
                  <a:gd name="connsiteX0" fmla="*/ 98288 w 126452"/>
                  <a:gd name="connsiteY0" fmla="*/ 8622 h 103461"/>
                  <a:gd name="connsiteX1" fmla="*/ 30464 w 126452"/>
                  <a:gd name="connsiteY1" fmla="*/ 8622 h 103461"/>
                  <a:gd name="connsiteX2" fmla="*/ 8622 w 126452"/>
                  <a:gd name="connsiteY2" fmla="*/ 30464 h 103461"/>
                  <a:gd name="connsiteX3" fmla="*/ 8622 w 126452"/>
                  <a:gd name="connsiteY3" fmla="*/ 72998 h 103461"/>
                  <a:gd name="connsiteX4" fmla="*/ 30464 w 126452"/>
                  <a:gd name="connsiteY4" fmla="*/ 94839 h 103461"/>
                  <a:gd name="connsiteX5" fmla="*/ 98288 w 126452"/>
                  <a:gd name="connsiteY5" fmla="*/ 94839 h 103461"/>
                  <a:gd name="connsiteX6" fmla="*/ 120130 w 126452"/>
                  <a:gd name="connsiteY6" fmla="*/ 72998 h 103461"/>
                  <a:gd name="connsiteX7" fmla="*/ 120130 w 126452"/>
                  <a:gd name="connsiteY7" fmla="*/ 30464 h 103461"/>
                  <a:gd name="connsiteX8" fmla="*/ 98288 w 126452"/>
                  <a:gd name="connsiteY8" fmla="*/ 8622 h 103461"/>
                  <a:gd name="connsiteX9" fmla="*/ 112083 w 126452"/>
                  <a:gd name="connsiteY9" fmla="*/ 72998 h 103461"/>
                  <a:gd name="connsiteX10" fmla="*/ 99438 w 126452"/>
                  <a:gd name="connsiteY10" fmla="*/ 85643 h 103461"/>
                  <a:gd name="connsiteX11" fmla="*/ 31613 w 126452"/>
                  <a:gd name="connsiteY11" fmla="*/ 85643 h 103461"/>
                  <a:gd name="connsiteX12" fmla="*/ 18968 w 126452"/>
                  <a:gd name="connsiteY12" fmla="*/ 72998 h 103461"/>
                  <a:gd name="connsiteX13" fmla="*/ 18968 w 126452"/>
                  <a:gd name="connsiteY13" fmla="*/ 30464 h 103461"/>
                  <a:gd name="connsiteX14" fmla="*/ 31613 w 126452"/>
                  <a:gd name="connsiteY14" fmla="*/ 17818 h 103461"/>
                  <a:gd name="connsiteX15" fmla="*/ 99438 w 126452"/>
                  <a:gd name="connsiteY15" fmla="*/ 17818 h 103461"/>
                  <a:gd name="connsiteX16" fmla="*/ 112083 w 126452"/>
                  <a:gd name="connsiteY16" fmla="*/ 30464 h 103461"/>
                  <a:gd name="connsiteX17" fmla="*/ 112083 w 126452"/>
                  <a:gd name="connsiteY17" fmla="*/ 72998 h 103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6452" h="103461">
                    <a:moveTo>
                      <a:pt x="98288" y="8622"/>
                    </a:moveTo>
                    <a:lnTo>
                      <a:pt x="30464" y="8622"/>
                    </a:lnTo>
                    <a:cubicBezTo>
                      <a:pt x="18968" y="8622"/>
                      <a:pt x="8622" y="17818"/>
                      <a:pt x="8622" y="30464"/>
                    </a:cubicBezTo>
                    <a:lnTo>
                      <a:pt x="8622" y="72998"/>
                    </a:lnTo>
                    <a:cubicBezTo>
                      <a:pt x="8622" y="84493"/>
                      <a:pt x="17818" y="94839"/>
                      <a:pt x="30464" y="94839"/>
                    </a:cubicBezTo>
                    <a:lnTo>
                      <a:pt x="98288" y="94839"/>
                    </a:lnTo>
                    <a:cubicBezTo>
                      <a:pt x="109784" y="94839"/>
                      <a:pt x="120130" y="85643"/>
                      <a:pt x="120130" y="72998"/>
                    </a:cubicBezTo>
                    <a:lnTo>
                      <a:pt x="120130" y="30464"/>
                    </a:lnTo>
                    <a:cubicBezTo>
                      <a:pt x="120130" y="17818"/>
                      <a:pt x="110933" y="8622"/>
                      <a:pt x="98288" y="8622"/>
                    </a:cubicBezTo>
                    <a:close/>
                    <a:moveTo>
                      <a:pt x="112083" y="72998"/>
                    </a:moveTo>
                    <a:cubicBezTo>
                      <a:pt x="112083" y="81045"/>
                      <a:pt x="106335" y="85643"/>
                      <a:pt x="99438" y="85643"/>
                    </a:cubicBezTo>
                    <a:lnTo>
                      <a:pt x="31613" y="85643"/>
                    </a:lnTo>
                    <a:cubicBezTo>
                      <a:pt x="23566" y="85643"/>
                      <a:pt x="18968" y="79895"/>
                      <a:pt x="18968" y="72998"/>
                    </a:cubicBezTo>
                    <a:lnTo>
                      <a:pt x="18968" y="30464"/>
                    </a:lnTo>
                    <a:cubicBezTo>
                      <a:pt x="18968" y="22417"/>
                      <a:pt x="24716" y="17818"/>
                      <a:pt x="31613" y="17818"/>
                    </a:cubicBezTo>
                    <a:lnTo>
                      <a:pt x="99438" y="17818"/>
                    </a:lnTo>
                    <a:cubicBezTo>
                      <a:pt x="107485" y="17818"/>
                      <a:pt x="112083" y="23566"/>
                      <a:pt x="112083" y="30464"/>
                    </a:cubicBezTo>
                    <a:lnTo>
                      <a:pt x="112083" y="72998"/>
                    </a:lnTo>
                    <a:close/>
                  </a:path>
                </a:pathLst>
              </a:custGeom>
              <a:solidFill>
                <a:srgbClr val="C7000B"/>
              </a:solidFill>
              <a:ln w="9525" cap="flat">
                <a:noFill/>
                <a:prstDash val="solid"/>
                <a:miter/>
              </a:ln>
            </p:spPr>
            <p:txBody>
              <a:bodyPr rtlCol="0" anchor="ctr"/>
              <a:lstStyle/>
              <a:p>
                <a:endParaRPr lang="zh-CN" altLang="en-US" sz="1798">
                  <a:solidFill>
                    <a:prstClr val="black"/>
                  </a:solidFill>
                  <a:latin typeface="黑体" panose="02010609060101010101" pitchFamily="49" charset="-122"/>
                  <a:ea typeface="黑体" panose="02010609060101010101" pitchFamily="49" charset="-122"/>
                  <a:cs typeface="+mn-ea"/>
                  <a:sym typeface="+mn-lt"/>
                </a:endParaRPr>
              </a:p>
            </p:txBody>
          </p:sp>
        </p:grpSp>
        <p:grpSp>
          <p:nvGrpSpPr>
            <p:cNvPr id="115" name="图形 5">
              <a:extLst>
                <a:ext uri="{FF2B5EF4-FFF2-40B4-BE49-F238E27FC236}">
                  <a16:creationId xmlns:a16="http://schemas.microsoft.com/office/drawing/2014/main" id="{34B969CE-82E6-1545-8E30-C70696F60379}"/>
                </a:ext>
              </a:extLst>
            </p:cNvPr>
            <p:cNvGrpSpPr/>
            <p:nvPr/>
          </p:nvGrpSpPr>
          <p:grpSpPr>
            <a:xfrm>
              <a:off x="9198557" y="3674676"/>
              <a:ext cx="731614" cy="658412"/>
              <a:chOff x="8815627" y="3366643"/>
              <a:chExt cx="643758" cy="643758"/>
            </a:xfrm>
          </p:grpSpPr>
          <p:sp>
            <p:nvSpPr>
              <p:cNvPr id="116" name="任意形状 115">
                <a:extLst>
                  <a:ext uri="{FF2B5EF4-FFF2-40B4-BE49-F238E27FC236}">
                    <a16:creationId xmlns:a16="http://schemas.microsoft.com/office/drawing/2014/main" id="{87A7E59E-98D5-924B-9D27-9EB513A81872}"/>
                  </a:ext>
                </a:extLst>
              </p:cNvPr>
              <p:cNvSpPr/>
              <p:nvPr/>
            </p:nvSpPr>
            <p:spPr>
              <a:xfrm>
                <a:off x="8807005" y="3358021"/>
                <a:ext cx="655254" cy="655254"/>
              </a:xfrm>
              <a:custGeom>
                <a:avLst/>
                <a:gdLst>
                  <a:gd name="connsiteX0" fmla="*/ 652380 w 655253"/>
                  <a:gd name="connsiteY0" fmla="*/ 330501 h 655253"/>
                  <a:gd name="connsiteX1" fmla="*/ 330501 w 655253"/>
                  <a:gd name="connsiteY1" fmla="*/ 652380 h 655253"/>
                  <a:gd name="connsiteX2" fmla="*/ 8622 w 655253"/>
                  <a:gd name="connsiteY2" fmla="*/ 330501 h 655253"/>
                  <a:gd name="connsiteX3" fmla="*/ 330501 w 655253"/>
                  <a:gd name="connsiteY3" fmla="*/ 8622 h 655253"/>
                  <a:gd name="connsiteX4" fmla="*/ 652380 w 655253"/>
                  <a:gd name="connsiteY4" fmla="*/ 330501 h 6552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5253" h="655253">
                    <a:moveTo>
                      <a:pt x="652380" y="330501"/>
                    </a:moveTo>
                    <a:cubicBezTo>
                      <a:pt x="652380" y="508270"/>
                      <a:pt x="508270" y="652380"/>
                      <a:pt x="330501" y="652380"/>
                    </a:cubicBezTo>
                    <a:cubicBezTo>
                      <a:pt x="152732" y="652380"/>
                      <a:pt x="8622" y="508270"/>
                      <a:pt x="8622" y="330501"/>
                    </a:cubicBezTo>
                    <a:cubicBezTo>
                      <a:pt x="8622" y="152732"/>
                      <a:pt x="152732" y="8622"/>
                      <a:pt x="330501" y="8622"/>
                    </a:cubicBezTo>
                    <a:cubicBezTo>
                      <a:pt x="508270" y="8622"/>
                      <a:pt x="652380" y="152732"/>
                      <a:pt x="652380" y="330501"/>
                    </a:cubicBezTo>
                    <a:close/>
                  </a:path>
                </a:pathLst>
              </a:custGeom>
              <a:solidFill>
                <a:schemeClr val="accent1">
                  <a:lumMod val="20000"/>
                  <a:lumOff val="80000"/>
                </a:schemeClr>
              </a:solidFill>
              <a:ln w="9525" cap="flat">
                <a:noFill/>
                <a:prstDash val="solid"/>
                <a:miter/>
              </a:ln>
            </p:spPr>
            <p:txBody>
              <a:bodyPr rtlCol="0" anchor="ctr"/>
              <a:lstStyle/>
              <a:p>
                <a:endParaRPr lang="zh-CN" altLang="en-US" sz="1798" dirty="0">
                  <a:solidFill>
                    <a:prstClr val="black"/>
                  </a:solidFill>
                  <a:latin typeface="黑体" panose="02010609060101010101" pitchFamily="49" charset="-122"/>
                  <a:ea typeface="黑体" panose="02010609060101010101" pitchFamily="49" charset="-122"/>
                  <a:cs typeface="+mn-ea"/>
                  <a:sym typeface="+mn-lt"/>
                </a:endParaRPr>
              </a:p>
            </p:txBody>
          </p:sp>
          <p:sp>
            <p:nvSpPr>
              <p:cNvPr id="117" name="任意形状 116">
                <a:extLst>
                  <a:ext uri="{FF2B5EF4-FFF2-40B4-BE49-F238E27FC236}">
                    <a16:creationId xmlns:a16="http://schemas.microsoft.com/office/drawing/2014/main" id="{FEF11B22-5650-074E-BB1D-8B809EF5EFA7}"/>
                  </a:ext>
                </a:extLst>
              </p:cNvPr>
              <p:cNvSpPr/>
              <p:nvPr/>
            </p:nvSpPr>
            <p:spPr>
              <a:xfrm>
                <a:off x="8889774" y="3440790"/>
                <a:ext cx="494314" cy="494314"/>
              </a:xfrm>
              <a:custGeom>
                <a:avLst/>
                <a:gdLst>
                  <a:gd name="connsiteX0" fmla="*/ 486842 w 494314"/>
                  <a:gd name="connsiteY0" fmla="*/ 247732 h 494314"/>
                  <a:gd name="connsiteX1" fmla="*/ 247732 w 494314"/>
                  <a:gd name="connsiteY1" fmla="*/ 486842 h 494314"/>
                  <a:gd name="connsiteX2" fmla="*/ 8622 w 494314"/>
                  <a:gd name="connsiteY2" fmla="*/ 247732 h 494314"/>
                  <a:gd name="connsiteX3" fmla="*/ 247732 w 494314"/>
                  <a:gd name="connsiteY3" fmla="*/ 8622 h 494314"/>
                  <a:gd name="connsiteX4" fmla="*/ 486842 w 494314"/>
                  <a:gd name="connsiteY4" fmla="*/ 247732 h 494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4314" h="494314">
                    <a:moveTo>
                      <a:pt x="486842" y="247732"/>
                    </a:moveTo>
                    <a:cubicBezTo>
                      <a:pt x="486842" y="379789"/>
                      <a:pt x="379789" y="486842"/>
                      <a:pt x="247732" y="486842"/>
                    </a:cubicBezTo>
                    <a:cubicBezTo>
                      <a:pt x="115675" y="486842"/>
                      <a:pt x="8622" y="379789"/>
                      <a:pt x="8622" y="247732"/>
                    </a:cubicBezTo>
                    <a:cubicBezTo>
                      <a:pt x="8622" y="115675"/>
                      <a:pt x="115675" y="8622"/>
                      <a:pt x="247732" y="8622"/>
                    </a:cubicBezTo>
                    <a:cubicBezTo>
                      <a:pt x="379789" y="8622"/>
                      <a:pt x="486842" y="115675"/>
                      <a:pt x="486842" y="247732"/>
                    </a:cubicBezTo>
                    <a:close/>
                  </a:path>
                </a:pathLst>
              </a:custGeom>
              <a:solidFill>
                <a:srgbClr val="FFFFFF"/>
              </a:solidFill>
              <a:ln w="9525" cap="flat">
                <a:noFill/>
                <a:prstDash val="solid"/>
                <a:miter/>
              </a:ln>
            </p:spPr>
            <p:txBody>
              <a:bodyPr rtlCol="0" anchor="ctr"/>
              <a:lstStyle/>
              <a:p>
                <a:endParaRPr lang="zh-CN" altLang="en-US" sz="1798">
                  <a:solidFill>
                    <a:prstClr val="black"/>
                  </a:solidFill>
                  <a:latin typeface="黑体" panose="02010609060101010101" pitchFamily="49" charset="-122"/>
                  <a:ea typeface="黑体" panose="02010609060101010101" pitchFamily="49" charset="-122"/>
                  <a:cs typeface="+mn-ea"/>
                  <a:sym typeface="+mn-lt"/>
                </a:endParaRPr>
              </a:p>
            </p:txBody>
          </p:sp>
          <p:sp>
            <p:nvSpPr>
              <p:cNvPr id="118" name="任意形状 117">
                <a:extLst>
                  <a:ext uri="{FF2B5EF4-FFF2-40B4-BE49-F238E27FC236}">
                    <a16:creationId xmlns:a16="http://schemas.microsoft.com/office/drawing/2014/main" id="{117BAEC1-8B55-7D4B-BFD0-220BBAF49E39}"/>
                  </a:ext>
                </a:extLst>
              </p:cNvPr>
              <p:cNvSpPr/>
              <p:nvPr/>
            </p:nvSpPr>
            <p:spPr>
              <a:xfrm>
                <a:off x="8969700" y="3528763"/>
                <a:ext cx="333375" cy="310383"/>
              </a:xfrm>
              <a:custGeom>
                <a:avLst/>
                <a:gdLst>
                  <a:gd name="connsiteX0" fmla="*/ 27559 w 333374"/>
                  <a:gd name="connsiteY0" fmla="*/ 116076 h 310383"/>
                  <a:gd name="connsiteX1" fmla="*/ 35606 w 333374"/>
                  <a:gd name="connsiteY1" fmla="*/ 108029 h 310383"/>
                  <a:gd name="connsiteX2" fmla="*/ 35606 w 333374"/>
                  <a:gd name="connsiteY2" fmla="*/ 34456 h 310383"/>
                  <a:gd name="connsiteX3" fmla="*/ 43653 w 333374"/>
                  <a:gd name="connsiteY3" fmla="*/ 26409 h 310383"/>
                  <a:gd name="connsiteX4" fmla="*/ 117225 w 333374"/>
                  <a:gd name="connsiteY4" fmla="*/ 26409 h 310383"/>
                  <a:gd name="connsiteX5" fmla="*/ 125272 w 333374"/>
                  <a:gd name="connsiteY5" fmla="*/ 18362 h 310383"/>
                  <a:gd name="connsiteX6" fmla="*/ 117225 w 333374"/>
                  <a:gd name="connsiteY6" fmla="*/ 10315 h 310383"/>
                  <a:gd name="connsiteX7" fmla="*/ 43653 w 333374"/>
                  <a:gd name="connsiteY7" fmla="*/ 10315 h 310383"/>
                  <a:gd name="connsiteX8" fmla="*/ 21811 w 333374"/>
                  <a:gd name="connsiteY8" fmla="*/ 32157 h 310383"/>
                  <a:gd name="connsiteX9" fmla="*/ 21811 w 333374"/>
                  <a:gd name="connsiteY9" fmla="*/ 105729 h 310383"/>
                  <a:gd name="connsiteX10" fmla="*/ 27559 w 333374"/>
                  <a:gd name="connsiteY10" fmla="*/ 116076 h 310383"/>
                  <a:gd name="connsiteX11" fmla="*/ 116076 w 333374"/>
                  <a:gd name="connsiteY11" fmla="*/ 293109 h 310383"/>
                  <a:gd name="connsiteX12" fmla="*/ 42503 w 333374"/>
                  <a:gd name="connsiteY12" fmla="*/ 293109 h 310383"/>
                  <a:gd name="connsiteX13" fmla="*/ 34456 w 333374"/>
                  <a:gd name="connsiteY13" fmla="*/ 285062 h 310383"/>
                  <a:gd name="connsiteX14" fmla="*/ 34456 w 333374"/>
                  <a:gd name="connsiteY14" fmla="*/ 211490 h 310383"/>
                  <a:gd name="connsiteX15" fmla="*/ 26409 w 333374"/>
                  <a:gd name="connsiteY15" fmla="*/ 203443 h 310383"/>
                  <a:gd name="connsiteX16" fmla="*/ 18362 w 333374"/>
                  <a:gd name="connsiteY16" fmla="*/ 211490 h 310383"/>
                  <a:gd name="connsiteX17" fmla="*/ 18362 w 333374"/>
                  <a:gd name="connsiteY17" fmla="*/ 286212 h 310383"/>
                  <a:gd name="connsiteX18" fmla="*/ 40204 w 333374"/>
                  <a:gd name="connsiteY18" fmla="*/ 308053 h 310383"/>
                  <a:gd name="connsiteX19" fmla="*/ 113776 w 333374"/>
                  <a:gd name="connsiteY19" fmla="*/ 308053 h 310383"/>
                  <a:gd name="connsiteX20" fmla="*/ 121823 w 333374"/>
                  <a:gd name="connsiteY20" fmla="*/ 300006 h 310383"/>
                  <a:gd name="connsiteX21" fmla="*/ 116076 w 333374"/>
                  <a:gd name="connsiteY21" fmla="*/ 293109 h 310383"/>
                  <a:gd name="connsiteX22" fmla="*/ 219537 w 333374"/>
                  <a:gd name="connsiteY22" fmla="*/ 27559 h 310383"/>
                  <a:gd name="connsiteX23" fmla="*/ 293109 w 333374"/>
                  <a:gd name="connsiteY23" fmla="*/ 27559 h 310383"/>
                  <a:gd name="connsiteX24" fmla="*/ 301156 w 333374"/>
                  <a:gd name="connsiteY24" fmla="*/ 35606 h 310383"/>
                  <a:gd name="connsiteX25" fmla="*/ 301156 w 333374"/>
                  <a:gd name="connsiteY25" fmla="*/ 109178 h 310383"/>
                  <a:gd name="connsiteX26" fmla="*/ 309203 w 333374"/>
                  <a:gd name="connsiteY26" fmla="*/ 117225 h 310383"/>
                  <a:gd name="connsiteX27" fmla="*/ 317250 w 333374"/>
                  <a:gd name="connsiteY27" fmla="*/ 109178 h 310383"/>
                  <a:gd name="connsiteX28" fmla="*/ 317250 w 333374"/>
                  <a:gd name="connsiteY28" fmla="*/ 35606 h 310383"/>
                  <a:gd name="connsiteX29" fmla="*/ 295408 w 333374"/>
                  <a:gd name="connsiteY29" fmla="*/ 13764 h 310383"/>
                  <a:gd name="connsiteX30" fmla="*/ 221836 w 333374"/>
                  <a:gd name="connsiteY30" fmla="*/ 13764 h 310383"/>
                  <a:gd name="connsiteX31" fmla="*/ 213789 w 333374"/>
                  <a:gd name="connsiteY31" fmla="*/ 21811 h 310383"/>
                  <a:gd name="connsiteX32" fmla="*/ 219537 w 333374"/>
                  <a:gd name="connsiteY32" fmla="*/ 27559 h 310383"/>
                  <a:gd name="connsiteX33" fmla="*/ 322998 w 333374"/>
                  <a:gd name="connsiteY33" fmla="*/ 152862 h 310383"/>
                  <a:gd name="connsiteX34" fmla="*/ 260921 w 333374"/>
                  <a:gd name="connsiteY34" fmla="*/ 152862 h 310383"/>
                  <a:gd name="connsiteX35" fmla="*/ 257472 w 333374"/>
                  <a:gd name="connsiteY35" fmla="*/ 155161 h 310383"/>
                  <a:gd name="connsiteX36" fmla="*/ 237930 w 333374"/>
                  <a:gd name="connsiteY36" fmla="*/ 196545 h 310383"/>
                  <a:gd name="connsiteX37" fmla="*/ 204592 w 333374"/>
                  <a:gd name="connsiteY37" fmla="*/ 82738 h 310383"/>
                  <a:gd name="connsiteX38" fmla="*/ 202293 w 333374"/>
                  <a:gd name="connsiteY38" fmla="*/ 79289 h 310383"/>
                  <a:gd name="connsiteX39" fmla="*/ 198844 w 333374"/>
                  <a:gd name="connsiteY39" fmla="*/ 81589 h 310383"/>
                  <a:gd name="connsiteX40" fmla="*/ 171255 w 333374"/>
                  <a:gd name="connsiteY40" fmla="*/ 165507 h 310383"/>
                  <a:gd name="connsiteX41" fmla="*/ 156310 w 333374"/>
                  <a:gd name="connsiteY41" fmla="*/ 133319 h 310383"/>
                  <a:gd name="connsiteX42" fmla="*/ 152862 w 333374"/>
                  <a:gd name="connsiteY42" fmla="*/ 131020 h 310383"/>
                  <a:gd name="connsiteX43" fmla="*/ 149413 w 333374"/>
                  <a:gd name="connsiteY43" fmla="*/ 133319 h 310383"/>
                  <a:gd name="connsiteX44" fmla="*/ 120674 w 333374"/>
                  <a:gd name="connsiteY44" fmla="*/ 208041 h 310383"/>
                  <a:gd name="connsiteX45" fmla="*/ 90785 w 333374"/>
                  <a:gd name="connsiteY45" fmla="*/ 104580 h 310383"/>
                  <a:gd name="connsiteX46" fmla="*/ 86187 w 333374"/>
                  <a:gd name="connsiteY46" fmla="*/ 102281 h 310383"/>
                  <a:gd name="connsiteX47" fmla="*/ 82738 w 333374"/>
                  <a:gd name="connsiteY47" fmla="*/ 105729 h 310383"/>
                  <a:gd name="connsiteX48" fmla="*/ 70093 w 333374"/>
                  <a:gd name="connsiteY48" fmla="*/ 160909 h 310383"/>
                  <a:gd name="connsiteX49" fmla="*/ 13764 w 333374"/>
                  <a:gd name="connsiteY49" fmla="*/ 160909 h 310383"/>
                  <a:gd name="connsiteX50" fmla="*/ 10315 w 333374"/>
                  <a:gd name="connsiteY50" fmla="*/ 164357 h 310383"/>
                  <a:gd name="connsiteX51" fmla="*/ 13764 w 333374"/>
                  <a:gd name="connsiteY51" fmla="*/ 167806 h 310383"/>
                  <a:gd name="connsiteX52" fmla="*/ 72392 w 333374"/>
                  <a:gd name="connsiteY52" fmla="*/ 167806 h 310383"/>
                  <a:gd name="connsiteX53" fmla="*/ 75841 w 333374"/>
                  <a:gd name="connsiteY53" fmla="*/ 165507 h 310383"/>
                  <a:gd name="connsiteX54" fmla="*/ 86187 w 333374"/>
                  <a:gd name="connsiteY54" fmla="*/ 121823 h 310383"/>
                  <a:gd name="connsiteX55" fmla="*/ 114926 w 333374"/>
                  <a:gd name="connsiteY55" fmla="*/ 222985 h 310383"/>
                  <a:gd name="connsiteX56" fmla="*/ 118375 w 333374"/>
                  <a:gd name="connsiteY56" fmla="*/ 226434 h 310383"/>
                  <a:gd name="connsiteX57" fmla="*/ 118375 w 333374"/>
                  <a:gd name="connsiteY57" fmla="*/ 226434 h 310383"/>
                  <a:gd name="connsiteX58" fmla="*/ 121823 w 333374"/>
                  <a:gd name="connsiteY58" fmla="*/ 222985 h 310383"/>
                  <a:gd name="connsiteX59" fmla="*/ 150563 w 333374"/>
                  <a:gd name="connsiteY59" fmla="*/ 144815 h 310383"/>
                  <a:gd name="connsiteX60" fmla="*/ 165507 w 333374"/>
                  <a:gd name="connsiteY60" fmla="*/ 177003 h 310383"/>
                  <a:gd name="connsiteX61" fmla="*/ 168956 w 333374"/>
                  <a:gd name="connsiteY61" fmla="*/ 179302 h 310383"/>
                  <a:gd name="connsiteX62" fmla="*/ 172404 w 333374"/>
                  <a:gd name="connsiteY62" fmla="*/ 177003 h 310383"/>
                  <a:gd name="connsiteX63" fmla="*/ 198844 w 333374"/>
                  <a:gd name="connsiteY63" fmla="*/ 95383 h 310383"/>
                  <a:gd name="connsiteX64" fmla="*/ 232182 w 333374"/>
                  <a:gd name="connsiteY64" fmla="*/ 206891 h 310383"/>
                  <a:gd name="connsiteX65" fmla="*/ 235631 w 333374"/>
                  <a:gd name="connsiteY65" fmla="*/ 210340 h 310383"/>
                  <a:gd name="connsiteX66" fmla="*/ 239079 w 333374"/>
                  <a:gd name="connsiteY66" fmla="*/ 208041 h 310383"/>
                  <a:gd name="connsiteX67" fmla="*/ 260921 w 333374"/>
                  <a:gd name="connsiteY67" fmla="*/ 159759 h 310383"/>
                  <a:gd name="connsiteX68" fmla="*/ 320699 w 333374"/>
                  <a:gd name="connsiteY68" fmla="*/ 159759 h 310383"/>
                  <a:gd name="connsiteX69" fmla="*/ 324147 w 333374"/>
                  <a:gd name="connsiteY69" fmla="*/ 156310 h 310383"/>
                  <a:gd name="connsiteX70" fmla="*/ 322998 w 333374"/>
                  <a:gd name="connsiteY70" fmla="*/ 152862 h 310383"/>
                  <a:gd name="connsiteX71" fmla="*/ 308053 w 333374"/>
                  <a:gd name="connsiteY71" fmla="*/ 204592 h 310383"/>
                  <a:gd name="connsiteX72" fmla="*/ 300006 w 333374"/>
                  <a:gd name="connsiteY72" fmla="*/ 212639 h 310383"/>
                  <a:gd name="connsiteX73" fmla="*/ 300006 w 333374"/>
                  <a:gd name="connsiteY73" fmla="*/ 286212 h 310383"/>
                  <a:gd name="connsiteX74" fmla="*/ 291959 w 333374"/>
                  <a:gd name="connsiteY74" fmla="*/ 294259 h 310383"/>
                  <a:gd name="connsiteX75" fmla="*/ 218387 w 333374"/>
                  <a:gd name="connsiteY75" fmla="*/ 294259 h 310383"/>
                  <a:gd name="connsiteX76" fmla="*/ 210340 w 333374"/>
                  <a:gd name="connsiteY76" fmla="*/ 302306 h 310383"/>
                  <a:gd name="connsiteX77" fmla="*/ 218387 w 333374"/>
                  <a:gd name="connsiteY77" fmla="*/ 310353 h 310383"/>
                  <a:gd name="connsiteX78" fmla="*/ 291959 w 333374"/>
                  <a:gd name="connsiteY78" fmla="*/ 310353 h 310383"/>
                  <a:gd name="connsiteX79" fmla="*/ 313801 w 333374"/>
                  <a:gd name="connsiteY79" fmla="*/ 288511 h 310383"/>
                  <a:gd name="connsiteX80" fmla="*/ 313801 w 333374"/>
                  <a:gd name="connsiteY80" fmla="*/ 214938 h 310383"/>
                  <a:gd name="connsiteX81" fmla="*/ 308053 w 333374"/>
                  <a:gd name="connsiteY81" fmla="*/ 204592 h 310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333374" h="310383">
                    <a:moveTo>
                      <a:pt x="27559" y="116076"/>
                    </a:moveTo>
                    <a:cubicBezTo>
                      <a:pt x="32157" y="116076"/>
                      <a:pt x="35606" y="112627"/>
                      <a:pt x="35606" y="108029"/>
                    </a:cubicBezTo>
                    <a:lnTo>
                      <a:pt x="35606" y="34456"/>
                    </a:lnTo>
                    <a:cubicBezTo>
                      <a:pt x="35606" y="31008"/>
                      <a:pt x="39055" y="26409"/>
                      <a:pt x="43653" y="26409"/>
                    </a:cubicBezTo>
                    <a:lnTo>
                      <a:pt x="117225" y="26409"/>
                    </a:lnTo>
                    <a:cubicBezTo>
                      <a:pt x="121823" y="26409"/>
                      <a:pt x="125272" y="22961"/>
                      <a:pt x="125272" y="18362"/>
                    </a:cubicBezTo>
                    <a:cubicBezTo>
                      <a:pt x="125272" y="13764"/>
                      <a:pt x="121823" y="10315"/>
                      <a:pt x="117225" y="10315"/>
                    </a:cubicBezTo>
                    <a:lnTo>
                      <a:pt x="43653" y="10315"/>
                    </a:lnTo>
                    <a:cubicBezTo>
                      <a:pt x="32157" y="10315"/>
                      <a:pt x="21811" y="20661"/>
                      <a:pt x="21811" y="32157"/>
                    </a:cubicBezTo>
                    <a:lnTo>
                      <a:pt x="21811" y="105729"/>
                    </a:lnTo>
                    <a:cubicBezTo>
                      <a:pt x="20661" y="112627"/>
                      <a:pt x="22961" y="116076"/>
                      <a:pt x="27559" y="116076"/>
                    </a:cubicBezTo>
                    <a:close/>
                    <a:moveTo>
                      <a:pt x="116076" y="293109"/>
                    </a:moveTo>
                    <a:lnTo>
                      <a:pt x="42503" y="293109"/>
                    </a:lnTo>
                    <a:cubicBezTo>
                      <a:pt x="39055" y="293109"/>
                      <a:pt x="34456" y="289660"/>
                      <a:pt x="34456" y="285062"/>
                    </a:cubicBezTo>
                    <a:lnTo>
                      <a:pt x="34456" y="211490"/>
                    </a:lnTo>
                    <a:cubicBezTo>
                      <a:pt x="34456" y="206891"/>
                      <a:pt x="31008" y="203443"/>
                      <a:pt x="26409" y="203443"/>
                    </a:cubicBezTo>
                    <a:cubicBezTo>
                      <a:pt x="21811" y="203443"/>
                      <a:pt x="18362" y="206891"/>
                      <a:pt x="18362" y="211490"/>
                    </a:cubicBezTo>
                    <a:lnTo>
                      <a:pt x="18362" y="286212"/>
                    </a:lnTo>
                    <a:cubicBezTo>
                      <a:pt x="18362" y="297707"/>
                      <a:pt x="28708" y="308053"/>
                      <a:pt x="40204" y="308053"/>
                    </a:cubicBezTo>
                    <a:lnTo>
                      <a:pt x="113776" y="308053"/>
                    </a:lnTo>
                    <a:cubicBezTo>
                      <a:pt x="118375" y="308053"/>
                      <a:pt x="121823" y="304605"/>
                      <a:pt x="121823" y="300006"/>
                    </a:cubicBezTo>
                    <a:cubicBezTo>
                      <a:pt x="121823" y="295408"/>
                      <a:pt x="120674" y="293109"/>
                      <a:pt x="116076" y="293109"/>
                    </a:cubicBezTo>
                    <a:close/>
                    <a:moveTo>
                      <a:pt x="219537" y="27559"/>
                    </a:moveTo>
                    <a:lnTo>
                      <a:pt x="293109" y="27559"/>
                    </a:lnTo>
                    <a:cubicBezTo>
                      <a:pt x="296558" y="27559"/>
                      <a:pt x="301156" y="31008"/>
                      <a:pt x="301156" y="35606"/>
                    </a:cubicBezTo>
                    <a:lnTo>
                      <a:pt x="301156" y="109178"/>
                    </a:lnTo>
                    <a:cubicBezTo>
                      <a:pt x="301156" y="113776"/>
                      <a:pt x="304605" y="117225"/>
                      <a:pt x="309203" y="117225"/>
                    </a:cubicBezTo>
                    <a:cubicBezTo>
                      <a:pt x="313801" y="117225"/>
                      <a:pt x="317250" y="113776"/>
                      <a:pt x="317250" y="109178"/>
                    </a:cubicBezTo>
                    <a:lnTo>
                      <a:pt x="317250" y="35606"/>
                    </a:lnTo>
                    <a:cubicBezTo>
                      <a:pt x="317250" y="24110"/>
                      <a:pt x="306904" y="13764"/>
                      <a:pt x="295408" y="13764"/>
                    </a:cubicBezTo>
                    <a:lnTo>
                      <a:pt x="221836" y="13764"/>
                    </a:lnTo>
                    <a:cubicBezTo>
                      <a:pt x="217238" y="13764"/>
                      <a:pt x="213789" y="17213"/>
                      <a:pt x="213789" y="21811"/>
                    </a:cubicBezTo>
                    <a:cubicBezTo>
                      <a:pt x="212639" y="25260"/>
                      <a:pt x="214938" y="27559"/>
                      <a:pt x="219537" y="27559"/>
                    </a:cubicBezTo>
                    <a:close/>
                    <a:moveTo>
                      <a:pt x="322998" y="152862"/>
                    </a:moveTo>
                    <a:lnTo>
                      <a:pt x="260921" y="152862"/>
                    </a:lnTo>
                    <a:cubicBezTo>
                      <a:pt x="259772" y="152862"/>
                      <a:pt x="257472" y="154011"/>
                      <a:pt x="257472" y="155161"/>
                    </a:cubicBezTo>
                    <a:lnTo>
                      <a:pt x="237930" y="196545"/>
                    </a:lnTo>
                    <a:lnTo>
                      <a:pt x="204592" y="82738"/>
                    </a:lnTo>
                    <a:cubicBezTo>
                      <a:pt x="203443" y="81589"/>
                      <a:pt x="202293" y="79289"/>
                      <a:pt x="202293" y="79289"/>
                    </a:cubicBezTo>
                    <a:cubicBezTo>
                      <a:pt x="202293" y="79289"/>
                      <a:pt x="198844" y="80439"/>
                      <a:pt x="198844" y="81589"/>
                    </a:cubicBezTo>
                    <a:lnTo>
                      <a:pt x="171255" y="165507"/>
                    </a:lnTo>
                    <a:lnTo>
                      <a:pt x="156310" y="133319"/>
                    </a:lnTo>
                    <a:cubicBezTo>
                      <a:pt x="155161" y="132170"/>
                      <a:pt x="154011" y="131020"/>
                      <a:pt x="152862" y="131020"/>
                    </a:cubicBezTo>
                    <a:cubicBezTo>
                      <a:pt x="151712" y="131020"/>
                      <a:pt x="149413" y="132170"/>
                      <a:pt x="149413" y="133319"/>
                    </a:cubicBezTo>
                    <a:lnTo>
                      <a:pt x="120674" y="208041"/>
                    </a:lnTo>
                    <a:lnTo>
                      <a:pt x="90785" y="104580"/>
                    </a:lnTo>
                    <a:cubicBezTo>
                      <a:pt x="88486" y="104580"/>
                      <a:pt x="87336" y="102281"/>
                      <a:pt x="86187" y="102281"/>
                    </a:cubicBezTo>
                    <a:cubicBezTo>
                      <a:pt x="85037" y="102281"/>
                      <a:pt x="82738" y="103430"/>
                      <a:pt x="82738" y="105729"/>
                    </a:cubicBezTo>
                    <a:lnTo>
                      <a:pt x="70093" y="160909"/>
                    </a:lnTo>
                    <a:lnTo>
                      <a:pt x="13764" y="160909"/>
                    </a:lnTo>
                    <a:cubicBezTo>
                      <a:pt x="11465" y="160909"/>
                      <a:pt x="10315" y="162058"/>
                      <a:pt x="10315" y="164357"/>
                    </a:cubicBezTo>
                    <a:cubicBezTo>
                      <a:pt x="10315" y="166657"/>
                      <a:pt x="11465" y="167806"/>
                      <a:pt x="13764" y="167806"/>
                    </a:cubicBezTo>
                    <a:lnTo>
                      <a:pt x="72392" y="167806"/>
                    </a:lnTo>
                    <a:cubicBezTo>
                      <a:pt x="73542" y="167806"/>
                      <a:pt x="75841" y="166657"/>
                      <a:pt x="75841" y="165507"/>
                    </a:cubicBezTo>
                    <a:lnTo>
                      <a:pt x="86187" y="121823"/>
                    </a:lnTo>
                    <a:lnTo>
                      <a:pt x="114926" y="222985"/>
                    </a:lnTo>
                    <a:cubicBezTo>
                      <a:pt x="116076" y="224135"/>
                      <a:pt x="116076" y="226434"/>
                      <a:pt x="118375" y="226434"/>
                    </a:cubicBezTo>
                    <a:lnTo>
                      <a:pt x="118375" y="226434"/>
                    </a:lnTo>
                    <a:cubicBezTo>
                      <a:pt x="119524" y="226434"/>
                      <a:pt x="121823" y="224135"/>
                      <a:pt x="121823" y="222985"/>
                    </a:cubicBezTo>
                    <a:lnTo>
                      <a:pt x="150563" y="144815"/>
                    </a:lnTo>
                    <a:lnTo>
                      <a:pt x="165507" y="177003"/>
                    </a:lnTo>
                    <a:cubicBezTo>
                      <a:pt x="166657" y="178152"/>
                      <a:pt x="167806" y="179302"/>
                      <a:pt x="168956" y="179302"/>
                    </a:cubicBezTo>
                    <a:cubicBezTo>
                      <a:pt x="170105" y="179302"/>
                      <a:pt x="172404" y="178152"/>
                      <a:pt x="172404" y="177003"/>
                    </a:cubicBezTo>
                    <a:lnTo>
                      <a:pt x="198844" y="95383"/>
                    </a:lnTo>
                    <a:lnTo>
                      <a:pt x="232182" y="206891"/>
                    </a:lnTo>
                    <a:cubicBezTo>
                      <a:pt x="233331" y="208041"/>
                      <a:pt x="233331" y="209191"/>
                      <a:pt x="235631" y="210340"/>
                    </a:cubicBezTo>
                    <a:cubicBezTo>
                      <a:pt x="236780" y="210340"/>
                      <a:pt x="239079" y="209191"/>
                      <a:pt x="239079" y="208041"/>
                    </a:cubicBezTo>
                    <a:lnTo>
                      <a:pt x="260921" y="159759"/>
                    </a:lnTo>
                    <a:lnTo>
                      <a:pt x="320699" y="159759"/>
                    </a:lnTo>
                    <a:cubicBezTo>
                      <a:pt x="322998" y="159759"/>
                      <a:pt x="324147" y="158610"/>
                      <a:pt x="324147" y="156310"/>
                    </a:cubicBezTo>
                    <a:cubicBezTo>
                      <a:pt x="326446" y="154011"/>
                      <a:pt x="325297" y="152862"/>
                      <a:pt x="322998" y="152862"/>
                    </a:cubicBezTo>
                    <a:close/>
                    <a:moveTo>
                      <a:pt x="308053" y="204592"/>
                    </a:moveTo>
                    <a:cubicBezTo>
                      <a:pt x="303455" y="204592"/>
                      <a:pt x="300006" y="208041"/>
                      <a:pt x="300006" y="212639"/>
                    </a:cubicBezTo>
                    <a:lnTo>
                      <a:pt x="300006" y="286212"/>
                    </a:lnTo>
                    <a:cubicBezTo>
                      <a:pt x="300006" y="289660"/>
                      <a:pt x="296558" y="294259"/>
                      <a:pt x="291959" y="294259"/>
                    </a:cubicBezTo>
                    <a:lnTo>
                      <a:pt x="218387" y="294259"/>
                    </a:lnTo>
                    <a:cubicBezTo>
                      <a:pt x="213789" y="294259"/>
                      <a:pt x="210340" y="297707"/>
                      <a:pt x="210340" y="302306"/>
                    </a:cubicBezTo>
                    <a:cubicBezTo>
                      <a:pt x="210340" y="306904"/>
                      <a:pt x="213789" y="310353"/>
                      <a:pt x="218387" y="310353"/>
                    </a:cubicBezTo>
                    <a:lnTo>
                      <a:pt x="291959" y="310353"/>
                    </a:lnTo>
                    <a:cubicBezTo>
                      <a:pt x="303455" y="310353"/>
                      <a:pt x="313801" y="300006"/>
                      <a:pt x="313801" y="288511"/>
                    </a:cubicBezTo>
                    <a:lnTo>
                      <a:pt x="313801" y="214938"/>
                    </a:lnTo>
                    <a:cubicBezTo>
                      <a:pt x="316100" y="208041"/>
                      <a:pt x="312652" y="204592"/>
                      <a:pt x="308053" y="204592"/>
                    </a:cubicBezTo>
                    <a:close/>
                  </a:path>
                </a:pathLst>
              </a:custGeom>
              <a:solidFill>
                <a:srgbClr val="C7000B"/>
              </a:solidFill>
              <a:ln w="11396" cap="flat">
                <a:noFill/>
                <a:prstDash val="solid"/>
                <a:miter/>
              </a:ln>
            </p:spPr>
            <p:txBody>
              <a:bodyPr rtlCol="0" anchor="ctr"/>
              <a:lstStyle/>
              <a:p>
                <a:endParaRPr lang="zh-CN" altLang="en-US" sz="1798">
                  <a:solidFill>
                    <a:prstClr val="black"/>
                  </a:solidFill>
                  <a:latin typeface="黑体" panose="02010609060101010101" pitchFamily="49" charset="-122"/>
                  <a:ea typeface="黑体" panose="02010609060101010101" pitchFamily="49" charset="-122"/>
                  <a:cs typeface="+mn-ea"/>
                  <a:sym typeface="+mn-lt"/>
                </a:endParaRPr>
              </a:p>
            </p:txBody>
          </p:sp>
        </p:grpSp>
        <p:grpSp>
          <p:nvGrpSpPr>
            <p:cNvPr id="119" name="图形 2">
              <a:extLst>
                <a:ext uri="{FF2B5EF4-FFF2-40B4-BE49-F238E27FC236}">
                  <a16:creationId xmlns:a16="http://schemas.microsoft.com/office/drawing/2014/main" id="{59C09CAA-B26C-D140-8CE1-E1349CB2F4AF}"/>
                </a:ext>
              </a:extLst>
            </p:cNvPr>
            <p:cNvGrpSpPr/>
            <p:nvPr/>
          </p:nvGrpSpPr>
          <p:grpSpPr>
            <a:xfrm>
              <a:off x="10493699" y="3674676"/>
              <a:ext cx="731614" cy="658412"/>
              <a:chOff x="9955240" y="3366643"/>
              <a:chExt cx="643758" cy="643758"/>
            </a:xfrm>
          </p:grpSpPr>
          <p:sp>
            <p:nvSpPr>
              <p:cNvPr id="120" name="任意形状 119">
                <a:extLst>
                  <a:ext uri="{FF2B5EF4-FFF2-40B4-BE49-F238E27FC236}">
                    <a16:creationId xmlns:a16="http://schemas.microsoft.com/office/drawing/2014/main" id="{C45E2777-B7F4-8C45-94E0-1E5204F77664}"/>
                  </a:ext>
                </a:extLst>
              </p:cNvPr>
              <p:cNvSpPr/>
              <p:nvPr/>
            </p:nvSpPr>
            <p:spPr>
              <a:xfrm>
                <a:off x="9946618" y="3358021"/>
                <a:ext cx="655254" cy="655254"/>
              </a:xfrm>
              <a:custGeom>
                <a:avLst/>
                <a:gdLst>
                  <a:gd name="connsiteX0" fmla="*/ 652380 w 655253"/>
                  <a:gd name="connsiteY0" fmla="*/ 330501 h 655253"/>
                  <a:gd name="connsiteX1" fmla="*/ 330501 w 655253"/>
                  <a:gd name="connsiteY1" fmla="*/ 652380 h 655253"/>
                  <a:gd name="connsiteX2" fmla="*/ 8622 w 655253"/>
                  <a:gd name="connsiteY2" fmla="*/ 330501 h 655253"/>
                  <a:gd name="connsiteX3" fmla="*/ 330501 w 655253"/>
                  <a:gd name="connsiteY3" fmla="*/ 8622 h 655253"/>
                  <a:gd name="connsiteX4" fmla="*/ 652380 w 655253"/>
                  <a:gd name="connsiteY4" fmla="*/ 330501 h 6552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5253" h="655253">
                    <a:moveTo>
                      <a:pt x="652380" y="330501"/>
                    </a:moveTo>
                    <a:cubicBezTo>
                      <a:pt x="652380" y="508270"/>
                      <a:pt x="508270" y="652380"/>
                      <a:pt x="330501" y="652380"/>
                    </a:cubicBezTo>
                    <a:cubicBezTo>
                      <a:pt x="152732" y="652380"/>
                      <a:pt x="8622" y="508270"/>
                      <a:pt x="8622" y="330501"/>
                    </a:cubicBezTo>
                    <a:cubicBezTo>
                      <a:pt x="8622" y="152732"/>
                      <a:pt x="152732" y="8622"/>
                      <a:pt x="330501" y="8622"/>
                    </a:cubicBezTo>
                    <a:cubicBezTo>
                      <a:pt x="508270" y="8622"/>
                      <a:pt x="652380" y="152732"/>
                      <a:pt x="652380" y="330501"/>
                    </a:cubicBezTo>
                    <a:close/>
                  </a:path>
                </a:pathLst>
              </a:custGeom>
              <a:solidFill>
                <a:schemeClr val="accent1">
                  <a:lumMod val="20000"/>
                  <a:lumOff val="80000"/>
                </a:schemeClr>
              </a:solidFill>
              <a:ln w="9525" cap="flat">
                <a:noFill/>
                <a:prstDash val="solid"/>
                <a:miter/>
              </a:ln>
            </p:spPr>
            <p:txBody>
              <a:bodyPr rtlCol="0" anchor="ctr"/>
              <a:lstStyle/>
              <a:p>
                <a:endParaRPr lang="zh-CN" altLang="en-US" sz="1798">
                  <a:solidFill>
                    <a:prstClr val="black"/>
                  </a:solidFill>
                  <a:latin typeface="黑体" panose="02010609060101010101" pitchFamily="49" charset="-122"/>
                  <a:ea typeface="黑体" panose="02010609060101010101" pitchFamily="49" charset="-122"/>
                  <a:cs typeface="+mn-ea"/>
                  <a:sym typeface="+mn-lt"/>
                </a:endParaRPr>
              </a:p>
            </p:txBody>
          </p:sp>
          <p:sp>
            <p:nvSpPr>
              <p:cNvPr id="121" name="任意形状 120">
                <a:extLst>
                  <a:ext uri="{FF2B5EF4-FFF2-40B4-BE49-F238E27FC236}">
                    <a16:creationId xmlns:a16="http://schemas.microsoft.com/office/drawing/2014/main" id="{61AFBEBB-0398-FE43-B7E1-91D6635382B5}"/>
                  </a:ext>
                </a:extLst>
              </p:cNvPr>
              <p:cNvSpPr/>
              <p:nvPr/>
            </p:nvSpPr>
            <p:spPr>
              <a:xfrm>
                <a:off x="10028238" y="3439641"/>
                <a:ext cx="494314" cy="494314"/>
              </a:xfrm>
              <a:custGeom>
                <a:avLst/>
                <a:gdLst>
                  <a:gd name="connsiteX0" fmla="*/ 489141 w 494314"/>
                  <a:gd name="connsiteY0" fmla="*/ 248881 h 494314"/>
                  <a:gd name="connsiteX1" fmla="*/ 248881 w 494314"/>
                  <a:gd name="connsiteY1" fmla="*/ 489141 h 494314"/>
                  <a:gd name="connsiteX2" fmla="*/ 8622 w 494314"/>
                  <a:gd name="connsiteY2" fmla="*/ 248881 h 494314"/>
                  <a:gd name="connsiteX3" fmla="*/ 248881 w 494314"/>
                  <a:gd name="connsiteY3" fmla="*/ 8622 h 494314"/>
                  <a:gd name="connsiteX4" fmla="*/ 489141 w 494314"/>
                  <a:gd name="connsiteY4" fmla="*/ 248881 h 494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4314" h="494314">
                    <a:moveTo>
                      <a:pt x="489141" y="248881"/>
                    </a:moveTo>
                    <a:cubicBezTo>
                      <a:pt x="489141" y="381573"/>
                      <a:pt x="381573" y="489141"/>
                      <a:pt x="248881" y="489141"/>
                    </a:cubicBezTo>
                    <a:cubicBezTo>
                      <a:pt x="116190" y="489141"/>
                      <a:pt x="8622" y="381573"/>
                      <a:pt x="8622" y="248881"/>
                    </a:cubicBezTo>
                    <a:cubicBezTo>
                      <a:pt x="8622" y="116190"/>
                      <a:pt x="116190" y="8622"/>
                      <a:pt x="248881" y="8622"/>
                    </a:cubicBezTo>
                    <a:cubicBezTo>
                      <a:pt x="381573" y="8622"/>
                      <a:pt x="489141" y="116190"/>
                      <a:pt x="489141" y="248881"/>
                    </a:cubicBezTo>
                    <a:close/>
                  </a:path>
                </a:pathLst>
              </a:custGeom>
              <a:solidFill>
                <a:srgbClr val="FFFFFF"/>
              </a:solidFill>
              <a:ln w="9525" cap="flat">
                <a:noFill/>
                <a:prstDash val="solid"/>
                <a:miter/>
              </a:ln>
            </p:spPr>
            <p:txBody>
              <a:bodyPr rtlCol="0" anchor="ctr"/>
              <a:lstStyle/>
              <a:p>
                <a:endParaRPr lang="zh-CN" altLang="en-US" sz="1798" dirty="0">
                  <a:solidFill>
                    <a:prstClr val="black"/>
                  </a:solidFill>
                  <a:latin typeface="黑体" panose="02010609060101010101" pitchFamily="49" charset="-122"/>
                  <a:ea typeface="黑体" panose="02010609060101010101" pitchFamily="49" charset="-122"/>
                  <a:cs typeface="+mn-ea"/>
                  <a:sym typeface="+mn-lt"/>
                </a:endParaRPr>
              </a:p>
            </p:txBody>
          </p:sp>
          <p:sp>
            <p:nvSpPr>
              <p:cNvPr id="122" name="任意形状 121">
                <a:extLst>
                  <a:ext uri="{FF2B5EF4-FFF2-40B4-BE49-F238E27FC236}">
                    <a16:creationId xmlns:a16="http://schemas.microsoft.com/office/drawing/2014/main" id="{9B6F912D-9947-1745-9CDE-2B90280A6CF1}"/>
                  </a:ext>
                </a:extLst>
              </p:cNvPr>
              <p:cNvSpPr/>
              <p:nvPr/>
            </p:nvSpPr>
            <p:spPr>
              <a:xfrm>
                <a:off x="10171934" y="3598281"/>
                <a:ext cx="172435" cy="103461"/>
              </a:xfrm>
              <a:custGeom>
                <a:avLst/>
                <a:gdLst>
                  <a:gd name="connsiteX0" fmla="*/ 91391 w 172435"/>
                  <a:gd name="connsiteY0" fmla="*/ 87942 h 103461"/>
                  <a:gd name="connsiteX1" fmla="*/ 161514 w 172435"/>
                  <a:gd name="connsiteY1" fmla="*/ 29314 h 103461"/>
                  <a:gd name="connsiteX2" fmla="*/ 159215 w 172435"/>
                  <a:gd name="connsiteY2" fmla="*/ 46558 h 103461"/>
                  <a:gd name="connsiteX3" fmla="*/ 169561 w 172435"/>
                  <a:gd name="connsiteY3" fmla="*/ 46558 h 103461"/>
                  <a:gd name="connsiteX4" fmla="*/ 173010 w 172435"/>
                  <a:gd name="connsiteY4" fmla="*/ 10921 h 103461"/>
                  <a:gd name="connsiteX5" fmla="*/ 138523 w 172435"/>
                  <a:gd name="connsiteY5" fmla="*/ 8622 h 103461"/>
                  <a:gd name="connsiteX6" fmla="*/ 137373 w 172435"/>
                  <a:gd name="connsiteY6" fmla="*/ 18968 h 103461"/>
                  <a:gd name="connsiteX7" fmla="*/ 153467 w 172435"/>
                  <a:gd name="connsiteY7" fmla="*/ 20117 h 103461"/>
                  <a:gd name="connsiteX8" fmla="*/ 91391 w 172435"/>
                  <a:gd name="connsiteY8" fmla="*/ 74147 h 103461"/>
                  <a:gd name="connsiteX9" fmla="*/ 60352 w 172435"/>
                  <a:gd name="connsiteY9" fmla="*/ 51156 h 103461"/>
                  <a:gd name="connsiteX10" fmla="*/ 8622 w 172435"/>
                  <a:gd name="connsiteY10" fmla="*/ 91391 h 103461"/>
                  <a:gd name="connsiteX11" fmla="*/ 15519 w 172435"/>
                  <a:gd name="connsiteY11" fmla="*/ 99438 h 103461"/>
                  <a:gd name="connsiteX12" fmla="*/ 60352 w 172435"/>
                  <a:gd name="connsiteY12" fmla="*/ 64951 h 103461"/>
                  <a:gd name="connsiteX13" fmla="*/ 90241 w 172435"/>
                  <a:gd name="connsiteY13" fmla="*/ 86792 h 103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2435" h="103461">
                    <a:moveTo>
                      <a:pt x="91391" y="87942"/>
                    </a:moveTo>
                    <a:lnTo>
                      <a:pt x="161514" y="29314"/>
                    </a:lnTo>
                    <a:lnTo>
                      <a:pt x="159215" y="46558"/>
                    </a:lnTo>
                    <a:lnTo>
                      <a:pt x="169561" y="46558"/>
                    </a:lnTo>
                    <a:lnTo>
                      <a:pt x="173010" y="10921"/>
                    </a:lnTo>
                    <a:lnTo>
                      <a:pt x="138523" y="8622"/>
                    </a:lnTo>
                    <a:lnTo>
                      <a:pt x="137373" y="18968"/>
                    </a:lnTo>
                    <a:lnTo>
                      <a:pt x="153467" y="20117"/>
                    </a:lnTo>
                    <a:lnTo>
                      <a:pt x="91391" y="74147"/>
                    </a:lnTo>
                    <a:lnTo>
                      <a:pt x="60352" y="51156"/>
                    </a:lnTo>
                    <a:lnTo>
                      <a:pt x="8622" y="91391"/>
                    </a:lnTo>
                    <a:lnTo>
                      <a:pt x="15519" y="99438"/>
                    </a:lnTo>
                    <a:lnTo>
                      <a:pt x="60352" y="64951"/>
                    </a:lnTo>
                    <a:lnTo>
                      <a:pt x="90241" y="86792"/>
                    </a:lnTo>
                    <a:close/>
                  </a:path>
                </a:pathLst>
              </a:custGeom>
              <a:solidFill>
                <a:srgbClr val="C7000B"/>
              </a:solidFill>
              <a:ln w="9525" cap="flat">
                <a:noFill/>
                <a:prstDash val="solid"/>
                <a:miter/>
              </a:ln>
            </p:spPr>
            <p:txBody>
              <a:bodyPr rtlCol="0" anchor="ctr"/>
              <a:lstStyle/>
              <a:p>
                <a:endParaRPr lang="zh-CN" altLang="en-US" sz="1798">
                  <a:solidFill>
                    <a:prstClr val="black"/>
                  </a:solidFill>
                  <a:latin typeface="黑体" panose="02010609060101010101" pitchFamily="49" charset="-122"/>
                  <a:ea typeface="黑体" panose="02010609060101010101" pitchFamily="49" charset="-122"/>
                  <a:cs typeface="+mn-ea"/>
                  <a:sym typeface="+mn-lt"/>
                </a:endParaRPr>
              </a:p>
            </p:txBody>
          </p:sp>
          <p:sp>
            <p:nvSpPr>
              <p:cNvPr id="123" name="任意形状 122">
                <a:extLst>
                  <a:ext uri="{FF2B5EF4-FFF2-40B4-BE49-F238E27FC236}">
                    <a16:creationId xmlns:a16="http://schemas.microsoft.com/office/drawing/2014/main" id="{17EB27D1-CA77-5E4D-945E-EEE8BD8E5DCA}"/>
                  </a:ext>
                </a:extLst>
              </p:cNvPr>
              <p:cNvSpPr/>
              <p:nvPr/>
            </p:nvSpPr>
            <p:spPr>
              <a:xfrm>
                <a:off x="10260450" y="3697144"/>
                <a:ext cx="103461" cy="80470"/>
              </a:xfrm>
              <a:custGeom>
                <a:avLst/>
                <a:gdLst>
                  <a:gd name="connsiteX0" fmla="*/ 54604 w 103461"/>
                  <a:gd name="connsiteY0" fmla="*/ 8622 h 80469"/>
                  <a:gd name="connsiteX1" fmla="*/ 10921 w 103461"/>
                  <a:gd name="connsiteY1" fmla="*/ 37361 h 80469"/>
                  <a:gd name="connsiteX2" fmla="*/ 8622 w 103461"/>
                  <a:gd name="connsiteY2" fmla="*/ 40810 h 80469"/>
                  <a:gd name="connsiteX3" fmla="*/ 10921 w 103461"/>
                  <a:gd name="connsiteY3" fmla="*/ 44258 h 80469"/>
                  <a:gd name="connsiteX4" fmla="*/ 54604 w 103461"/>
                  <a:gd name="connsiteY4" fmla="*/ 72998 h 80469"/>
                  <a:gd name="connsiteX5" fmla="*/ 98288 w 103461"/>
                  <a:gd name="connsiteY5" fmla="*/ 44258 h 80469"/>
                  <a:gd name="connsiteX6" fmla="*/ 100587 w 103461"/>
                  <a:gd name="connsiteY6" fmla="*/ 40810 h 80469"/>
                  <a:gd name="connsiteX7" fmla="*/ 98288 w 103461"/>
                  <a:gd name="connsiteY7" fmla="*/ 37361 h 80469"/>
                  <a:gd name="connsiteX8" fmla="*/ 54604 w 103461"/>
                  <a:gd name="connsiteY8" fmla="*/ 8622 h 80469"/>
                  <a:gd name="connsiteX9" fmla="*/ 86792 w 103461"/>
                  <a:gd name="connsiteY9" fmla="*/ 39660 h 80469"/>
                  <a:gd name="connsiteX10" fmla="*/ 54604 w 103461"/>
                  <a:gd name="connsiteY10" fmla="*/ 60352 h 80469"/>
                  <a:gd name="connsiteX11" fmla="*/ 22417 w 103461"/>
                  <a:gd name="connsiteY11" fmla="*/ 39660 h 80469"/>
                  <a:gd name="connsiteX12" fmla="*/ 54604 w 103461"/>
                  <a:gd name="connsiteY12" fmla="*/ 18968 h 80469"/>
                  <a:gd name="connsiteX13" fmla="*/ 86792 w 103461"/>
                  <a:gd name="connsiteY13" fmla="*/ 39660 h 80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3461" h="80469">
                    <a:moveTo>
                      <a:pt x="54604" y="8622"/>
                    </a:moveTo>
                    <a:cubicBezTo>
                      <a:pt x="30464" y="8622"/>
                      <a:pt x="13220" y="33912"/>
                      <a:pt x="10921" y="37361"/>
                    </a:cubicBezTo>
                    <a:lnTo>
                      <a:pt x="8622" y="40810"/>
                    </a:lnTo>
                    <a:lnTo>
                      <a:pt x="10921" y="44258"/>
                    </a:lnTo>
                    <a:cubicBezTo>
                      <a:pt x="13220" y="47707"/>
                      <a:pt x="30464" y="72998"/>
                      <a:pt x="54604" y="72998"/>
                    </a:cubicBezTo>
                    <a:cubicBezTo>
                      <a:pt x="78745" y="72998"/>
                      <a:pt x="97138" y="45408"/>
                      <a:pt x="98288" y="44258"/>
                    </a:cubicBezTo>
                    <a:lnTo>
                      <a:pt x="100587" y="40810"/>
                    </a:lnTo>
                    <a:lnTo>
                      <a:pt x="98288" y="37361"/>
                    </a:lnTo>
                    <a:cubicBezTo>
                      <a:pt x="97138" y="36211"/>
                      <a:pt x="78745" y="8622"/>
                      <a:pt x="54604" y="8622"/>
                    </a:cubicBezTo>
                    <a:close/>
                    <a:moveTo>
                      <a:pt x="86792" y="39660"/>
                    </a:moveTo>
                    <a:cubicBezTo>
                      <a:pt x="82194" y="45408"/>
                      <a:pt x="69549" y="60352"/>
                      <a:pt x="54604" y="60352"/>
                    </a:cubicBezTo>
                    <a:cubicBezTo>
                      <a:pt x="40810" y="60352"/>
                      <a:pt x="27015" y="46557"/>
                      <a:pt x="22417" y="39660"/>
                    </a:cubicBezTo>
                    <a:cubicBezTo>
                      <a:pt x="27015" y="33912"/>
                      <a:pt x="39660" y="18968"/>
                      <a:pt x="54604" y="18968"/>
                    </a:cubicBezTo>
                    <a:cubicBezTo>
                      <a:pt x="69549" y="18968"/>
                      <a:pt x="82194" y="33912"/>
                      <a:pt x="86792" y="39660"/>
                    </a:cubicBezTo>
                    <a:close/>
                  </a:path>
                </a:pathLst>
              </a:custGeom>
              <a:solidFill>
                <a:srgbClr val="C7000B"/>
              </a:solidFill>
              <a:ln w="9525" cap="flat">
                <a:noFill/>
                <a:prstDash val="solid"/>
                <a:miter/>
              </a:ln>
            </p:spPr>
            <p:txBody>
              <a:bodyPr rtlCol="0" anchor="ctr"/>
              <a:lstStyle/>
              <a:p>
                <a:endParaRPr lang="zh-CN" altLang="en-US" sz="1798">
                  <a:solidFill>
                    <a:prstClr val="black"/>
                  </a:solidFill>
                  <a:latin typeface="黑体" panose="02010609060101010101" pitchFamily="49" charset="-122"/>
                  <a:ea typeface="黑体" panose="02010609060101010101" pitchFamily="49" charset="-122"/>
                  <a:cs typeface="+mn-ea"/>
                  <a:sym typeface="+mn-lt"/>
                </a:endParaRPr>
              </a:p>
            </p:txBody>
          </p:sp>
          <p:sp>
            <p:nvSpPr>
              <p:cNvPr id="124" name="任意形状 123">
                <a:extLst>
                  <a:ext uri="{FF2B5EF4-FFF2-40B4-BE49-F238E27FC236}">
                    <a16:creationId xmlns:a16="http://schemas.microsoft.com/office/drawing/2014/main" id="{18160507-8E69-BF44-A987-43D603FD5BA0}"/>
                  </a:ext>
                </a:extLst>
              </p:cNvPr>
              <p:cNvSpPr/>
              <p:nvPr/>
            </p:nvSpPr>
            <p:spPr>
              <a:xfrm>
                <a:off x="10288040" y="3709789"/>
                <a:ext cx="45983" cy="45983"/>
              </a:xfrm>
              <a:custGeom>
                <a:avLst/>
                <a:gdLst>
                  <a:gd name="connsiteX0" fmla="*/ 8622 w 45982"/>
                  <a:gd name="connsiteY0" fmla="*/ 27015 h 45982"/>
                  <a:gd name="connsiteX1" fmla="*/ 27015 w 45982"/>
                  <a:gd name="connsiteY1" fmla="*/ 45408 h 45982"/>
                  <a:gd name="connsiteX2" fmla="*/ 45408 w 45982"/>
                  <a:gd name="connsiteY2" fmla="*/ 27015 h 45982"/>
                  <a:gd name="connsiteX3" fmla="*/ 27015 w 45982"/>
                  <a:gd name="connsiteY3" fmla="*/ 8622 h 45982"/>
                  <a:gd name="connsiteX4" fmla="*/ 8622 w 45982"/>
                  <a:gd name="connsiteY4" fmla="*/ 27015 h 45982"/>
                  <a:gd name="connsiteX5" fmla="*/ 27015 w 45982"/>
                  <a:gd name="connsiteY5" fmla="*/ 35062 h 45982"/>
                  <a:gd name="connsiteX6" fmla="*/ 18968 w 45982"/>
                  <a:gd name="connsiteY6" fmla="*/ 27015 h 45982"/>
                  <a:gd name="connsiteX7" fmla="*/ 27015 w 45982"/>
                  <a:gd name="connsiteY7" fmla="*/ 18968 h 45982"/>
                  <a:gd name="connsiteX8" fmla="*/ 35062 w 45982"/>
                  <a:gd name="connsiteY8" fmla="*/ 27015 h 45982"/>
                  <a:gd name="connsiteX9" fmla="*/ 27015 w 45982"/>
                  <a:gd name="connsiteY9" fmla="*/ 35062 h 45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982" h="45982">
                    <a:moveTo>
                      <a:pt x="8622" y="27015"/>
                    </a:moveTo>
                    <a:cubicBezTo>
                      <a:pt x="8622" y="37361"/>
                      <a:pt x="17818" y="45408"/>
                      <a:pt x="27015" y="45408"/>
                    </a:cubicBezTo>
                    <a:cubicBezTo>
                      <a:pt x="36211" y="45408"/>
                      <a:pt x="45408" y="36211"/>
                      <a:pt x="45408" y="27015"/>
                    </a:cubicBezTo>
                    <a:cubicBezTo>
                      <a:pt x="45408" y="16669"/>
                      <a:pt x="36211" y="8622"/>
                      <a:pt x="27015" y="8622"/>
                    </a:cubicBezTo>
                    <a:cubicBezTo>
                      <a:pt x="17818" y="8622"/>
                      <a:pt x="8622" y="16669"/>
                      <a:pt x="8622" y="27015"/>
                    </a:cubicBezTo>
                    <a:close/>
                    <a:moveTo>
                      <a:pt x="27015" y="35062"/>
                    </a:moveTo>
                    <a:cubicBezTo>
                      <a:pt x="22417" y="35062"/>
                      <a:pt x="18968" y="31613"/>
                      <a:pt x="18968" y="27015"/>
                    </a:cubicBezTo>
                    <a:cubicBezTo>
                      <a:pt x="18968" y="22417"/>
                      <a:pt x="22417" y="18968"/>
                      <a:pt x="27015" y="18968"/>
                    </a:cubicBezTo>
                    <a:cubicBezTo>
                      <a:pt x="31613" y="18968"/>
                      <a:pt x="35062" y="22417"/>
                      <a:pt x="35062" y="27015"/>
                    </a:cubicBezTo>
                    <a:cubicBezTo>
                      <a:pt x="35062" y="31613"/>
                      <a:pt x="31613" y="35062"/>
                      <a:pt x="27015" y="35062"/>
                    </a:cubicBezTo>
                    <a:close/>
                  </a:path>
                </a:pathLst>
              </a:custGeom>
              <a:solidFill>
                <a:srgbClr val="C7000B"/>
              </a:solidFill>
              <a:ln w="9525" cap="flat">
                <a:noFill/>
                <a:prstDash val="solid"/>
                <a:miter/>
              </a:ln>
            </p:spPr>
            <p:txBody>
              <a:bodyPr rtlCol="0" anchor="ctr"/>
              <a:lstStyle/>
              <a:p>
                <a:endParaRPr lang="zh-CN" altLang="en-US" sz="1798">
                  <a:solidFill>
                    <a:prstClr val="black"/>
                  </a:solidFill>
                  <a:latin typeface="黑体" panose="02010609060101010101" pitchFamily="49" charset="-122"/>
                  <a:ea typeface="黑体" panose="02010609060101010101" pitchFamily="49" charset="-122"/>
                  <a:cs typeface="+mn-ea"/>
                  <a:sym typeface="+mn-lt"/>
                </a:endParaRPr>
              </a:p>
            </p:txBody>
          </p:sp>
          <p:sp>
            <p:nvSpPr>
              <p:cNvPr id="125" name="任意形状 124">
                <a:extLst>
                  <a:ext uri="{FF2B5EF4-FFF2-40B4-BE49-F238E27FC236}">
                    <a16:creationId xmlns:a16="http://schemas.microsoft.com/office/drawing/2014/main" id="{4BAFA212-0EFE-7D43-8117-46C5FD2739D1}"/>
                  </a:ext>
                </a:extLst>
              </p:cNvPr>
              <p:cNvSpPr/>
              <p:nvPr/>
            </p:nvSpPr>
            <p:spPr>
              <a:xfrm>
                <a:off x="10170784" y="3698293"/>
                <a:ext cx="22991" cy="68974"/>
              </a:xfrm>
              <a:custGeom>
                <a:avLst/>
                <a:gdLst>
                  <a:gd name="connsiteX0" fmla="*/ 8622 w 22991"/>
                  <a:gd name="connsiteY0" fmla="*/ 8622 h 68974"/>
                  <a:gd name="connsiteX1" fmla="*/ 18968 w 22991"/>
                  <a:gd name="connsiteY1" fmla="*/ 8622 h 68974"/>
                  <a:gd name="connsiteX2" fmla="*/ 18968 w 22991"/>
                  <a:gd name="connsiteY2" fmla="*/ 66100 h 68974"/>
                  <a:gd name="connsiteX3" fmla="*/ 8622 w 22991"/>
                  <a:gd name="connsiteY3" fmla="*/ 66100 h 68974"/>
                </a:gdLst>
                <a:ahLst/>
                <a:cxnLst>
                  <a:cxn ang="0">
                    <a:pos x="connsiteX0" y="connsiteY0"/>
                  </a:cxn>
                  <a:cxn ang="0">
                    <a:pos x="connsiteX1" y="connsiteY1"/>
                  </a:cxn>
                  <a:cxn ang="0">
                    <a:pos x="connsiteX2" y="connsiteY2"/>
                  </a:cxn>
                  <a:cxn ang="0">
                    <a:pos x="connsiteX3" y="connsiteY3"/>
                  </a:cxn>
                </a:cxnLst>
                <a:rect l="l" t="t" r="r" b="b"/>
                <a:pathLst>
                  <a:path w="22991" h="68974">
                    <a:moveTo>
                      <a:pt x="8622" y="8622"/>
                    </a:moveTo>
                    <a:lnTo>
                      <a:pt x="18968" y="8622"/>
                    </a:lnTo>
                    <a:lnTo>
                      <a:pt x="18968" y="66100"/>
                    </a:lnTo>
                    <a:lnTo>
                      <a:pt x="8622" y="66100"/>
                    </a:lnTo>
                    <a:close/>
                  </a:path>
                </a:pathLst>
              </a:custGeom>
              <a:solidFill>
                <a:srgbClr val="C7000B"/>
              </a:solidFill>
              <a:ln w="9525" cap="flat">
                <a:noFill/>
                <a:prstDash val="solid"/>
                <a:miter/>
              </a:ln>
            </p:spPr>
            <p:txBody>
              <a:bodyPr rtlCol="0" anchor="ctr"/>
              <a:lstStyle/>
              <a:p>
                <a:endParaRPr lang="zh-CN" altLang="en-US" sz="1798">
                  <a:solidFill>
                    <a:prstClr val="black"/>
                  </a:solidFill>
                  <a:latin typeface="黑体" panose="02010609060101010101" pitchFamily="49" charset="-122"/>
                  <a:ea typeface="黑体" panose="02010609060101010101" pitchFamily="49" charset="-122"/>
                  <a:cs typeface="+mn-ea"/>
                  <a:sym typeface="+mn-lt"/>
                </a:endParaRPr>
              </a:p>
            </p:txBody>
          </p:sp>
          <p:sp>
            <p:nvSpPr>
              <p:cNvPr id="126" name="任意形状 125">
                <a:extLst>
                  <a:ext uri="{FF2B5EF4-FFF2-40B4-BE49-F238E27FC236}">
                    <a16:creationId xmlns:a16="http://schemas.microsoft.com/office/drawing/2014/main" id="{8A097AE2-9D0F-2843-9F94-80F733FA12D2}"/>
                  </a:ext>
                </a:extLst>
              </p:cNvPr>
              <p:cNvSpPr/>
              <p:nvPr/>
            </p:nvSpPr>
            <p:spPr>
              <a:xfrm>
                <a:off x="10209869" y="3668405"/>
                <a:ext cx="22991" cy="103461"/>
              </a:xfrm>
              <a:custGeom>
                <a:avLst/>
                <a:gdLst>
                  <a:gd name="connsiteX0" fmla="*/ 8622 w 22991"/>
                  <a:gd name="connsiteY0" fmla="*/ 8622 h 103461"/>
                  <a:gd name="connsiteX1" fmla="*/ 18968 w 22991"/>
                  <a:gd name="connsiteY1" fmla="*/ 8622 h 103461"/>
                  <a:gd name="connsiteX2" fmla="*/ 18968 w 22991"/>
                  <a:gd name="connsiteY2" fmla="*/ 95989 h 103461"/>
                  <a:gd name="connsiteX3" fmla="*/ 8622 w 22991"/>
                  <a:gd name="connsiteY3" fmla="*/ 95989 h 103461"/>
                </a:gdLst>
                <a:ahLst/>
                <a:cxnLst>
                  <a:cxn ang="0">
                    <a:pos x="connsiteX0" y="connsiteY0"/>
                  </a:cxn>
                  <a:cxn ang="0">
                    <a:pos x="connsiteX1" y="connsiteY1"/>
                  </a:cxn>
                  <a:cxn ang="0">
                    <a:pos x="connsiteX2" y="connsiteY2"/>
                  </a:cxn>
                  <a:cxn ang="0">
                    <a:pos x="connsiteX3" y="connsiteY3"/>
                  </a:cxn>
                </a:cxnLst>
                <a:rect l="l" t="t" r="r" b="b"/>
                <a:pathLst>
                  <a:path w="22991" h="103461">
                    <a:moveTo>
                      <a:pt x="8622" y="8622"/>
                    </a:moveTo>
                    <a:lnTo>
                      <a:pt x="18968" y="8622"/>
                    </a:lnTo>
                    <a:lnTo>
                      <a:pt x="18968" y="95989"/>
                    </a:lnTo>
                    <a:lnTo>
                      <a:pt x="8622" y="95989"/>
                    </a:lnTo>
                    <a:close/>
                  </a:path>
                </a:pathLst>
              </a:custGeom>
              <a:solidFill>
                <a:srgbClr val="C7000B"/>
              </a:solidFill>
              <a:ln w="9525" cap="flat">
                <a:noFill/>
                <a:prstDash val="solid"/>
                <a:miter/>
              </a:ln>
            </p:spPr>
            <p:txBody>
              <a:bodyPr rtlCol="0" anchor="ctr"/>
              <a:lstStyle/>
              <a:p>
                <a:endParaRPr lang="zh-CN" altLang="en-US" sz="1798">
                  <a:solidFill>
                    <a:prstClr val="black"/>
                  </a:solidFill>
                  <a:latin typeface="黑体" panose="02010609060101010101" pitchFamily="49" charset="-122"/>
                  <a:ea typeface="黑体" panose="02010609060101010101" pitchFamily="49" charset="-122"/>
                  <a:cs typeface="+mn-ea"/>
                  <a:sym typeface="+mn-lt"/>
                </a:endParaRPr>
              </a:p>
            </p:txBody>
          </p:sp>
          <p:sp>
            <p:nvSpPr>
              <p:cNvPr id="127" name="任意形状 126">
                <a:extLst>
                  <a:ext uri="{FF2B5EF4-FFF2-40B4-BE49-F238E27FC236}">
                    <a16:creationId xmlns:a16="http://schemas.microsoft.com/office/drawing/2014/main" id="{0837300A-E075-0846-892B-0456E456E491}"/>
                  </a:ext>
                </a:extLst>
              </p:cNvPr>
              <p:cNvSpPr/>
              <p:nvPr/>
            </p:nvSpPr>
            <p:spPr>
              <a:xfrm>
                <a:off x="10248955" y="3679900"/>
                <a:ext cx="22991" cy="91965"/>
              </a:xfrm>
              <a:custGeom>
                <a:avLst/>
                <a:gdLst>
                  <a:gd name="connsiteX0" fmla="*/ 8622 w 22991"/>
                  <a:gd name="connsiteY0" fmla="*/ 8622 h 91965"/>
                  <a:gd name="connsiteX1" fmla="*/ 18968 w 22991"/>
                  <a:gd name="connsiteY1" fmla="*/ 8622 h 91965"/>
                  <a:gd name="connsiteX2" fmla="*/ 18968 w 22991"/>
                  <a:gd name="connsiteY2" fmla="*/ 84493 h 91965"/>
                  <a:gd name="connsiteX3" fmla="*/ 8622 w 22991"/>
                  <a:gd name="connsiteY3" fmla="*/ 84493 h 91965"/>
                </a:gdLst>
                <a:ahLst/>
                <a:cxnLst>
                  <a:cxn ang="0">
                    <a:pos x="connsiteX0" y="connsiteY0"/>
                  </a:cxn>
                  <a:cxn ang="0">
                    <a:pos x="connsiteX1" y="connsiteY1"/>
                  </a:cxn>
                  <a:cxn ang="0">
                    <a:pos x="connsiteX2" y="connsiteY2"/>
                  </a:cxn>
                  <a:cxn ang="0">
                    <a:pos x="connsiteX3" y="connsiteY3"/>
                  </a:cxn>
                </a:cxnLst>
                <a:rect l="l" t="t" r="r" b="b"/>
                <a:pathLst>
                  <a:path w="22991" h="91965">
                    <a:moveTo>
                      <a:pt x="8622" y="8622"/>
                    </a:moveTo>
                    <a:lnTo>
                      <a:pt x="18968" y="8622"/>
                    </a:lnTo>
                    <a:lnTo>
                      <a:pt x="18968" y="84493"/>
                    </a:lnTo>
                    <a:lnTo>
                      <a:pt x="8622" y="84493"/>
                    </a:lnTo>
                    <a:close/>
                  </a:path>
                </a:pathLst>
              </a:custGeom>
              <a:solidFill>
                <a:srgbClr val="C7000B"/>
              </a:solidFill>
              <a:ln w="9525" cap="flat">
                <a:noFill/>
                <a:prstDash val="solid"/>
                <a:miter/>
              </a:ln>
            </p:spPr>
            <p:txBody>
              <a:bodyPr rtlCol="0" anchor="ctr"/>
              <a:lstStyle/>
              <a:p>
                <a:endParaRPr lang="zh-CN" altLang="en-US" sz="1798">
                  <a:solidFill>
                    <a:prstClr val="black"/>
                  </a:solidFill>
                  <a:latin typeface="黑体" panose="02010609060101010101" pitchFamily="49" charset="-122"/>
                  <a:ea typeface="黑体" panose="02010609060101010101" pitchFamily="49" charset="-122"/>
                  <a:cs typeface="+mn-ea"/>
                  <a:sym typeface="+mn-lt"/>
                </a:endParaRPr>
              </a:p>
            </p:txBody>
          </p:sp>
          <p:sp>
            <p:nvSpPr>
              <p:cNvPr id="128" name="任意形状 127">
                <a:extLst>
                  <a:ext uri="{FF2B5EF4-FFF2-40B4-BE49-F238E27FC236}">
                    <a16:creationId xmlns:a16="http://schemas.microsoft.com/office/drawing/2014/main" id="{B6649845-DFA1-DD40-A362-B8CF9C1EEB68}"/>
                  </a:ext>
                </a:extLst>
              </p:cNvPr>
              <p:cNvSpPr/>
              <p:nvPr/>
            </p:nvSpPr>
            <p:spPr>
              <a:xfrm>
                <a:off x="10288040" y="3654610"/>
                <a:ext cx="22991" cy="45983"/>
              </a:xfrm>
              <a:custGeom>
                <a:avLst/>
                <a:gdLst>
                  <a:gd name="connsiteX0" fmla="*/ 8622 w 22991"/>
                  <a:gd name="connsiteY0" fmla="*/ 8622 h 45982"/>
                  <a:gd name="connsiteX1" fmla="*/ 18968 w 22991"/>
                  <a:gd name="connsiteY1" fmla="*/ 8622 h 45982"/>
                  <a:gd name="connsiteX2" fmla="*/ 18968 w 22991"/>
                  <a:gd name="connsiteY2" fmla="*/ 46557 h 45982"/>
                  <a:gd name="connsiteX3" fmla="*/ 8622 w 22991"/>
                  <a:gd name="connsiteY3" fmla="*/ 46557 h 45982"/>
                </a:gdLst>
                <a:ahLst/>
                <a:cxnLst>
                  <a:cxn ang="0">
                    <a:pos x="connsiteX0" y="connsiteY0"/>
                  </a:cxn>
                  <a:cxn ang="0">
                    <a:pos x="connsiteX1" y="connsiteY1"/>
                  </a:cxn>
                  <a:cxn ang="0">
                    <a:pos x="connsiteX2" y="connsiteY2"/>
                  </a:cxn>
                  <a:cxn ang="0">
                    <a:pos x="connsiteX3" y="connsiteY3"/>
                  </a:cxn>
                </a:cxnLst>
                <a:rect l="l" t="t" r="r" b="b"/>
                <a:pathLst>
                  <a:path w="22991" h="45982">
                    <a:moveTo>
                      <a:pt x="8622" y="8622"/>
                    </a:moveTo>
                    <a:lnTo>
                      <a:pt x="18968" y="8622"/>
                    </a:lnTo>
                    <a:lnTo>
                      <a:pt x="18968" y="46557"/>
                    </a:lnTo>
                    <a:lnTo>
                      <a:pt x="8622" y="46557"/>
                    </a:lnTo>
                    <a:close/>
                  </a:path>
                </a:pathLst>
              </a:custGeom>
              <a:solidFill>
                <a:srgbClr val="C7000B"/>
              </a:solidFill>
              <a:ln w="9525" cap="flat">
                <a:noFill/>
                <a:prstDash val="solid"/>
                <a:miter/>
              </a:ln>
            </p:spPr>
            <p:txBody>
              <a:bodyPr rtlCol="0" anchor="ctr"/>
              <a:lstStyle/>
              <a:p>
                <a:endParaRPr lang="zh-CN" altLang="en-US" sz="1798">
                  <a:solidFill>
                    <a:prstClr val="black"/>
                  </a:solidFill>
                  <a:latin typeface="黑体" panose="02010609060101010101" pitchFamily="49" charset="-122"/>
                  <a:ea typeface="黑体" panose="02010609060101010101" pitchFamily="49" charset="-122"/>
                  <a:cs typeface="+mn-ea"/>
                  <a:sym typeface="+mn-lt"/>
                </a:endParaRPr>
              </a:p>
            </p:txBody>
          </p:sp>
          <p:sp>
            <p:nvSpPr>
              <p:cNvPr id="129" name="任意形状 128">
                <a:extLst>
                  <a:ext uri="{FF2B5EF4-FFF2-40B4-BE49-F238E27FC236}">
                    <a16:creationId xmlns:a16="http://schemas.microsoft.com/office/drawing/2014/main" id="{49A8117B-5E24-2940-8B13-FC306232E588}"/>
                  </a:ext>
                </a:extLst>
              </p:cNvPr>
              <p:cNvSpPr/>
              <p:nvPr/>
            </p:nvSpPr>
            <p:spPr>
              <a:xfrm>
                <a:off x="10327125" y="3643114"/>
                <a:ext cx="22991" cy="68974"/>
              </a:xfrm>
              <a:custGeom>
                <a:avLst/>
                <a:gdLst>
                  <a:gd name="connsiteX0" fmla="*/ 8622 w 22991"/>
                  <a:gd name="connsiteY0" fmla="*/ 8622 h 68974"/>
                  <a:gd name="connsiteX1" fmla="*/ 18968 w 22991"/>
                  <a:gd name="connsiteY1" fmla="*/ 8622 h 68974"/>
                  <a:gd name="connsiteX2" fmla="*/ 18968 w 22991"/>
                  <a:gd name="connsiteY2" fmla="*/ 61502 h 68974"/>
                  <a:gd name="connsiteX3" fmla="*/ 8622 w 22991"/>
                  <a:gd name="connsiteY3" fmla="*/ 61502 h 68974"/>
                </a:gdLst>
                <a:ahLst/>
                <a:cxnLst>
                  <a:cxn ang="0">
                    <a:pos x="connsiteX0" y="connsiteY0"/>
                  </a:cxn>
                  <a:cxn ang="0">
                    <a:pos x="connsiteX1" y="connsiteY1"/>
                  </a:cxn>
                  <a:cxn ang="0">
                    <a:pos x="connsiteX2" y="connsiteY2"/>
                  </a:cxn>
                  <a:cxn ang="0">
                    <a:pos x="connsiteX3" y="connsiteY3"/>
                  </a:cxn>
                </a:cxnLst>
                <a:rect l="l" t="t" r="r" b="b"/>
                <a:pathLst>
                  <a:path w="22991" h="68974">
                    <a:moveTo>
                      <a:pt x="8622" y="8622"/>
                    </a:moveTo>
                    <a:lnTo>
                      <a:pt x="18968" y="8622"/>
                    </a:lnTo>
                    <a:lnTo>
                      <a:pt x="18968" y="61502"/>
                    </a:lnTo>
                    <a:lnTo>
                      <a:pt x="8622" y="61502"/>
                    </a:lnTo>
                    <a:close/>
                  </a:path>
                </a:pathLst>
              </a:custGeom>
              <a:solidFill>
                <a:srgbClr val="C7000B"/>
              </a:solidFill>
              <a:ln w="9525" cap="flat">
                <a:noFill/>
                <a:prstDash val="solid"/>
                <a:miter/>
              </a:ln>
            </p:spPr>
            <p:txBody>
              <a:bodyPr rtlCol="0" anchor="ctr"/>
              <a:lstStyle/>
              <a:p>
                <a:endParaRPr lang="zh-CN" altLang="en-US" sz="1798">
                  <a:solidFill>
                    <a:prstClr val="black"/>
                  </a:solidFill>
                  <a:latin typeface="黑体" panose="02010609060101010101" pitchFamily="49" charset="-122"/>
                  <a:ea typeface="黑体" panose="02010609060101010101" pitchFamily="49" charset="-122"/>
                  <a:cs typeface="+mn-ea"/>
                  <a:sym typeface="+mn-lt"/>
                </a:endParaRPr>
              </a:p>
            </p:txBody>
          </p:sp>
          <p:sp>
            <p:nvSpPr>
              <p:cNvPr id="130" name="任意形状 129">
                <a:extLst>
                  <a:ext uri="{FF2B5EF4-FFF2-40B4-BE49-F238E27FC236}">
                    <a16:creationId xmlns:a16="http://schemas.microsoft.com/office/drawing/2014/main" id="{69C7CC25-7C01-4C45-8FC8-11C6E627924B}"/>
                  </a:ext>
                </a:extLst>
              </p:cNvPr>
              <p:cNvSpPr/>
              <p:nvPr/>
            </p:nvSpPr>
            <p:spPr>
              <a:xfrm>
                <a:off x="10102959" y="3514362"/>
                <a:ext cx="344870" cy="344870"/>
              </a:xfrm>
              <a:custGeom>
                <a:avLst/>
                <a:gdLst>
                  <a:gd name="connsiteX0" fmla="*/ 174160 w 344870"/>
                  <a:gd name="connsiteY0" fmla="*/ 8622 h 344870"/>
                  <a:gd name="connsiteX1" fmla="*/ 8622 w 344870"/>
                  <a:gd name="connsiteY1" fmla="*/ 174160 h 344870"/>
                  <a:gd name="connsiteX2" fmla="*/ 174160 w 344870"/>
                  <a:gd name="connsiteY2" fmla="*/ 339697 h 344870"/>
                  <a:gd name="connsiteX3" fmla="*/ 339697 w 344870"/>
                  <a:gd name="connsiteY3" fmla="*/ 174160 h 344870"/>
                  <a:gd name="connsiteX4" fmla="*/ 174160 w 344870"/>
                  <a:gd name="connsiteY4" fmla="*/ 8622 h 344870"/>
                  <a:gd name="connsiteX5" fmla="*/ 324753 w 344870"/>
                  <a:gd name="connsiteY5" fmla="*/ 174160 h 344870"/>
                  <a:gd name="connsiteX6" fmla="*/ 173010 w 344870"/>
                  <a:gd name="connsiteY6" fmla="*/ 325903 h 344870"/>
                  <a:gd name="connsiteX7" fmla="*/ 21267 w 344870"/>
                  <a:gd name="connsiteY7" fmla="*/ 174160 h 344870"/>
                  <a:gd name="connsiteX8" fmla="*/ 173010 w 344870"/>
                  <a:gd name="connsiteY8" fmla="*/ 22417 h 344870"/>
                  <a:gd name="connsiteX9" fmla="*/ 324753 w 344870"/>
                  <a:gd name="connsiteY9" fmla="*/ 174160 h 344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4870" h="344870">
                    <a:moveTo>
                      <a:pt x="174160" y="8622"/>
                    </a:moveTo>
                    <a:cubicBezTo>
                      <a:pt x="82194" y="8622"/>
                      <a:pt x="8622" y="82194"/>
                      <a:pt x="8622" y="174160"/>
                    </a:cubicBezTo>
                    <a:cubicBezTo>
                      <a:pt x="8622" y="266125"/>
                      <a:pt x="83344" y="339697"/>
                      <a:pt x="174160" y="339697"/>
                    </a:cubicBezTo>
                    <a:cubicBezTo>
                      <a:pt x="264975" y="339697"/>
                      <a:pt x="339697" y="264975"/>
                      <a:pt x="339697" y="174160"/>
                    </a:cubicBezTo>
                    <a:cubicBezTo>
                      <a:pt x="339697" y="83344"/>
                      <a:pt x="264975" y="8622"/>
                      <a:pt x="174160" y="8622"/>
                    </a:cubicBezTo>
                    <a:close/>
                    <a:moveTo>
                      <a:pt x="324753" y="174160"/>
                    </a:moveTo>
                    <a:cubicBezTo>
                      <a:pt x="324753" y="256928"/>
                      <a:pt x="256928" y="325903"/>
                      <a:pt x="173010" y="325903"/>
                    </a:cubicBezTo>
                    <a:cubicBezTo>
                      <a:pt x="89092" y="325903"/>
                      <a:pt x="21267" y="258078"/>
                      <a:pt x="21267" y="174160"/>
                    </a:cubicBezTo>
                    <a:cubicBezTo>
                      <a:pt x="21267" y="91391"/>
                      <a:pt x="89092" y="22417"/>
                      <a:pt x="173010" y="22417"/>
                    </a:cubicBezTo>
                    <a:cubicBezTo>
                      <a:pt x="256928" y="22417"/>
                      <a:pt x="324753" y="90241"/>
                      <a:pt x="324753" y="174160"/>
                    </a:cubicBezTo>
                    <a:close/>
                  </a:path>
                </a:pathLst>
              </a:custGeom>
              <a:solidFill>
                <a:srgbClr val="C7000B"/>
              </a:solidFill>
              <a:ln w="9525" cap="flat">
                <a:noFill/>
                <a:prstDash val="solid"/>
                <a:miter/>
              </a:ln>
            </p:spPr>
            <p:txBody>
              <a:bodyPr rtlCol="0" anchor="ctr"/>
              <a:lstStyle/>
              <a:p>
                <a:endParaRPr lang="zh-CN" altLang="en-US" sz="1798">
                  <a:solidFill>
                    <a:prstClr val="black"/>
                  </a:solidFill>
                  <a:latin typeface="黑体" panose="02010609060101010101" pitchFamily="49" charset="-122"/>
                  <a:ea typeface="黑体" panose="02010609060101010101" pitchFamily="49" charset="-122"/>
                  <a:cs typeface="+mn-ea"/>
                  <a:sym typeface="+mn-lt"/>
                </a:endParaRPr>
              </a:p>
            </p:txBody>
          </p:sp>
        </p:grpSp>
        <p:grpSp>
          <p:nvGrpSpPr>
            <p:cNvPr id="131" name="图形 21">
              <a:extLst>
                <a:ext uri="{FF2B5EF4-FFF2-40B4-BE49-F238E27FC236}">
                  <a16:creationId xmlns:a16="http://schemas.microsoft.com/office/drawing/2014/main" id="{A7C8C5C4-E951-CE43-ADCD-67834CD3D041}"/>
                </a:ext>
              </a:extLst>
            </p:cNvPr>
            <p:cNvGrpSpPr/>
            <p:nvPr/>
          </p:nvGrpSpPr>
          <p:grpSpPr>
            <a:xfrm>
              <a:off x="4251658" y="5015141"/>
              <a:ext cx="731614" cy="658412"/>
              <a:chOff x="4462780" y="4677274"/>
              <a:chExt cx="643758" cy="643758"/>
            </a:xfrm>
          </p:grpSpPr>
          <p:sp>
            <p:nvSpPr>
              <p:cNvPr id="132" name="任意形状 131">
                <a:extLst>
                  <a:ext uri="{FF2B5EF4-FFF2-40B4-BE49-F238E27FC236}">
                    <a16:creationId xmlns:a16="http://schemas.microsoft.com/office/drawing/2014/main" id="{933EDD57-E61B-8B4B-A4CD-576F820DE718}"/>
                  </a:ext>
                </a:extLst>
              </p:cNvPr>
              <p:cNvSpPr/>
              <p:nvPr/>
            </p:nvSpPr>
            <p:spPr>
              <a:xfrm>
                <a:off x="4454158" y="4668652"/>
                <a:ext cx="655254" cy="655254"/>
              </a:xfrm>
              <a:custGeom>
                <a:avLst/>
                <a:gdLst>
                  <a:gd name="connsiteX0" fmla="*/ 652380 w 655253"/>
                  <a:gd name="connsiteY0" fmla="*/ 330501 h 655253"/>
                  <a:gd name="connsiteX1" fmla="*/ 330501 w 655253"/>
                  <a:gd name="connsiteY1" fmla="*/ 652380 h 655253"/>
                  <a:gd name="connsiteX2" fmla="*/ 8622 w 655253"/>
                  <a:gd name="connsiteY2" fmla="*/ 330501 h 655253"/>
                  <a:gd name="connsiteX3" fmla="*/ 330501 w 655253"/>
                  <a:gd name="connsiteY3" fmla="*/ 8622 h 655253"/>
                  <a:gd name="connsiteX4" fmla="*/ 652380 w 655253"/>
                  <a:gd name="connsiteY4" fmla="*/ 330501 h 6552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5253" h="655253">
                    <a:moveTo>
                      <a:pt x="652380" y="330501"/>
                    </a:moveTo>
                    <a:cubicBezTo>
                      <a:pt x="652380" y="508270"/>
                      <a:pt x="508270" y="652380"/>
                      <a:pt x="330501" y="652380"/>
                    </a:cubicBezTo>
                    <a:cubicBezTo>
                      <a:pt x="152732" y="652380"/>
                      <a:pt x="8622" y="508270"/>
                      <a:pt x="8622" y="330501"/>
                    </a:cubicBezTo>
                    <a:cubicBezTo>
                      <a:pt x="8622" y="152732"/>
                      <a:pt x="152732" y="8622"/>
                      <a:pt x="330501" y="8622"/>
                    </a:cubicBezTo>
                    <a:cubicBezTo>
                      <a:pt x="508270" y="8622"/>
                      <a:pt x="652380" y="152732"/>
                      <a:pt x="652380" y="330501"/>
                    </a:cubicBezTo>
                    <a:close/>
                  </a:path>
                </a:pathLst>
              </a:custGeom>
              <a:solidFill>
                <a:schemeClr val="accent1">
                  <a:lumMod val="20000"/>
                  <a:lumOff val="80000"/>
                </a:schemeClr>
              </a:solidFill>
              <a:ln w="9525" cap="flat">
                <a:noFill/>
                <a:prstDash val="solid"/>
                <a:miter/>
              </a:ln>
            </p:spPr>
            <p:txBody>
              <a:bodyPr rtlCol="0" anchor="ctr"/>
              <a:lstStyle/>
              <a:p>
                <a:endParaRPr lang="zh-CN" altLang="en-US" sz="1798" dirty="0">
                  <a:solidFill>
                    <a:prstClr val="black"/>
                  </a:solidFill>
                  <a:latin typeface="黑体" panose="02010609060101010101" pitchFamily="49" charset="-122"/>
                  <a:ea typeface="黑体" panose="02010609060101010101" pitchFamily="49" charset="-122"/>
                  <a:cs typeface="+mn-ea"/>
                  <a:sym typeface="+mn-lt"/>
                </a:endParaRPr>
              </a:p>
            </p:txBody>
          </p:sp>
          <p:sp>
            <p:nvSpPr>
              <p:cNvPr id="133" name="任意形状 132">
                <a:extLst>
                  <a:ext uri="{FF2B5EF4-FFF2-40B4-BE49-F238E27FC236}">
                    <a16:creationId xmlns:a16="http://schemas.microsoft.com/office/drawing/2014/main" id="{29EAE5D3-838C-F547-A9F0-F9F3A3C4D22A}"/>
                  </a:ext>
                </a:extLst>
              </p:cNvPr>
              <p:cNvSpPr/>
              <p:nvPr/>
            </p:nvSpPr>
            <p:spPr>
              <a:xfrm>
                <a:off x="4542675" y="4746823"/>
                <a:ext cx="494314" cy="494314"/>
              </a:xfrm>
              <a:custGeom>
                <a:avLst/>
                <a:gdLst>
                  <a:gd name="connsiteX0" fmla="*/ 496039 w 494314"/>
                  <a:gd name="connsiteY0" fmla="*/ 252330 h 494314"/>
                  <a:gd name="connsiteX1" fmla="*/ 252330 w 494314"/>
                  <a:gd name="connsiteY1" fmla="*/ 496039 h 494314"/>
                  <a:gd name="connsiteX2" fmla="*/ 8622 w 494314"/>
                  <a:gd name="connsiteY2" fmla="*/ 252330 h 494314"/>
                  <a:gd name="connsiteX3" fmla="*/ 252330 w 494314"/>
                  <a:gd name="connsiteY3" fmla="*/ 8622 h 494314"/>
                  <a:gd name="connsiteX4" fmla="*/ 496039 w 494314"/>
                  <a:gd name="connsiteY4" fmla="*/ 252330 h 494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4314" h="494314">
                    <a:moveTo>
                      <a:pt x="496039" y="252330"/>
                    </a:moveTo>
                    <a:cubicBezTo>
                      <a:pt x="496039" y="386927"/>
                      <a:pt x="386927" y="496039"/>
                      <a:pt x="252330" y="496039"/>
                    </a:cubicBezTo>
                    <a:cubicBezTo>
                      <a:pt x="117734" y="496039"/>
                      <a:pt x="8622" y="386927"/>
                      <a:pt x="8622" y="252330"/>
                    </a:cubicBezTo>
                    <a:cubicBezTo>
                      <a:pt x="8622" y="117734"/>
                      <a:pt x="117734" y="8622"/>
                      <a:pt x="252330" y="8622"/>
                    </a:cubicBezTo>
                    <a:cubicBezTo>
                      <a:pt x="386927" y="8622"/>
                      <a:pt x="496039" y="117734"/>
                      <a:pt x="496039" y="252330"/>
                    </a:cubicBezTo>
                    <a:close/>
                  </a:path>
                </a:pathLst>
              </a:custGeom>
              <a:solidFill>
                <a:srgbClr val="FFFFFF"/>
              </a:solidFill>
              <a:ln w="9525" cap="flat">
                <a:noFill/>
                <a:prstDash val="solid"/>
                <a:miter/>
              </a:ln>
            </p:spPr>
            <p:txBody>
              <a:bodyPr rtlCol="0" anchor="ctr"/>
              <a:lstStyle/>
              <a:p>
                <a:endParaRPr lang="zh-CN" altLang="en-US" sz="1798">
                  <a:solidFill>
                    <a:prstClr val="black"/>
                  </a:solidFill>
                  <a:latin typeface="黑体" panose="02010609060101010101" pitchFamily="49" charset="-122"/>
                  <a:ea typeface="黑体" panose="02010609060101010101" pitchFamily="49" charset="-122"/>
                  <a:cs typeface="+mn-ea"/>
                  <a:sym typeface="+mn-lt"/>
                </a:endParaRPr>
              </a:p>
            </p:txBody>
          </p:sp>
          <p:sp>
            <p:nvSpPr>
              <p:cNvPr id="134" name="任意形状 133">
                <a:extLst>
                  <a:ext uri="{FF2B5EF4-FFF2-40B4-BE49-F238E27FC236}">
                    <a16:creationId xmlns:a16="http://schemas.microsoft.com/office/drawing/2014/main" id="{928782DC-B4CA-3548-AFBA-14D8A59DDD9C}"/>
                  </a:ext>
                </a:extLst>
              </p:cNvPr>
              <p:cNvSpPr/>
              <p:nvPr/>
            </p:nvSpPr>
            <p:spPr>
              <a:xfrm>
                <a:off x="4624294" y="4846835"/>
                <a:ext cx="344870" cy="344870"/>
              </a:xfrm>
              <a:custGeom>
                <a:avLst/>
                <a:gdLst>
                  <a:gd name="connsiteX0" fmla="*/ 314407 w 344870"/>
                  <a:gd name="connsiteY0" fmla="*/ 8622 h 344870"/>
                  <a:gd name="connsiteX1" fmla="*/ 35062 w 344870"/>
                  <a:gd name="connsiteY1" fmla="*/ 8622 h 344870"/>
                  <a:gd name="connsiteX2" fmla="*/ 8622 w 344870"/>
                  <a:gd name="connsiteY2" fmla="*/ 35062 h 344870"/>
                  <a:gd name="connsiteX3" fmla="*/ 8622 w 344870"/>
                  <a:gd name="connsiteY3" fmla="*/ 230488 h 344870"/>
                  <a:gd name="connsiteX4" fmla="*/ 28164 w 344870"/>
                  <a:gd name="connsiteY4" fmla="*/ 263826 h 344870"/>
                  <a:gd name="connsiteX5" fmla="*/ 154617 w 344870"/>
                  <a:gd name="connsiteY5" fmla="*/ 336249 h 344870"/>
                  <a:gd name="connsiteX6" fmla="*/ 174160 w 344870"/>
                  <a:gd name="connsiteY6" fmla="*/ 340847 h 344870"/>
                  <a:gd name="connsiteX7" fmla="*/ 193702 w 344870"/>
                  <a:gd name="connsiteY7" fmla="*/ 336249 h 344870"/>
                  <a:gd name="connsiteX8" fmla="*/ 320155 w 344870"/>
                  <a:gd name="connsiteY8" fmla="*/ 263826 h 344870"/>
                  <a:gd name="connsiteX9" fmla="*/ 339697 w 344870"/>
                  <a:gd name="connsiteY9" fmla="*/ 230488 h 344870"/>
                  <a:gd name="connsiteX10" fmla="*/ 339697 w 344870"/>
                  <a:gd name="connsiteY10" fmla="*/ 35062 h 344870"/>
                  <a:gd name="connsiteX11" fmla="*/ 314407 w 344870"/>
                  <a:gd name="connsiteY11" fmla="*/ 8622 h 344870"/>
                  <a:gd name="connsiteX12" fmla="*/ 323603 w 344870"/>
                  <a:gd name="connsiteY12" fmla="*/ 230488 h 344870"/>
                  <a:gd name="connsiteX13" fmla="*/ 312108 w 344870"/>
                  <a:gd name="connsiteY13" fmla="*/ 248881 h 344870"/>
                  <a:gd name="connsiteX14" fmla="*/ 185655 w 344870"/>
                  <a:gd name="connsiteY14" fmla="*/ 321304 h 344870"/>
                  <a:gd name="connsiteX15" fmla="*/ 163813 w 344870"/>
                  <a:gd name="connsiteY15" fmla="*/ 321304 h 344870"/>
                  <a:gd name="connsiteX16" fmla="*/ 37361 w 344870"/>
                  <a:gd name="connsiteY16" fmla="*/ 248881 h 344870"/>
                  <a:gd name="connsiteX17" fmla="*/ 25865 w 344870"/>
                  <a:gd name="connsiteY17" fmla="*/ 230488 h 344870"/>
                  <a:gd name="connsiteX18" fmla="*/ 25865 w 344870"/>
                  <a:gd name="connsiteY18" fmla="*/ 35062 h 344870"/>
                  <a:gd name="connsiteX19" fmla="*/ 35062 w 344870"/>
                  <a:gd name="connsiteY19" fmla="*/ 25865 h 344870"/>
                  <a:gd name="connsiteX20" fmla="*/ 314407 w 344870"/>
                  <a:gd name="connsiteY20" fmla="*/ 25865 h 344870"/>
                  <a:gd name="connsiteX21" fmla="*/ 323603 w 344870"/>
                  <a:gd name="connsiteY21" fmla="*/ 35062 h 344870"/>
                  <a:gd name="connsiteX22" fmla="*/ 323603 w 344870"/>
                  <a:gd name="connsiteY22" fmla="*/ 230488 h 344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44870" h="344870">
                    <a:moveTo>
                      <a:pt x="314407" y="8622"/>
                    </a:moveTo>
                    <a:lnTo>
                      <a:pt x="35062" y="8622"/>
                    </a:lnTo>
                    <a:cubicBezTo>
                      <a:pt x="20117" y="8622"/>
                      <a:pt x="8622" y="21267"/>
                      <a:pt x="8622" y="35062"/>
                    </a:cubicBezTo>
                    <a:lnTo>
                      <a:pt x="8622" y="230488"/>
                    </a:lnTo>
                    <a:cubicBezTo>
                      <a:pt x="8622" y="243134"/>
                      <a:pt x="17818" y="258078"/>
                      <a:pt x="28164" y="263826"/>
                    </a:cubicBezTo>
                    <a:lnTo>
                      <a:pt x="154617" y="336249"/>
                    </a:lnTo>
                    <a:cubicBezTo>
                      <a:pt x="160365" y="339697"/>
                      <a:pt x="167262" y="340847"/>
                      <a:pt x="174160" y="340847"/>
                    </a:cubicBezTo>
                    <a:cubicBezTo>
                      <a:pt x="182207" y="340847"/>
                      <a:pt x="189104" y="338548"/>
                      <a:pt x="193702" y="336249"/>
                    </a:cubicBezTo>
                    <a:lnTo>
                      <a:pt x="320155" y="263826"/>
                    </a:lnTo>
                    <a:cubicBezTo>
                      <a:pt x="331650" y="256928"/>
                      <a:pt x="339697" y="243134"/>
                      <a:pt x="339697" y="230488"/>
                    </a:cubicBezTo>
                    <a:lnTo>
                      <a:pt x="339697" y="35062"/>
                    </a:lnTo>
                    <a:cubicBezTo>
                      <a:pt x="340847" y="21267"/>
                      <a:pt x="328202" y="8622"/>
                      <a:pt x="314407" y="8622"/>
                    </a:cubicBezTo>
                    <a:close/>
                    <a:moveTo>
                      <a:pt x="323603" y="230488"/>
                    </a:moveTo>
                    <a:cubicBezTo>
                      <a:pt x="323603" y="237386"/>
                      <a:pt x="317856" y="245433"/>
                      <a:pt x="312108" y="248881"/>
                    </a:cubicBezTo>
                    <a:lnTo>
                      <a:pt x="185655" y="321304"/>
                    </a:lnTo>
                    <a:cubicBezTo>
                      <a:pt x="179907" y="324753"/>
                      <a:pt x="169561" y="324753"/>
                      <a:pt x="163813" y="321304"/>
                    </a:cubicBezTo>
                    <a:lnTo>
                      <a:pt x="37361" y="248881"/>
                    </a:lnTo>
                    <a:cubicBezTo>
                      <a:pt x="31613" y="245433"/>
                      <a:pt x="25865" y="236236"/>
                      <a:pt x="25865" y="230488"/>
                    </a:cubicBezTo>
                    <a:lnTo>
                      <a:pt x="25865" y="35062"/>
                    </a:lnTo>
                    <a:cubicBezTo>
                      <a:pt x="25865" y="30464"/>
                      <a:pt x="30464" y="25865"/>
                      <a:pt x="35062" y="25865"/>
                    </a:cubicBezTo>
                    <a:lnTo>
                      <a:pt x="314407" y="25865"/>
                    </a:lnTo>
                    <a:cubicBezTo>
                      <a:pt x="319005" y="25865"/>
                      <a:pt x="323603" y="30464"/>
                      <a:pt x="323603" y="35062"/>
                    </a:cubicBezTo>
                    <a:lnTo>
                      <a:pt x="323603" y="230488"/>
                    </a:lnTo>
                    <a:close/>
                  </a:path>
                </a:pathLst>
              </a:custGeom>
              <a:solidFill>
                <a:srgbClr val="C7000B"/>
              </a:solidFill>
              <a:ln w="9525" cap="flat">
                <a:noFill/>
                <a:prstDash val="solid"/>
                <a:miter/>
              </a:ln>
            </p:spPr>
            <p:txBody>
              <a:bodyPr rtlCol="0" anchor="ctr"/>
              <a:lstStyle/>
              <a:p>
                <a:endParaRPr lang="zh-CN" altLang="en-US" sz="1798" dirty="0">
                  <a:solidFill>
                    <a:prstClr val="black"/>
                  </a:solidFill>
                  <a:latin typeface="黑体" panose="02010609060101010101" pitchFamily="49" charset="-122"/>
                  <a:ea typeface="黑体" panose="02010609060101010101" pitchFamily="49" charset="-122"/>
                  <a:cs typeface="+mn-ea"/>
                  <a:sym typeface="+mn-lt"/>
                </a:endParaRPr>
              </a:p>
            </p:txBody>
          </p:sp>
          <p:sp>
            <p:nvSpPr>
              <p:cNvPr id="135" name="任意形状 134">
                <a:extLst>
                  <a:ext uri="{FF2B5EF4-FFF2-40B4-BE49-F238E27FC236}">
                    <a16:creationId xmlns:a16="http://schemas.microsoft.com/office/drawing/2014/main" id="{7F91AFA7-B261-2B44-A190-8FAAF9D72976}"/>
                  </a:ext>
                </a:extLst>
              </p:cNvPr>
              <p:cNvSpPr/>
              <p:nvPr/>
            </p:nvSpPr>
            <p:spPr>
              <a:xfrm>
                <a:off x="4681773" y="4882472"/>
                <a:ext cx="229914" cy="206922"/>
              </a:xfrm>
              <a:custGeom>
                <a:avLst/>
                <a:gdLst>
                  <a:gd name="connsiteX0" fmla="*/ 220142 w 229913"/>
                  <a:gd name="connsiteY0" fmla="*/ 97138 h 206922"/>
                  <a:gd name="connsiteX1" fmla="*/ 224741 w 229913"/>
                  <a:gd name="connsiteY1" fmla="*/ 90241 h 206922"/>
                  <a:gd name="connsiteX2" fmla="*/ 116681 w 229913"/>
                  <a:gd name="connsiteY2" fmla="*/ 8622 h 206922"/>
                  <a:gd name="connsiteX3" fmla="*/ 8622 w 229913"/>
                  <a:gd name="connsiteY3" fmla="*/ 90241 h 206922"/>
                  <a:gd name="connsiteX4" fmla="*/ 13220 w 229913"/>
                  <a:gd name="connsiteY4" fmla="*/ 97138 h 206922"/>
                  <a:gd name="connsiteX5" fmla="*/ 28164 w 229913"/>
                  <a:gd name="connsiteY5" fmla="*/ 85643 h 206922"/>
                  <a:gd name="connsiteX6" fmla="*/ 28164 w 229913"/>
                  <a:gd name="connsiteY6" fmla="*/ 209796 h 206922"/>
                  <a:gd name="connsiteX7" fmla="*/ 206347 w 229913"/>
                  <a:gd name="connsiteY7" fmla="*/ 209796 h 206922"/>
                  <a:gd name="connsiteX8" fmla="*/ 206347 w 229913"/>
                  <a:gd name="connsiteY8" fmla="*/ 208647 h 206922"/>
                  <a:gd name="connsiteX9" fmla="*/ 206347 w 229913"/>
                  <a:gd name="connsiteY9" fmla="*/ 193702 h 206922"/>
                  <a:gd name="connsiteX10" fmla="*/ 206347 w 229913"/>
                  <a:gd name="connsiteY10" fmla="*/ 87942 h 206922"/>
                  <a:gd name="connsiteX11" fmla="*/ 220142 w 229913"/>
                  <a:gd name="connsiteY11" fmla="*/ 97138 h 206922"/>
                  <a:gd name="connsiteX12" fmla="*/ 36211 w 229913"/>
                  <a:gd name="connsiteY12" fmla="*/ 81045 h 206922"/>
                  <a:gd name="connsiteX13" fmla="*/ 116681 w 229913"/>
                  <a:gd name="connsiteY13" fmla="*/ 18968 h 206922"/>
                  <a:gd name="connsiteX14" fmla="*/ 198300 w 229913"/>
                  <a:gd name="connsiteY14" fmla="*/ 81045 h 206922"/>
                  <a:gd name="connsiteX15" fmla="*/ 198300 w 229913"/>
                  <a:gd name="connsiteY15" fmla="*/ 202899 h 206922"/>
                  <a:gd name="connsiteX16" fmla="*/ 36211 w 229913"/>
                  <a:gd name="connsiteY16" fmla="*/ 202899 h 206922"/>
                  <a:gd name="connsiteX17" fmla="*/ 36211 w 229913"/>
                  <a:gd name="connsiteY17" fmla="*/ 81045 h 206922"/>
                  <a:gd name="connsiteX18" fmla="*/ 36211 w 229913"/>
                  <a:gd name="connsiteY18" fmla="*/ 81045 h 206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9913" h="206922">
                    <a:moveTo>
                      <a:pt x="220142" y="97138"/>
                    </a:moveTo>
                    <a:lnTo>
                      <a:pt x="224741" y="90241"/>
                    </a:lnTo>
                    <a:lnTo>
                      <a:pt x="116681" y="8622"/>
                    </a:lnTo>
                    <a:lnTo>
                      <a:pt x="8622" y="90241"/>
                    </a:lnTo>
                    <a:lnTo>
                      <a:pt x="13220" y="97138"/>
                    </a:lnTo>
                    <a:lnTo>
                      <a:pt x="28164" y="85643"/>
                    </a:lnTo>
                    <a:lnTo>
                      <a:pt x="28164" y="209796"/>
                    </a:lnTo>
                    <a:lnTo>
                      <a:pt x="206347" y="209796"/>
                    </a:lnTo>
                    <a:lnTo>
                      <a:pt x="206347" y="208647"/>
                    </a:lnTo>
                    <a:cubicBezTo>
                      <a:pt x="206347" y="200600"/>
                      <a:pt x="206347" y="194852"/>
                      <a:pt x="206347" y="193702"/>
                    </a:cubicBezTo>
                    <a:lnTo>
                      <a:pt x="206347" y="87942"/>
                    </a:lnTo>
                    <a:lnTo>
                      <a:pt x="220142" y="97138"/>
                    </a:lnTo>
                    <a:close/>
                    <a:moveTo>
                      <a:pt x="36211" y="81045"/>
                    </a:moveTo>
                    <a:lnTo>
                      <a:pt x="116681" y="18968"/>
                    </a:lnTo>
                    <a:lnTo>
                      <a:pt x="198300" y="81045"/>
                    </a:lnTo>
                    <a:lnTo>
                      <a:pt x="198300" y="202899"/>
                    </a:lnTo>
                    <a:lnTo>
                      <a:pt x="36211" y="202899"/>
                    </a:lnTo>
                    <a:lnTo>
                      <a:pt x="36211" y="81045"/>
                    </a:lnTo>
                    <a:lnTo>
                      <a:pt x="36211" y="81045"/>
                    </a:lnTo>
                    <a:close/>
                  </a:path>
                </a:pathLst>
              </a:custGeom>
              <a:solidFill>
                <a:srgbClr val="C7000B"/>
              </a:solidFill>
              <a:ln w="9525" cap="flat">
                <a:noFill/>
                <a:prstDash val="solid"/>
                <a:miter/>
              </a:ln>
            </p:spPr>
            <p:txBody>
              <a:bodyPr rtlCol="0" anchor="ctr"/>
              <a:lstStyle/>
              <a:p>
                <a:endParaRPr lang="zh-CN" altLang="en-US" sz="1798" dirty="0">
                  <a:solidFill>
                    <a:prstClr val="black"/>
                  </a:solidFill>
                  <a:latin typeface="黑体" panose="02010609060101010101" pitchFamily="49" charset="-122"/>
                  <a:ea typeface="黑体" panose="02010609060101010101" pitchFamily="49" charset="-122"/>
                  <a:cs typeface="+mn-ea"/>
                  <a:sym typeface="+mn-lt"/>
                </a:endParaRPr>
              </a:p>
            </p:txBody>
          </p:sp>
          <p:sp>
            <p:nvSpPr>
              <p:cNvPr id="136" name="任意形状 135">
                <a:extLst>
                  <a:ext uri="{FF2B5EF4-FFF2-40B4-BE49-F238E27FC236}">
                    <a16:creationId xmlns:a16="http://schemas.microsoft.com/office/drawing/2014/main" id="{57C1E4D7-7F7D-6345-9BE0-32FD85F1D263}"/>
                  </a:ext>
                </a:extLst>
              </p:cNvPr>
              <p:cNvSpPr/>
              <p:nvPr/>
            </p:nvSpPr>
            <p:spPr>
              <a:xfrm>
                <a:off x="4738102" y="4972138"/>
                <a:ext cx="45983" cy="80470"/>
              </a:xfrm>
              <a:custGeom>
                <a:avLst/>
                <a:gdLst>
                  <a:gd name="connsiteX0" fmla="*/ 35062 w 45982"/>
                  <a:gd name="connsiteY0" fmla="*/ 8622 h 80469"/>
                  <a:gd name="connsiteX1" fmla="*/ 8622 w 45982"/>
                  <a:gd name="connsiteY1" fmla="*/ 40810 h 80469"/>
                  <a:gd name="connsiteX2" fmla="*/ 35062 w 45982"/>
                  <a:gd name="connsiteY2" fmla="*/ 71848 h 80469"/>
                  <a:gd name="connsiteX3" fmla="*/ 41959 w 45982"/>
                  <a:gd name="connsiteY3" fmla="*/ 67250 h 80469"/>
                  <a:gd name="connsiteX4" fmla="*/ 20117 w 45982"/>
                  <a:gd name="connsiteY4" fmla="*/ 40810 h 80469"/>
                  <a:gd name="connsiteX5" fmla="*/ 41959 w 45982"/>
                  <a:gd name="connsiteY5" fmla="*/ 14370 h 80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982" h="80469">
                    <a:moveTo>
                      <a:pt x="35062" y="8622"/>
                    </a:moveTo>
                    <a:lnTo>
                      <a:pt x="8622" y="40810"/>
                    </a:lnTo>
                    <a:lnTo>
                      <a:pt x="35062" y="71848"/>
                    </a:lnTo>
                    <a:lnTo>
                      <a:pt x="41959" y="67250"/>
                    </a:lnTo>
                    <a:lnTo>
                      <a:pt x="20117" y="40810"/>
                    </a:lnTo>
                    <a:lnTo>
                      <a:pt x="41959" y="14370"/>
                    </a:lnTo>
                    <a:close/>
                  </a:path>
                </a:pathLst>
              </a:custGeom>
              <a:solidFill>
                <a:srgbClr val="C7000B"/>
              </a:solidFill>
              <a:ln w="9525" cap="flat">
                <a:noFill/>
                <a:prstDash val="solid"/>
                <a:miter/>
              </a:ln>
            </p:spPr>
            <p:txBody>
              <a:bodyPr rtlCol="0" anchor="ctr"/>
              <a:lstStyle/>
              <a:p>
                <a:endParaRPr lang="zh-CN" altLang="en-US" sz="1798">
                  <a:solidFill>
                    <a:prstClr val="black"/>
                  </a:solidFill>
                  <a:latin typeface="黑体" panose="02010609060101010101" pitchFamily="49" charset="-122"/>
                  <a:ea typeface="黑体" panose="02010609060101010101" pitchFamily="49" charset="-122"/>
                  <a:cs typeface="+mn-ea"/>
                  <a:sym typeface="+mn-lt"/>
                </a:endParaRPr>
              </a:p>
            </p:txBody>
          </p:sp>
          <p:sp>
            <p:nvSpPr>
              <p:cNvPr id="137" name="任意形状 136">
                <a:extLst>
                  <a:ext uri="{FF2B5EF4-FFF2-40B4-BE49-F238E27FC236}">
                    <a16:creationId xmlns:a16="http://schemas.microsoft.com/office/drawing/2014/main" id="{78C96D88-EF5F-6D49-BC60-332435E0E57B}"/>
                  </a:ext>
                </a:extLst>
              </p:cNvPr>
              <p:cNvSpPr/>
              <p:nvPr/>
            </p:nvSpPr>
            <p:spPr>
              <a:xfrm>
                <a:off x="4810524" y="4972138"/>
                <a:ext cx="45983" cy="80470"/>
              </a:xfrm>
              <a:custGeom>
                <a:avLst/>
                <a:gdLst>
                  <a:gd name="connsiteX0" fmla="*/ 8622 w 45982"/>
                  <a:gd name="connsiteY0" fmla="*/ 14370 h 80469"/>
                  <a:gd name="connsiteX1" fmla="*/ 30464 w 45982"/>
                  <a:gd name="connsiteY1" fmla="*/ 40810 h 80469"/>
                  <a:gd name="connsiteX2" fmla="*/ 8622 w 45982"/>
                  <a:gd name="connsiteY2" fmla="*/ 67250 h 80469"/>
                  <a:gd name="connsiteX3" fmla="*/ 15519 w 45982"/>
                  <a:gd name="connsiteY3" fmla="*/ 71848 h 80469"/>
                  <a:gd name="connsiteX4" fmla="*/ 41959 w 45982"/>
                  <a:gd name="connsiteY4" fmla="*/ 40810 h 80469"/>
                  <a:gd name="connsiteX5" fmla="*/ 15519 w 45982"/>
                  <a:gd name="connsiteY5" fmla="*/ 8622 h 80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982" h="80469">
                    <a:moveTo>
                      <a:pt x="8622" y="14370"/>
                    </a:moveTo>
                    <a:lnTo>
                      <a:pt x="30464" y="40810"/>
                    </a:lnTo>
                    <a:lnTo>
                      <a:pt x="8622" y="67250"/>
                    </a:lnTo>
                    <a:lnTo>
                      <a:pt x="15519" y="71848"/>
                    </a:lnTo>
                    <a:lnTo>
                      <a:pt x="41959" y="40810"/>
                    </a:lnTo>
                    <a:lnTo>
                      <a:pt x="15519" y="8622"/>
                    </a:lnTo>
                    <a:close/>
                  </a:path>
                </a:pathLst>
              </a:custGeom>
              <a:solidFill>
                <a:srgbClr val="C7000B"/>
              </a:solidFill>
              <a:ln w="9525" cap="flat">
                <a:noFill/>
                <a:prstDash val="solid"/>
                <a:miter/>
              </a:ln>
            </p:spPr>
            <p:txBody>
              <a:bodyPr rtlCol="0" anchor="ctr"/>
              <a:lstStyle/>
              <a:p>
                <a:endParaRPr lang="zh-CN" altLang="en-US" sz="1798">
                  <a:solidFill>
                    <a:prstClr val="black"/>
                  </a:solidFill>
                  <a:latin typeface="黑体" panose="02010609060101010101" pitchFamily="49" charset="-122"/>
                  <a:ea typeface="黑体" panose="02010609060101010101" pitchFamily="49" charset="-122"/>
                  <a:cs typeface="+mn-ea"/>
                  <a:sym typeface="+mn-lt"/>
                </a:endParaRPr>
              </a:p>
            </p:txBody>
          </p:sp>
        </p:grpSp>
        <p:grpSp>
          <p:nvGrpSpPr>
            <p:cNvPr id="138" name="图形 17">
              <a:extLst>
                <a:ext uri="{FF2B5EF4-FFF2-40B4-BE49-F238E27FC236}">
                  <a16:creationId xmlns:a16="http://schemas.microsoft.com/office/drawing/2014/main" id="{FD97917B-D178-6D45-A2C5-598F0A123E58}"/>
                </a:ext>
              </a:extLst>
            </p:cNvPr>
            <p:cNvGrpSpPr/>
            <p:nvPr/>
          </p:nvGrpSpPr>
          <p:grpSpPr>
            <a:xfrm>
              <a:off x="3343209" y="5015141"/>
              <a:ext cx="1097422" cy="658412"/>
              <a:chOff x="3663422" y="4677274"/>
              <a:chExt cx="965637" cy="643758"/>
            </a:xfrm>
          </p:grpSpPr>
          <p:sp>
            <p:nvSpPr>
              <p:cNvPr id="139" name="任意形状 138">
                <a:extLst>
                  <a:ext uri="{FF2B5EF4-FFF2-40B4-BE49-F238E27FC236}">
                    <a16:creationId xmlns:a16="http://schemas.microsoft.com/office/drawing/2014/main" id="{E1FA0F12-EF5C-1D48-BBB0-C9F74E77DB58}"/>
                  </a:ext>
                </a:extLst>
              </p:cNvPr>
              <p:cNvSpPr/>
              <p:nvPr/>
            </p:nvSpPr>
            <p:spPr>
              <a:xfrm>
                <a:off x="4161164" y="4771518"/>
                <a:ext cx="459827" cy="459827"/>
              </a:xfrm>
              <a:custGeom>
                <a:avLst/>
                <a:gdLst>
                  <a:gd name="connsiteX0" fmla="*/ 457549 w 459827"/>
                  <a:gd name="connsiteY0" fmla="*/ 401220 h 459827"/>
                  <a:gd name="connsiteX1" fmla="*/ 402369 w 459827"/>
                  <a:gd name="connsiteY1" fmla="*/ 457549 h 459827"/>
                  <a:gd name="connsiteX2" fmla="*/ 10367 w 459827"/>
                  <a:gd name="connsiteY2" fmla="*/ 65546 h 459827"/>
                  <a:gd name="connsiteX3" fmla="*/ 65546 w 459827"/>
                  <a:gd name="connsiteY3" fmla="*/ 10367 h 459827"/>
                </a:gdLst>
                <a:ahLst/>
                <a:cxnLst>
                  <a:cxn ang="0">
                    <a:pos x="connsiteX0" y="connsiteY0"/>
                  </a:cxn>
                  <a:cxn ang="0">
                    <a:pos x="connsiteX1" y="connsiteY1"/>
                  </a:cxn>
                  <a:cxn ang="0">
                    <a:pos x="connsiteX2" y="connsiteY2"/>
                  </a:cxn>
                  <a:cxn ang="0">
                    <a:pos x="connsiteX3" y="connsiteY3"/>
                  </a:cxn>
                </a:cxnLst>
                <a:rect l="l" t="t" r="r" b="b"/>
                <a:pathLst>
                  <a:path w="459827" h="459827">
                    <a:moveTo>
                      <a:pt x="457549" y="401220"/>
                    </a:moveTo>
                    <a:lnTo>
                      <a:pt x="402369" y="457549"/>
                    </a:lnTo>
                    <a:lnTo>
                      <a:pt x="10367" y="65546"/>
                    </a:lnTo>
                    <a:lnTo>
                      <a:pt x="65546" y="10367"/>
                    </a:lnTo>
                    <a:close/>
                  </a:path>
                </a:pathLst>
              </a:custGeom>
              <a:solidFill>
                <a:schemeClr val="accent1">
                  <a:lumMod val="20000"/>
                  <a:lumOff val="80000"/>
                </a:schemeClr>
              </a:solidFill>
              <a:ln w="11453" cap="flat">
                <a:noFill/>
                <a:prstDash val="solid"/>
                <a:miter/>
              </a:ln>
            </p:spPr>
            <p:txBody>
              <a:bodyPr rtlCol="0" anchor="ctr"/>
              <a:lstStyle/>
              <a:p>
                <a:endParaRPr lang="zh-CN" altLang="en-US" sz="1798" dirty="0">
                  <a:solidFill>
                    <a:prstClr val="black"/>
                  </a:solidFill>
                  <a:latin typeface="黑体" panose="02010609060101010101" pitchFamily="49" charset="-122"/>
                  <a:ea typeface="黑体" panose="02010609060101010101" pitchFamily="49" charset="-122"/>
                  <a:cs typeface="+mn-ea"/>
                  <a:sym typeface="+mn-lt"/>
                </a:endParaRPr>
              </a:p>
            </p:txBody>
          </p:sp>
          <p:sp>
            <p:nvSpPr>
              <p:cNvPr id="140" name="任意形状 139">
                <a:extLst>
                  <a:ext uri="{FF2B5EF4-FFF2-40B4-BE49-F238E27FC236}">
                    <a16:creationId xmlns:a16="http://schemas.microsoft.com/office/drawing/2014/main" id="{C5311CDB-3530-C344-903B-2AE4324E936C}"/>
                  </a:ext>
                </a:extLst>
              </p:cNvPr>
              <p:cNvSpPr/>
              <p:nvPr/>
            </p:nvSpPr>
            <p:spPr>
              <a:xfrm>
                <a:off x="3659399" y="4668652"/>
                <a:ext cx="655254" cy="655254"/>
              </a:xfrm>
              <a:custGeom>
                <a:avLst/>
                <a:gdLst>
                  <a:gd name="connsiteX0" fmla="*/ 652380 w 655253"/>
                  <a:gd name="connsiteY0" fmla="*/ 330501 h 655253"/>
                  <a:gd name="connsiteX1" fmla="*/ 330501 w 655253"/>
                  <a:gd name="connsiteY1" fmla="*/ 652380 h 655253"/>
                  <a:gd name="connsiteX2" fmla="*/ 8622 w 655253"/>
                  <a:gd name="connsiteY2" fmla="*/ 330501 h 655253"/>
                  <a:gd name="connsiteX3" fmla="*/ 330501 w 655253"/>
                  <a:gd name="connsiteY3" fmla="*/ 8622 h 655253"/>
                  <a:gd name="connsiteX4" fmla="*/ 652380 w 655253"/>
                  <a:gd name="connsiteY4" fmla="*/ 330501 h 6552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5253" h="655253">
                    <a:moveTo>
                      <a:pt x="652380" y="330501"/>
                    </a:moveTo>
                    <a:cubicBezTo>
                      <a:pt x="652380" y="508270"/>
                      <a:pt x="508270" y="652380"/>
                      <a:pt x="330501" y="652380"/>
                    </a:cubicBezTo>
                    <a:cubicBezTo>
                      <a:pt x="152732" y="652380"/>
                      <a:pt x="8622" y="508270"/>
                      <a:pt x="8622" y="330501"/>
                    </a:cubicBezTo>
                    <a:cubicBezTo>
                      <a:pt x="8622" y="152732"/>
                      <a:pt x="152732" y="8622"/>
                      <a:pt x="330501" y="8622"/>
                    </a:cubicBezTo>
                    <a:cubicBezTo>
                      <a:pt x="508270" y="8622"/>
                      <a:pt x="652380" y="152732"/>
                      <a:pt x="652380" y="330501"/>
                    </a:cubicBezTo>
                    <a:close/>
                  </a:path>
                </a:pathLst>
              </a:custGeom>
              <a:solidFill>
                <a:schemeClr val="accent1">
                  <a:lumMod val="20000"/>
                  <a:lumOff val="80000"/>
                </a:schemeClr>
              </a:solidFill>
              <a:ln w="9525" cap="flat">
                <a:noFill/>
                <a:prstDash val="solid"/>
                <a:miter/>
              </a:ln>
            </p:spPr>
            <p:txBody>
              <a:bodyPr rtlCol="0" anchor="ctr"/>
              <a:lstStyle/>
              <a:p>
                <a:endParaRPr lang="zh-CN" altLang="en-US" sz="1798">
                  <a:solidFill>
                    <a:prstClr val="black"/>
                  </a:solidFill>
                  <a:latin typeface="黑体" panose="02010609060101010101" pitchFamily="49" charset="-122"/>
                  <a:ea typeface="黑体" panose="02010609060101010101" pitchFamily="49" charset="-122"/>
                  <a:cs typeface="+mn-ea"/>
                  <a:sym typeface="+mn-lt"/>
                </a:endParaRPr>
              </a:p>
            </p:txBody>
          </p:sp>
          <p:sp>
            <p:nvSpPr>
              <p:cNvPr id="141" name="任意形状 140">
                <a:extLst>
                  <a:ext uri="{FF2B5EF4-FFF2-40B4-BE49-F238E27FC236}">
                    <a16:creationId xmlns:a16="http://schemas.microsoft.com/office/drawing/2014/main" id="{10F4398C-DACB-3A42-9A4F-BB775C0CEDB8}"/>
                  </a:ext>
                </a:extLst>
              </p:cNvPr>
              <p:cNvSpPr/>
              <p:nvPr/>
            </p:nvSpPr>
            <p:spPr>
              <a:xfrm>
                <a:off x="3737569" y="4746823"/>
                <a:ext cx="494314" cy="494314"/>
              </a:xfrm>
              <a:custGeom>
                <a:avLst/>
                <a:gdLst>
                  <a:gd name="connsiteX0" fmla="*/ 496039 w 494314"/>
                  <a:gd name="connsiteY0" fmla="*/ 252330 h 494314"/>
                  <a:gd name="connsiteX1" fmla="*/ 252330 w 494314"/>
                  <a:gd name="connsiteY1" fmla="*/ 496039 h 494314"/>
                  <a:gd name="connsiteX2" fmla="*/ 8622 w 494314"/>
                  <a:gd name="connsiteY2" fmla="*/ 252330 h 494314"/>
                  <a:gd name="connsiteX3" fmla="*/ 252330 w 494314"/>
                  <a:gd name="connsiteY3" fmla="*/ 8622 h 494314"/>
                  <a:gd name="connsiteX4" fmla="*/ 496039 w 494314"/>
                  <a:gd name="connsiteY4" fmla="*/ 252330 h 494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4314" h="494314">
                    <a:moveTo>
                      <a:pt x="496039" y="252330"/>
                    </a:moveTo>
                    <a:cubicBezTo>
                      <a:pt x="496039" y="386927"/>
                      <a:pt x="386927" y="496039"/>
                      <a:pt x="252330" y="496039"/>
                    </a:cubicBezTo>
                    <a:cubicBezTo>
                      <a:pt x="117734" y="496039"/>
                      <a:pt x="8622" y="386927"/>
                      <a:pt x="8622" y="252330"/>
                    </a:cubicBezTo>
                    <a:cubicBezTo>
                      <a:pt x="8622" y="117734"/>
                      <a:pt x="117734" y="8622"/>
                      <a:pt x="252330" y="8622"/>
                    </a:cubicBezTo>
                    <a:cubicBezTo>
                      <a:pt x="386927" y="8622"/>
                      <a:pt x="496039" y="117734"/>
                      <a:pt x="496039" y="252330"/>
                    </a:cubicBezTo>
                    <a:close/>
                  </a:path>
                </a:pathLst>
              </a:custGeom>
              <a:solidFill>
                <a:srgbClr val="FFFFFF"/>
              </a:solidFill>
              <a:ln w="9525" cap="flat">
                <a:noFill/>
                <a:prstDash val="solid"/>
                <a:miter/>
              </a:ln>
            </p:spPr>
            <p:txBody>
              <a:bodyPr rtlCol="0" anchor="ctr"/>
              <a:lstStyle/>
              <a:p>
                <a:endParaRPr lang="zh-CN" altLang="en-US" sz="1798">
                  <a:solidFill>
                    <a:prstClr val="black"/>
                  </a:solidFill>
                  <a:latin typeface="黑体" panose="02010609060101010101" pitchFamily="49" charset="-122"/>
                  <a:ea typeface="黑体" panose="02010609060101010101" pitchFamily="49" charset="-122"/>
                  <a:cs typeface="+mn-ea"/>
                  <a:sym typeface="+mn-lt"/>
                </a:endParaRPr>
              </a:p>
            </p:txBody>
          </p:sp>
          <p:sp>
            <p:nvSpPr>
              <p:cNvPr id="142" name="任意形状 141">
                <a:extLst>
                  <a:ext uri="{FF2B5EF4-FFF2-40B4-BE49-F238E27FC236}">
                    <a16:creationId xmlns:a16="http://schemas.microsoft.com/office/drawing/2014/main" id="{4788478D-D284-294F-A3BB-E9BA4B3200DD}"/>
                  </a:ext>
                </a:extLst>
              </p:cNvPr>
              <p:cNvSpPr/>
              <p:nvPr/>
            </p:nvSpPr>
            <p:spPr>
              <a:xfrm>
                <a:off x="3988175" y="4895117"/>
                <a:ext cx="91965" cy="172435"/>
              </a:xfrm>
              <a:custGeom>
                <a:avLst/>
                <a:gdLst>
                  <a:gd name="connsiteX0" fmla="*/ 90241 w 91965"/>
                  <a:gd name="connsiteY0" fmla="*/ 154617 h 172435"/>
                  <a:gd name="connsiteX1" fmla="*/ 82194 w 91965"/>
                  <a:gd name="connsiteY1" fmla="*/ 154617 h 172435"/>
                  <a:gd name="connsiteX2" fmla="*/ 82194 w 91965"/>
                  <a:gd name="connsiteY2" fmla="*/ 138523 h 172435"/>
                  <a:gd name="connsiteX3" fmla="*/ 90241 w 91965"/>
                  <a:gd name="connsiteY3" fmla="*/ 138523 h 172435"/>
                  <a:gd name="connsiteX4" fmla="*/ 90241 w 91965"/>
                  <a:gd name="connsiteY4" fmla="*/ 154617 h 172435"/>
                  <a:gd name="connsiteX5" fmla="*/ 90241 w 91965"/>
                  <a:gd name="connsiteY5" fmla="*/ 131626 h 172435"/>
                  <a:gd name="connsiteX6" fmla="*/ 82194 w 91965"/>
                  <a:gd name="connsiteY6" fmla="*/ 131626 h 172435"/>
                  <a:gd name="connsiteX7" fmla="*/ 82194 w 91965"/>
                  <a:gd name="connsiteY7" fmla="*/ 116681 h 172435"/>
                  <a:gd name="connsiteX8" fmla="*/ 90241 w 91965"/>
                  <a:gd name="connsiteY8" fmla="*/ 116681 h 172435"/>
                  <a:gd name="connsiteX9" fmla="*/ 90241 w 91965"/>
                  <a:gd name="connsiteY9" fmla="*/ 131626 h 172435"/>
                  <a:gd name="connsiteX10" fmla="*/ 90241 w 91965"/>
                  <a:gd name="connsiteY10" fmla="*/ 109784 h 172435"/>
                  <a:gd name="connsiteX11" fmla="*/ 82194 w 91965"/>
                  <a:gd name="connsiteY11" fmla="*/ 109784 h 172435"/>
                  <a:gd name="connsiteX12" fmla="*/ 82194 w 91965"/>
                  <a:gd name="connsiteY12" fmla="*/ 94839 h 172435"/>
                  <a:gd name="connsiteX13" fmla="*/ 90241 w 91965"/>
                  <a:gd name="connsiteY13" fmla="*/ 94839 h 172435"/>
                  <a:gd name="connsiteX14" fmla="*/ 90241 w 91965"/>
                  <a:gd name="connsiteY14" fmla="*/ 109784 h 172435"/>
                  <a:gd name="connsiteX15" fmla="*/ 90241 w 91965"/>
                  <a:gd name="connsiteY15" fmla="*/ 86792 h 172435"/>
                  <a:gd name="connsiteX16" fmla="*/ 82194 w 91965"/>
                  <a:gd name="connsiteY16" fmla="*/ 86792 h 172435"/>
                  <a:gd name="connsiteX17" fmla="*/ 82194 w 91965"/>
                  <a:gd name="connsiteY17" fmla="*/ 71848 h 172435"/>
                  <a:gd name="connsiteX18" fmla="*/ 90241 w 91965"/>
                  <a:gd name="connsiteY18" fmla="*/ 71848 h 172435"/>
                  <a:gd name="connsiteX19" fmla="*/ 90241 w 91965"/>
                  <a:gd name="connsiteY19" fmla="*/ 86792 h 172435"/>
                  <a:gd name="connsiteX20" fmla="*/ 90241 w 91965"/>
                  <a:gd name="connsiteY20" fmla="*/ 64951 h 172435"/>
                  <a:gd name="connsiteX21" fmla="*/ 82194 w 91965"/>
                  <a:gd name="connsiteY21" fmla="*/ 64951 h 172435"/>
                  <a:gd name="connsiteX22" fmla="*/ 82194 w 91965"/>
                  <a:gd name="connsiteY22" fmla="*/ 50006 h 172435"/>
                  <a:gd name="connsiteX23" fmla="*/ 90241 w 91965"/>
                  <a:gd name="connsiteY23" fmla="*/ 50006 h 172435"/>
                  <a:gd name="connsiteX24" fmla="*/ 90241 w 91965"/>
                  <a:gd name="connsiteY24" fmla="*/ 64951 h 172435"/>
                  <a:gd name="connsiteX25" fmla="*/ 90241 w 91965"/>
                  <a:gd name="connsiteY25" fmla="*/ 41959 h 172435"/>
                  <a:gd name="connsiteX26" fmla="*/ 82194 w 91965"/>
                  <a:gd name="connsiteY26" fmla="*/ 41959 h 172435"/>
                  <a:gd name="connsiteX27" fmla="*/ 82194 w 91965"/>
                  <a:gd name="connsiteY27" fmla="*/ 27015 h 172435"/>
                  <a:gd name="connsiteX28" fmla="*/ 90241 w 91965"/>
                  <a:gd name="connsiteY28" fmla="*/ 27015 h 172435"/>
                  <a:gd name="connsiteX29" fmla="*/ 90241 w 91965"/>
                  <a:gd name="connsiteY29" fmla="*/ 41959 h 172435"/>
                  <a:gd name="connsiteX30" fmla="*/ 10921 w 91965"/>
                  <a:gd name="connsiteY30" fmla="*/ 32763 h 172435"/>
                  <a:gd name="connsiteX31" fmla="*/ 8622 w 91965"/>
                  <a:gd name="connsiteY31" fmla="*/ 25865 h 172435"/>
                  <a:gd name="connsiteX32" fmla="*/ 12070 w 91965"/>
                  <a:gd name="connsiteY32" fmla="*/ 24716 h 172435"/>
                  <a:gd name="connsiteX33" fmla="*/ 23566 w 91965"/>
                  <a:gd name="connsiteY33" fmla="*/ 22417 h 172435"/>
                  <a:gd name="connsiteX34" fmla="*/ 24716 w 91965"/>
                  <a:gd name="connsiteY34" fmla="*/ 30464 h 172435"/>
                  <a:gd name="connsiteX35" fmla="*/ 10921 w 91965"/>
                  <a:gd name="connsiteY35" fmla="*/ 32763 h 172435"/>
                  <a:gd name="connsiteX36" fmla="*/ 10921 w 91965"/>
                  <a:gd name="connsiteY36" fmla="*/ 32763 h 172435"/>
                  <a:gd name="connsiteX37" fmla="*/ 31613 w 91965"/>
                  <a:gd name="connsiteY37" fmla="*/ 28164 h 172435"/>
                  <a:gd name="connsiteX38" fmla="*/ 30464 w 91965"/>
                  <a:gd name="connsiteY38" fmla="*/ 20117 h 172435"/>
                  <a:gd name="connsiteX39" fmla="*/ 45408 w 91965"/>
                  <a:gd name="connsiteY39" fmla="*/ 16669 h 172435"/>
                  <a:gd name="connsiteX40" fmla="*/ 46557 w 91965"/>
                  <a:gd name="connsiteY40" fmla="*/ 24716 h 172435"/>
                  <a:gd name="connsiteX41" fmla="*/ 31613 w 91965"/>
                  <a:gd name="connsiteY41" fmla="*/ 28164 h 172435"/>
                  <a:gd name="connsiteX42" fmla="*/ 53455 w 91965"/>
                  <a:gd name="connsiteY42" fmla="*/ 22417 h 172435"/>
                  <a:gd name="connsiteX43" fmla="*/ 52305 w 91965"/>
                  <a:gd name="connsiteY43" fmla="*/ 14370 h 172435"/>
                  <a:gd name="connsiteX44" fmla="*/ 67250 w 91965"/>
                  <a:gd name="connsiteY44" fmla="*/ 10921 h 172435"/>
                  <a:gd name="connsiteX45" fmla="*/ 68399 w 91965"/>
                  <a:gd name="connsiteY45" fmla="*/ 18968 h 172435"/>
                  <a:gd name="connsiteX46" fmla="*/ 53455 w 91965"/>
                  <a:gd name="connsiteY46" fmla="*/ 22417 h 172435"/>
                  <a:gd name="connsiteX47" fmla="*/ 82194 w 91965"/>
                  <a:gd name="connsiteY47" fmla="*/ 20117 h 172435"/>
                  <a:gd name="connsiteX48" fmla="*/ 78745 w 91965"/>
                  <a:gd name="connsiteY48" fmla="*/ 16669 h 172435"/>
                  <a:gd name="connsiteX49" fmla="*/ 75297 w 91965"/>
                  <a:gd name="connsiteY49" fmla="*/ 17818 h 172435"/>
                  <a:gd name="connsiteX50" fmla="*/ 74147 w 91965"/>
                  <a:gd name="connsiteY50" fmla="*/ 9771 h 172435"/>
                  <a:gd name="connsiteX51" fmla="*/ 79895 w 91965"/>
                  <a:gd name="connsiteY51" fmla="*/ 8622 h 172435"/>
                  <a:gd name="connsiteX52" fmla="*/ 91391 w 91965"/>
                  <a:gd name="connsiteY52" fmla="*/ 18968 h 172435"/>
                  <a:gd name="connsiteX53" fmla="*/ 82194 w 91965"/>
                  <a:gd name="connsiteY53" fmla="*/ 20117 h 172435"/>
                  <a:gd name="connsiteX54" fmla="*/ 12070 w 91965"/>
                  <a:gd name="connsiteY54" fmla="*/ 152318 h 172435"/>
                  <a:gd name="connsiteX55" fmla="*/ 25865 w 91965"/>
                  <a:gd name="connsiteY55" fmla="*/ 154617 h 172435"/>
                  <a:gd name="connsiteX56" fmla="*/ 23566 w 91965"/>
                  <a:gd name="connsiteY56" fmla="*/ 161514 h 172435"/>
                  <a:gd name="connsiteX57" fmla="*/ 12070 w 91965"/>
                  <a:gd name="connsiteY57" fmla="*/ 159215 h 172435"/>
                  <a:gd name="connsiteX58" fmla="*/ 8622 w 91965"/>
                  <a:gd name="connsiteY58" fmla="*/ 158066 h 172435"/>
                  <a:gd name="connsiteX59" fmla="*/ 12070 w 91965"/>
                  <a:gd name="connsiteY59" fmla="*/ 152318 h 172435"/>
                  <a:gd name="connsiteX60" fmla="*/ 12070 w 91965"/>
                  <a:gd name="connsiteY60" fmla="*/ 152318 h 172435"/>
                  <a:gd name="connsiteX61" fmla="*/ 45408 w 91965"/>
                  <a:gd name="connsiteY61" fmla="*/ 158066 h 172435"/>
                  <a:gd name="connsiteX62" fmla="*/ 44258 w 91965"/>
                  <a:gd name="connsiteY62" fmla="*/ 166113 h 172435"/>
                  <a:gd name="connsiteX63" fmla="*/ 29314 w 91965"/>
                  <a:gd name="connsiteY63" fmla="*/ 162664 h 172435"/>
                  <a:gd name="connsiteX64" fmla="*/ 30464 w 91965"/>
                  <a:gd name="connsiteY64" fmla="*/ 154617 h 172435"/>
                  <a:gd name="connsiteX65" fmla="*/ 45408 w 91965"/>
                  <a:gd name="connsiteY65" fmla="*/ 158066 h 172435"/>
                  <a:gd name="connsiteX66" fmla="*/ 68399 w 91965"/>
                  <a:gd name="connsiteY66" fmla="*/ 163813 h 172435"/>
                  <a:gd name="connsiteX67" fmla="*/ 67250 w 91965"/>
                  <a:gd name="connsiteY67" fmla="*/ 171860 h 172435"/>
                  <a:gd name="connsiteX68" fmla="*/ 52305 w 91965"/>
                  <a:gd name="connsiteY68" fmla="*/ 168412 h 172435"/>
                  <a:gd name="connsiteX69" fmla="*/ 53455 w 91965"/>
                  <a:gd name="connsiteY69" fmla="*/ 160365 h 172435"/>
                  <a:gd name="connsiteX70" fmla="*/ 68399 w 91965"/>
                  <a:gd name="connsiteY70" fmla="*/ 163813 h 172435"/>
                  <a:gd name="connsiteX71" fmla="*/ 90241 w 91965"/>
                  <a:gd name="connsiteY71" fmla="*/ 163813 h 172435"/>
                  <a:gd name="connsiteX72" fmla="*/ 78745 w 91965"/>
                  <a:gd name="connsiteY72" fmla="*/ 174160 h 172435"/>
                  <a:gd name="connsiteX73" fmla="*/ 74147 w 91965"/>
                  <a:gd name="connsiteY73" fmla="*/ 173010 h 172435"/>
                  <a:gd name="connsiteX74" fmla="*/ 75297 w 91965"/>
                  <a:gd name="connsiteY74" fmla="*/ 164963 h 172435"/>
                  <a:gd name="connsiteX75" fmla="*/ 78745 w 91965"/>
                  <a:gd name="connsiteY75" fmla="*/ 166113 h 172435"/>
                  <a:gd name="connsiteX76" fmla="*/ 82194 w 91965"/>
                  <a:gd name="connsiteY76" fmla="*/ 162664 h 172435"/>
                  <a:gd name="connsiteX77" fmla="*/ 90241 w 91965"/>
                  <a:gd name="connsiteY77" fmla="*/ 163813 h 172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91965" h="172435">
                    <a:moveTo>
                      <a:pt x="90241" y="154617"/>
                    </a:moveTo>
                    <a:lnTo>
                      <a:pt x="82194" y="154617"/>
                    </a:lnTo>
                    <a:lnTo>
                      <a:pt x="82194" y="138523"/>
                    </a:lnTo>
                    <a:lnTo>
                      <a:pt x="90241" y="138523"/>
                    </a:lnTo>
                    <a:lnTo>
                      <a:pt x="90241" y="154617"/>
                    </a:lnTo>
                    <a:close/>
                    <a:moveTo>
                      <a:pt x="90241" y="131626"/>
                    </a:moveTo>
                    <a:lnTo>
                      <a:pt x="82194" y="131626"/>
                    </a:lnTo>
                    <a:lnTo>
                      <a:pt x="82194" y="116681"/>
                    </a:lnTo>
                    <a:lnTo>
                      <a:pt x="90241" y="116681"/>
                    </a:lnTo>
                    <a:lnTo>
                      <a:pt x="90241" y="131626"/>
                    </a:lnTo>
                    <a:close/>
                    <a:moveTo>
                      <a:pt x="90241" y="109784"/>
                    </a:moveTo>
                    <a:lnTo>
                      <a:pt x="82194" y="109784"/>
                    </a:lnTo>
                    <a:lnTo>
                      <a:pt x="82194" y="94839"/>
                    </a:lnTo>
                    <a:lnTo>
                      <a:pt x="90241" y="94839"/>
                    </a:lnTo>
                    <a:lnTo>
                      <a:pt x="90241" y="109784"/>
                    </a:lnTo>
                    <a:close/>
                    <a:moveTo>
                      <a:pt x="90241" y="86792"/>
                    </a:moveTo>
                    <a:lnTo>
                      <a:pt x="82194" y="86792"/>
                    </a:lnTo>
                    <a:lnTo>
                      <a:pt x="82194" y="71848"/>
                    </a:lnTo>
                    <a:lnTo>
                      <a:pt x="90241" y="71848"/>
                    </a:lnTo>
                    <a:lnTo>
                      <a:pt x="90241" y="86792"/>
                    </a:lnTo>
                    <a:close/>
                    <a:moveTo>
                      <a:pt x="90241" y="64951"/>
                    </a:moveTo>
                    <a:lnTo>
                      <a:pt x="82194" y="64951"/>
                    </a:lnTo>
                    <a:lnTo>
                      <a:pt x="82194" y="50006"/>
                    </a:lnTo>
                    <a:lnTo>
                      <a:pt x="90241" y="50006"/>
                    </a:lnTo>
                    <a:lnTo>
                      <a:pt x="90241" y="64951"/>
                    </a:lnTo>
                    <a:close/>
                    <a:moveTo>
                      <a:pt x="90241" y="41959"/>
                    </a:moveTo>
                    <a:lnTo>
                      <a:pt x="82194" y="41959"/>
                    </a:lnTo>
                    <a:lnTo>
                      <a:pt x="82194" y="27015"/>
                    </a:lnTo>
                    <a:lnTo>
                      <a:pt x="90241" y="27015"/>
                    </a:lnTo>
                    <a:lnTo>
                      <a:pt x="90241" y="41959"/>
                    </a:lnTo>
                    <a:close/>
                    <a:moveTo>
                      <a:pt x="10921" y="32763"/>
                    </a:moveTo>
                    <a:lnTo>
                      <a:pt x="8622" y="25865"/>
                    </a:lnTo>
                    <a:cubicBezTo>
                      <a:pt x="9771" y="25865"/>
                      <a:pt x="10921" y="24716"/>
                      <a:pt x="12070" y="24716"/>
                    </a:cubicBezTo>
                    <a:lnTo>
                      <a:pt x="23566" y="22417"/>
                    </a:lnTo>
                    <a:lnTo>
                      <a:pt x="24716" y="30464"/>
                    </a:lnTo>
                    <a:lnTo>
                      <a:pt x="10921" y="32763"/>
                    </a:lnTo>
                    <a:cubicBezTo>
                      <a:pt x="12070" y="32763"/>
                      <a:pt x="10921" y="32763"/>
                      <a:pt x="10921" y="32763"/>
                    </a:cubicBezTo>
                    <a:close/>
                    <a:moveTo>
                      <a:pt x="31613" y="28164"/>
                    </a:moveTo>
                    <a:lnTo>
                      <a:pt x="30464" y="20117"/>
                    </a:lnTo>
                    <a:lnTo>
                      <a:pt x="45408" y="16669"/>
                    </a:lnTo>
                    <a:lnTo>
                      <a:pt x="46557" y="24716"/>
                    </a:lnTo>
                    <a:lnTo>
                      <a:pt x="31613" y="28164"/>
                    </a:lnTo>
                    <a:close/>
                    <a:moveTo>
                      <a:pt x="53455" y="22417"/>
                    </a:moveTo>
                    <a:lnTo>
                      <a:pt x="52305" y="14370"/>
                    </a:lnTo>
                    <a:lnTo>
                      <a:pt x="67250" y="10921"/>
                    </a:lnTo>
                    <a:lnTo>
                      <a:pt x="68399" y="18968"/>
                    </a:lnTo>
                    <a:lnTo>
                      <a:pt x="53455" y="22417"/>
                    </a:lnTo>
                    <a:close/>
                    <a:moveTo>
                      <a:pt x="82194" y="20117"/>
                    </a:moveTo>
                    <a:cubicBezTo>
                      <a:pt x="82194" y="17818"/>
                      <a:pt x="79895" y="16669"/>
                      <a:pt x="78745" y="16669"/>
                    </a:cubicBezTo>
                    <a:lnTo>
                      <a:pt x="75297" y="17818"/>
                    </a:lnTo>
                    <a:lnTo>
                      <a:pt x="74147" y="9771"/>
                    </a:lnTo>
                    <a:lnTo>
                      <a:pt x="79895" y="8622"/>
                    </a:lnTo>
                    <a:cubicBezTo>
                      <a:pt x="85643" y="8622"/>
                      <a:pt x="90241" y="13220"/>
                      <a:pt x="91391" y="18968"/>
                    </a:cubicBezTo>
                    <a:lnTo>
                      <a:pt x="82194" y="20117"/>
                    </a:lnTo>
                    <a:close/>
                    <a:moveTo>
                      <a:pt x="12070" y="152318"/>
                    </a:moveTo>
                    <a:lnTo>
                      <a:pt x="25865" y="154617"/>
                    </a:lnTo>
                    <a:lnTo>
                      <a:pt x="23566" y="161514"/>
                    </a:lnTo>
                    <a:lnTo>
                      <a:pt x="12070" y="159215"/>
                    </a:lnTo>
                    <a:cubicBezTo>
                      <a:pt x="10921" y="159215"/>
                      <a:pt x="9771" y="159215"/>
                      <a:pt x="8622" y="158066"/>
                    </a:cubicBezTo>
                    <a:lnTo>
                      <a:pt x="12070" y="152318"/>
                    </a:lnTo>
                    <a:cubicBezTo>
                      <a:pt x="10921" y="152318"/>
                      <a:pt x="12070" y="152318"/>
                      <a:pt x="12070" y="152318"/>
                    </a:cubicBezTo>
                    <a:close/>
                    <a:moveTo>
                      <a:pt x="45408" y="158066"/>
                    </a:moveTo>
                    <a:lnTo>
                      <a:pt x="44258" y="166113"/>
                    </a:lnTo>
                    <a:lnTo>
                      <a:pt x="29314" y="162664"/>
                    </a:lnTo>
                    <a:lnTo>
                      <a:pt x="30464" y="154617"/>
                    </a:lnTo>
                    <a:lnTo>
                      <a:pt x="45408" y="158066"/>
                    </a:lnTo>
                    <a:close/>
                    <a:moveTo>
                      <a:pt x="68399" y="163813"/>
                    </a:moveTo>
                    <a:lnTo>
                      <a:pt x="67250" y="171860"/>
                    </a:lnTo>
                    <a:lnTo>
                      <a:pt x="52305" y="168412"/>
                    </a:lnTo>
                    <a:lnTo>
                      <a:pt x="53455" y="160365"/>
                    </a:lnTo>
                    <a:lnTo>
                      <a:pt x="68399" y="163813"/>
                    </a:lnTo>
                    <a:close/>
                    <a:moveTo>
                      <a:pt x="90241" y="163813"/>
                    </a:moveTo>
                    <a:cubicBezTo>
                      <a:pt x="89092" y="169561"/>
                      <a:pt x="84493" y="174160"/>
                      <a:pt x="78745" y="174160"/>
                    </a:cubicBezTo>
                    <a:lnTo>
                      <a:pt x="74147" y="173010"/>
                    </a:lnTo>
                    <a:lnTo>
                      <a:pt x="75297" y="164963"/>
                    </a:lnTo>
                    <a:lnTo>
                      <a:pt x="78745" y="166113"/>
                    </a:lnTo>
                    <a:cubicBezTo>
                      <a:pt x="81045" y="166113"/>
                      <a:pt x="82194" y="164963"/>
                      <a:pt x="82194" y="162664"/>
                    </a:cubicBezTo>
                    <a:lnTo>
                      <a:pt x="90241" y="163813"/>
                    </a:lnTo>
                    <a:close/>
                  </a:path>
                </a:pathLst>
              </a:custGeom>
              <a:solidFill>
                <a:srgbClr val="C7000B"/>
              </a:solidFill>
              <a:ln w="9525" cap="flat">
                <a:noFill/>
                <a:prstDash val="solid"/>
                <a:miter/>
              </a:ln>
            </p:spPr>
            <p:txBody>
              <a:bodyPr rtlCol="0" anchor="ctr"/>
              <a:lstStyle/>
              <a:p>
                <a:endParaRPr lang="zh-CN" altLang="en-US" sz="1798">
                  <a:solidFill>
                    <a:prstClr val="black"/>
                  </a:solidFill>
                  <a:latin typeface="黑体" panose="02010609060101010101" pitchFamily="49" charset="-122"/>
                  <a:ea typeface="黑体" panose="02010609060101010101" pitchFamily="49" charset="-122"/>
                  <a:cs typeface="+mn-ea"/>
                  <a:sym typeface="+mn-lt"/>
                </a:endParaRPr>
              </a:p>
            </p:txBody>
          </p:sp>
          <p:sp>
            <p:nvSpPr>
              <p:cNvPr id="143" name="任意形状 142">
                <a:extLst>
                  <a:ext uri="{FF2B5EF4-FFF2-40B4-BE49-F238E27FC236}">
                    <a16:creationId xmlns:a16="http://schemas.microsoft.com/office/drawing/2014/main" id="{52A77BE4-F4F2-A14F-BB2D-0AC4A06C395E}"/>
                  </a:ext>
                </a:extLst>
              </p:cNvPr>
              <p:cNvSpPr/>
              <p:nvPr/>
            </p:nvSpPr>
            <p:spPr>
              <a:xfrm>
                <a:off x="3897359" y="4896267"/>
                <a:ext cx="103461" cy="172435"/>
              </a:xfrm>
              <a:custGeom>
                <a:avLst/>
                <a:gdLst>
                  <a:gd name="connsiteX0" fmla="*/ 20117 w 103461"/>
                  <a:gd name="connsiteY0" fmla="*/ 173010 h 172435"/>
                  <a:gd name="connsiteX1" fmla="*/ 20117 w 103461"/>
                  <a:gd name="connsiteY1" fmla="*/ 173010 h 172435"/>
                  <a:gd name="connsiteX2" fmla="*/ 8622 w 103461"/>
                  <a:gd name="connsiteY2" fmla="*/ 161514 h 172435"/>
                  <a:gd name="connsiteX3" fmla="*/ 8622 w 103461"/>
                  <a:gd name="connsiteY3" fmla="*/ 20117 h 172435"/>
                  <a:gd name="connsiteX4" fmla="*/ 20117 w 103461"/>
                  <a:gd name="connsiteY4" fmla="*/ 8622 h 172435"/>
                  <a:gd name="connsiteX5" fmla="*/ 21267 w 103461"/>
                  <a:gd name="connsiteY5" fmla="*/ 8622 h 172435"/>
                  <a:gd name="connsiteX6" fmla="*/ 87942 w 103461"/>
                  <a:gd name="connsiteY6" fmla="*/ 23566 h 172435"/>
                  <a:gd name="connsiteX7" fmla="*/ 99438 w 103461"/>
                  <a:gd name="connsiteY7" fmla="*/ 35062 h 172435"/>
                  <a:gd name="connsiteX8" fmla="*/ 99438 w 103461"/>
                  <a:gd name="connsiteY8" fmla="*/ 146570 h 172435"/>
                  <a:gd name="connsiteX9" fmla="*/ 87942 w 103461"/>
                  <a:gd name="connsiteY9" fmla="*/ 158066 h 172435"/>
                  <a:gd name="connsiteX10" fmla="*/ 20117 w 103461"/>
                  <a:gd name="connsiteY10" fmla="*/ 173010 h 172435"/>
                  <a:gd name="connsiteX11" fmla="*/ 18968 w 103461"/>
                  <a:gd name="connsiteY11" fmla="*/ 15519 h 172435"/>
                  <a:gd name="connsiteX12" fmla="*/ 15519 w 103461"/>
                  <a:gd name="connsiteY12" fmla="*/ 18968 h 172435"/>
                  <a:gd name="connsiteX13" fmla="*/ 15519 w 103461"/>
                  <a:gd name="connsiteY13" fmla="*/ 160365 h 172435"/>
                  <a:gd name="connsiteX14" fmla="*/ 18968 w 103461"/>
                  <a:gd name="connsiteY14" fmla="*/ 163813 h 172435"/>
                  <a:gd name="connsiteX15" fmla="*/ 86792 w 103461"/>
                  <a:gd name="connsiteY15" fmla="*/ 148869 h 172435"/>
                  <a:gd name="connsiteX16" fmla="*/ 90241 w 103461"/>
                  <a:gd name="connsiteY16" fmla="*/ 145420 h 172435"/>
                  <a:gd name="connsiteX17" fmla="*/ 90241 w 103461"/>
                  <a:gd name="connsiteY17" fmla="*/ 33912 h 172435"/>
                  <a:gd name="connsiteX18" fmla="*/ 86792 w 103461"/>
                  <a:gd name="connsiteY18" fmla="*/ 30464 h 172435"/>
                  <a:gd name="connsiteX19" fmla="*/ 85643 w 103461"/>
                  <a:gd name="connsiteY19" fmla="*/ 30464 h 172435"/>
                  <a:gd name="connsiteX20" fmla="*/ 18968 w 103461"/>
                  <a:gd name="connsiteY20" fmla="*/ 15519 h 172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03461" h="172435">
                    <a:moveTo>
                      <a:pt x="20117" y="173010"/>
                    </a:moveTo>
                    <a:lnTo>
                      <a:pt x="20117" y="173010"/>
                    </a:lnTo>
                    <a:cubicBezTo>
                      <a:pt x="13220" y="173010"/>
                      <a:pt x="8622" y="167262"/>
                      <a:pt x="8622" y="161514"/>
                    </a:cubicBezTo>
                    <a:lnTo>
                      <a:pt x="8622" y="20117"/>
                    </a:lnTo>
                    <a:cubicBezTo>
                      <a:pt x="8622" y="13220"/>
                      <a:pt x="14370" y="8622"/>
                      <a:pt x="20117" y="8622"/>
                    </a:cubicBezTo>
                    <a:lnTo>
                      <a:pt x="21267" y="8622"/>
                    </a:lnTo>
                    <a:lnTo>
                      <a:pt x="87942" y="23566"/>
                    </a:lnTo>
                    <a:cubicBezTo>
                      <a:pt x="93690" y="23566"/>
                      <a:pt x="99438" y="29314"/>
                      <a:pt x="99438" y="35062"/>
                    </a:cubicBezTo>
                    <a:lnTo>
                      <a:pt x="99438" y="146570"/>
                    </a:lnTo>
                    <a:cubicBezTo>
                      <a:pt x="99438" y="152318"/>
                      <a:pt x="94839" y="158066"/>
                      <a:pt x="87942" y="158066"/>
                    </a:cubicBezTo>
                    <a:lnTo>
                      <a:pt x="20117" y="173010"/>
                    </a:lnTo>
                    <a:close/>
                    <a:moveTo>
                      <a:pt x="18968" y="15519"/>
                    </a:moveTo>
                    <a:cubicBezTo>
                      <a:pt x="16669" y="15519"/>
                      <a:pt x="15519" y="17818"/>
                      <a:pt x="15519" y="18968"/>
                    </a:cubicBezTo>
                    <a:lnTo>
                      <a:pt x="15519" y="160365"/>
                    </a:lnTo>
                    <a:cubicBezTo>
                      <a:pt x="15519" y="162664"/>
                      <a:pt x="16669" y="163813"/>
                      <a:pt x="18968" y="163813"/>
                    </a:cubicBezTo>
                    <a:lnTo>
                      <a:pt x="86792" y="148869"/>
                    </a:lnTo>
                    <a:cubicBezTo>
                      <a:pt x="89092" y="148869"/>
                      <a:pt x="90241" y="146570"/>
                      <a:pt x="90241" y="145420"/>
                    </a:cubicBezTo>
                    <a:lnTo>
                      <a:pt x="90241" y="33912"/>
                    </a:lnTo>
                    <a:cubicBezTo>
                      <a:pt x="90241" y="31613"/>
                      <a:pt x="87942" y="30464"/>
                      <a:pt x="86792" y="30464"/>
                    </a:cubicBezTo>
                    <a:lnTo>
                      <a:pt x="85643" y="30464"/>
                    </a:lnTo>
                    <a:lnTo>
                      <a:pt x="18968" y="15519"/>
                    </a:lnTo>
                    <a:close/>
                  </a:path>
                </a:pathLst>
              </a:custGeom>
              <a:solidFill>
                <a:srgbClr val="C7000B"/>
              </a:solidFill>
              <a:ln w="9525" cap="flat">
                <a:noFill/>
                <a:prstDash val="solid"/>
                <a:miter/>
              </a:ln>
            </p:spPr>
            <p:txBody>
              <a:bodyPr rtlCol="0" anchor="ctr"/>
              <a:lstStyle/>
              <a:p>
                <a:endParaRPr lang="zh-CN" altLang="en-US" sz="1798">
                  <a:solidFill>
                    <a:prstClr val="black"/>
                  </a:solidFill>
                  <a:latin typeface="黑体" panose="02010609060101010101" pitchFamily="49" charset="-122"/>
                  <a:ea typeface="黑体" panose="02010609060101010101" pitchFamily="49" charset="-122"/>
                  <a:cs typeface="+mn-ea"/>
                  <a:sym typeface="+mn-lt"/>
                </a:endParaRPr>
              </a:p>
            </p:txBody>
          </p:sp>
          <p:sp>
            <p:nvSpPr>
              <p:cNvPr id="144" name="任意形状 143">
                <a:extLst>
                  <a:ext uri="{FF2B5EF4-FFF2-40B4-BE49-F238E27FC236}">
                    <a16:creationId xmlns:a16="http://schemas.microsoft.com/office/drawing/2014/main" id="{AAC3D337-3D16-D845-8D63-D36D7F342AD9}"/>
                  </a:ext>
                </a:extLst>
              </p:cNvPr>
              <p:cNvSpPr/>
              <p:nvPr/>
            </p:nvSpPr>
            <p:spPr>
              <a:xfrm>
                <a:off x="3819188" y="4835340"/>
                <a:ext cx="333375" cy="344870"/>
              </a:xfrm>
              <a:custGeom>
                <a:avLst/>
                <a:gdLst>
                  <a:gd name="connsiteX0" fmla="*/ 307509 w 333374"/>
                  <a:gd name="connsiteY0" fmla="*/ 8622 h 344870"/>
                  <a:gd name="connsiteX1" fmla="*/ 38511 w 333374"/>
                  <a:gd name="connsiteY1" fmla="*/ 8622 h 344870"/>
                  <a:gd name="connsiteX2" fmla="*/ 8622 w 333374"/>
                  <a:gd name="connsiteY2" fmla="*/ 38511 h 344870"/>
                  <a:gd name="connsiteX3" fmla="*/ 8622 w 333374"/>
                  <a:gd name="connsiteY3" fmla="*/ 228189 h 344870"/>
                  <a:gd name="connsiteX4" fmla="*/ 23566 w 333374"/>
                  <a:gd name="connsiteY4" fmla="*/ 258078 h 344870"/>
                  <a:gd name="connsiteX5" fmla="*/ 28164 w 333374"/>
                  <a:gd name="connsiteY5" fmla="*/ 261527 h 344870"/>
                  <a:gd name="connsiteX6" fmla="*/ 135074 w 333374"/>
                  <a:gd name="connsiteY6" fmla="*/ 323603 h 344870"/>
                  <a:gd name="connsiteX7" fmla="*/ 152318 w 333374"/>
                  <a:gd name="connsiteY7" fmla="*/ 333949 h 344870"/>
                  <a:gd name="connsiteX8" fmla="*/ 170711 w 333374"/>
                  <a:gd name="connsiteY8" fmla="*/ 338548 h 344870"/>
                  <a:gd name="connsiteX9" fmla="*/ 189104 w 333374"/>
                  <a:gd name="connsiteY9" fmla="*/ 333949 h 344870"/>
                  <a:gd name="connsiteX10" fmla="*/ 206347 w 333374"/>
                  <a:gd name="connsiteY10" fmla="*/ 323603 h 344870"/>
                  <a:gd name="connsiteX11" fmla="*/ 313257 w 333374"/>
                  <a:gd name="connsiteY11" fmla="*/ 261527 h 344870"/>
                  <a:gd name="connsiteX12" fmla="*/ 317856 w 333374"/>
                  <a:gd name="connsiteY12" fmla="*/ 258078 h 344870"/>
                  <a:gd name="connsiteX13" fmla="*/ 332800 w 333374"/>
                  <a:gd name="connsiteY13" fmla="*/ 228189 h 344870"/>
                  <a:gd name="connsiteX14" fmla="*/ 332800 w 333374"/>
                  <a:gd name="connsiteY14" fmla="*/ 38511 h 344870"/>
                  <a:gd name="connsiteX15" fmla="*/ 307509 w 333374"/>
                  <a:gd name="connsiteY15" fmla="*/ 8622 h 344870"/>
                  <a:gd name="connsiteX16" fmla="*/ 312108 w 333374"/>
                  <a:gd name="connsiteY16" fmla="*/ 247732 h 344870"/>
                  <a:gd name="connsiteX17" fmla="*/ 183356 w 333374"/>
                  <a:gd name="connsiteY17" fmla="*/ 321304 h 344870"/>
                  <a:gd name="connsiteX18" fmla="*/ 161514 w 333374"/>
                  <a:gd name="connsiteY18" fmla="*/ 321304 h 344870"/>
                  <a:gd name="connsiteX19" fmla="*/ 32763 w 333374"/>
                  <a:gd name="connsiteY19" fmla="*/ 247732 h 344870"/>
                  <a:gd name="connsiteX20" fmla="*/ 21267 w 333374"/>
                  <a:gd name="connsiteY20" fmla="*/ 230488 h 344870"/>
                  <a:gd name="connsiteX21" fmla="*/ 21267 w 333374"/>
                  <a:gd name="connsiteY21" fmla="*/ 38511 h 344870"/>
                  <a:gd name="connsiteX22" fmla="*/ 36211 w 333374"/>
                  <a:gd name="connsiteY22" fmla="*/ 23566 h 344870"/>
                  <a:gd name="connsiteX23" fmla="*/ 305210 w 333374"/>
                  <a:gd name="connsiteY23" fmla="*/ 23566 h 344870"/>
                  <a:gd name="connsiteX24" fmla="*/ 320155 w 333374"/>
                  <a:gd name="connsiteY24" fmla="*/ 38511 h 344870"/>
                  <a:gd name="connsiteX25" fmla="*/ 320155 w 333374"/>
                  <a:gd name="connsiteY25" fmla="*/ 230488 h 344870"/>
                  <a:gd name="connsiteX26" fmla="*/ 312108 w 333374"/>
                  <a:gd name="connsiteY26" fmla="*/ 247732 h 344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33374" h="344870">
                    <a:moveTo>
                      <a:pt x="307509" y="8622"/>
                    </a:moveTo>
                    <a:lnTo>
                      <a:pt x="38511" y="8622"/>
                    </a:lnTo>
                    <a:cubicBezTo>
                      <a:pt x="22417" y="8622"/>
                      <a:pt x="8622" y="22417"/>
                      <a:pt x="8622" y="38511"/>
                    </a:cubicBezTo>
                    <a:lnTo>
                      <a:pt x="8622" y="228189"/>
                    </a:lnTo>
                    <a:cubicBezTo>
                      <a:pt x="8622" y="239685"/>
                      <a:pt x="15519" y="251181"/>
                      <a:pt x="23566" y="258078"/>
                    </a:cubicBezTo>
                    <a:cubicBezTo>
                      <a:pt x="24716" y="259228"/>
                      <a:pt x="27015" y="260377"/>
                      <a:pt x="28164" y="261527"/>
                    </a:cubicBezTo>
                    <a:lnTo>
                      <a:pt x="135074" y="323603"/>
                    </a:lnTo>
                    <a:lnTo>
                      <a:pt x="152318" y="333949"/>
                    </a:lnTo>
                    <a:cubicBezTo>
                      <a:pt x="158066" y="337398"/>
                      <a:pt x="164963" y="338548"/>
                      <a:pt x="170711" y="338548"/>
                    </a:cubicBezTo>
                    <a:cubicBezTo>
                      <a:pt x="176459" y="338548"/>
                      <a:pt x="185655" y="337398"/>
                      <a:pt x="189104" y="333949"/>
                    </a:cubicBezTo>
                    <a:lnTo>
                      <a:pt x="206347" y="323603"/>
                    </a:lnTo>
                    <a:lnTo>
                      <a:pt x="313257" y="261527"/>
                    </a:lnTo>
                    <a:cubicBezTo>
                      <a:pt x="314407" y="260377"/>
                      <a:pt x="316706" y="259228"/>
                      <a:pt x="317856" y="258078"/>
                    </a:cubicBezTo>
                    <a:cubicBezTo>
                      <a:pt x="327052" y="250031"/>
                      <a:pt x="332800" y="238535"/>
                      <a:pt x="332800" y="228189"/>
                    </a:cubicBezTo>
                    <a:lnTo>
                      <a:pt x="332800" y="38511"/>
                    </a:lnTo>
                    <a:cubicBezTo>
                      <a:pt x="337398" y="22417"/>
                      <a:pt x="324753" y="8622"/>
                      <a:pt x="307509" y="8622"/>
                    </a:cubicBezTo>
                    <a:close/>
                    <a:moveTo>
                      <a:pt x="312108" y="247732"/>
                    </a:moveTo>
                    <a:lnTo>
                      <a:pt x="183356" y="321304"/>
                    </a:lnTo>
                    <a:cubicBezTo>
                      <a:pt x="177608" y="324753"/>
                      <a:pt x="167262" y="324753"/>
                      <a:pt x="161514" y="321304"/>
                    </a:cubicBezTo>
                    <a:lnTo>
                      <a:pt x="32763" y="247732"/>
                    </a:lnTo>
                    <a:cubicBezTo>
                      <a:pt x="27015" y="244283"/>
                      <a:pt x="22417" y="236236"/>
                      <a:pt x="21267" y="230488"/>
                    </a:cubicBezTo>
                    <a:lnTo>
                      <a:pt x="21267" y="38511"/>
                    </a:lnTo>
                    <a:cubicBezTo>
                      <a:pt x="21267" y="30464"/>
                      <a:pt x="28164" y="23566"/>
                      <a:pt x="36211" y="23566"/>
                    </a:cubicBezTo>
                    <a:lnTo>
                      <a:pt x="305210" y="23566"/>
                    </a:lnTo>
                    <a:cubicBezTo>
                      <a:pt x="313257" y="23566"/>
                      <a:pt x="320155" y="30464"/>
                      <a:pt x="320155" y="38511"/>
                    </a:cubicBezTo>
                    <a:lnTo>
                      <a:pt x="320155" y="230488"/>
                    </a:lnTo>
                    <a:cubicBezTo>
                      <a:pt x="322454" y="237386"/>
                      <a:pt x="316706" y="245433"/>
                      <a:pt x="312108" y="247732"/>
                    </a:cubicBezTo>
                    <a:close/>
                  </a:path>
                </a:pathLst>
              </a:custGeom>
              <a:solidFill>
                <a:srgbClr val="C7000B"/>
              </a:solidFill>
              <a:ln w="9525" cap="flat">
                <a:noFill/>
                <a:prstDash val="solid"/>
                <a:miter/>
              </a:ln>
            </p:spPr>
            <p:txBody>
              <a:bodyPr rtlCol="0" anchor="ctr"/>
              <a:lstStyle/>
              <a:p>
                <a:endParaRPr lang="zh-CN" altLang="en-US" sz="1798" dirty="0">
                  <a:solidFill>
                    <a:prstClr val="black"/>
                  </a:solidFill>
                  <a:latin typeface="黑体" panose="02010609060101010101" pitchFamily="49" charset="-122"/>
                  <a:ea typeface="黑体" panose="02010609060101010101" pitchFamily="49" charset="-122"/>
                  <a:cs typeface="+mn-ea"/>
                  <a:sym typeface="+mn-lt"/>
                </a:endParaRPr>
              </a:p>
            </p:txBody>
          </p:sp>
        </p:grpSp>
        <p:grpSp>
          <p:nvGrpSpPr>
            <p:cNvPr id="145" name="图形 9">
              <a:extLst>
                <a:ext uri="{FF2B5EF4-FFF2-40B4-BE49-F238E27FC236}">
                  <a16:creationId xmlns:a16="http://schemas.microsoft.com/office/drawing/2014/main" id="{7E8229BA-5CC1-8642-8134-F494886DE64B}"/>
                </a:ext>
              </a:extLst>
            </p:cNvPr>
            <p:cNvGrpSpPr/>
            <p:nvPr/>
          </p:nvGrpSpPr>
          <p:grpSpPr>
            <a:xfrm>
              <a:off x="2447055" y="3713922"/>
              <a:ext cx="1097422" cy="658412"/>
              <a:chOff x="2874883" y="4677274"/>
              <a:chExt cx="965637" cy="643758"/>
            </a:xfrm>
          </p:grpSpPr>
          <p:sp>
            <p:nvSpPr>
              <p:cNvPr id="146" name="任意形状 145">
                <a:extLst>
                  <a:ext uri="{FF2B5EF4-FFF2-40B4-BE49-F238E27FC236}">
                    <a16:creationId xmlns:a16="http://schemas.microsoft.com/office/drawing/2014/main" id="{3663461B-3D96-C94C-B07A-696EE5390CB6}"/>
                  </a:ext>
                </a:extLst>
              </p:cNvPr>
              <p:cNvSpPr/>
              <p:nvPr/>
            </p:nvSpPr>
            <p:spPr>
              <a:xfrm>
                <a:off x="3368027" y="4771518"/>
                <a:ext cx="459827" cy="459827"/>
              </a:xfrm>
              <a:custGeom>
                <a:avLst/>
                <a:gdLst>
                  <a:gd name="connsiteX0" fmla="*/ 457549 w 459827"/>
                  <a:gd name="connsiteY0" fmla="*/ 401220 h 459827"/>
                  <a:gd name="connsiteX1" fmla="*/ 402369 w 459827"/>
                  <a:gd name="connsiteY1" fmla="*/ 457549 h 459827"/>
                  <a:gd name="connsiteX2" fmla="*/ 10367 w 459827"/>
                  <a:gd name="connsiteY2" fmla="*/ 65546 h 459827"/>
                  <a:gd name="connsiteX3" fmla="*/ 65546 w 459827"/>
                  <a:gd name="connsiteY3" fmla="*/ 10367 h 459827"/>
                </a:gdLst>
                <a:ahLst/>
                <a:cxnLst>
                  <a:cxn ang="0">
                    <a:pos x="connsiteX0" y="connsiteY0"/>
                  </a:cxn>
                  <a:cxn ang="0">
                    <a:pos x="connsiteX1" y="connsiteY1"/>
                  </a:cxn>
                  <a:cxn ang="0">
                    <a:pos x="connsiteX2" y="connsiteY2"/>
                  </a:cxn>
                  <a:cxn ang="0">
                    <a:pos x="connsiteX3" y="connsiteY3"/>
                  </a:cxn>
                </a:cxnLst>
                <a:rect l="l" t="t" r="r" b="b"/>
                <a:pathLst>
                  <a:path w="459827" h="459827">
                    <a:moveTo>
                      <a:pt x="457549" y="401220"/>
                    </a:moveTo>
                    <a:lnTo>
                      <a:pt x="402369" y="457549"/>
                    </a:lnTo>
                    <a:lnTo>
                      <a:pt x="10367" y="65546"/>
                    </a:lnTo>
                    <a:lnTo>
                      <a:pt x="65546" y="10367"/>
                    </a:lnTo>
                    <a:close/>
                  </a:path>
                </a:pathLst>
              </a:custGeom>
              <a:solidFill>
                <a:schemeClr val="accent1">
                  <a:lumMod val="20000"/>
                  <a:lumOff val="80000"/>
                </a:schemeClr>
              </a:solidFill>
              <a:ln w="11453" cap="flat">
                <a:noFill/>
                <a:prstDash val="solid"/>
                <a:miter/>
              </a:ln>
            </p:spPr>
            <p:txBody>
              <a:bodyPr rtlCol="0" anchor="ctr"/>
              <a:lstStyle/>
              <a:p>
                <a:endParaRPr lang="zh-CN" altLang="en-US" sz="1798" dirty="0">
                  <a:solidFill>
                    <a:prstClr val="black"/>
                  </a:solidFill>
                  <a:latin typeface="黑体" panose="02010609060101010101" pitchFamily="49" charset="-122"/>
                  <a:ea typeface="黑体" panose="02010609060101010101" pitchFamily="49" charset="-122"/>
                  <a:cs typeface="+mn-ea"/>
                  <a:sym typeface="+mn-lt"/>
                </a:endParaRPr>
              </a:p>
            </p:txBody>
          </p:sp>
          <p:sp>
            <p:nvSpPr>
              <p:cNvPr id="147" name="任意形状 146">
                <a:extLst>
                  <a:ext uri="{FF2B5EF4-FFF2-40B4-BE49-F238E27FC236}">
                    <a16:creationId xmlns:a16="http://schemas.microsoft.com/office/drawing/2014/main" id="{19196154-2A33-D747-9E80-E4C34FFB7E72}"/>
                  </a:ext>
                </a:extLst>
              </p:cNvPr>
              <p:cNvSpPr/>
              <p:nvPr/>
            </p:nvSpPr>
            <p:spPr>
              <a:xfrm>
                <a:off x="2866261" y="4668652"/>
                <a:ext cx="655254" cy="655254"/>
              </a:xfrm>
              <a:custGeom>
                <a:avLst/>
                <a:gdLst>
                  <a:gd name="connsiteX0" fmla="*/ 652380 w 655253"/>
                  <a:gd name="connsiteY0" fmla="*/ 330501 h 655253"/>
                  <a:gd name="connsiteX1" fmla="*/ 330501 w 655253"/>
                  <a:gd name="connsiteY1" fmla="*/ 652380 h 655253"/>
                  <a:gd name="connsiteX2" fmla="*/ 8622 w 655253"/>
                  <a:gd name="connsiteY2" fmla="*/ 330501 h 655253"/>
                  <a:gd name="connsiteX3" fmla="*/ 330501 w 655253"/>
                  <a:gd name="connsiteY3" fmla="*/ 8622 h 655253"/>
                  <a:gd name="connsiteX4" fmla="*/ 652380 w 655253"/>
                  <a:gd name="connsiteY4" fmla="*/ 330501 h 6552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5253" h="655253">
                    <a:moveTo>
                      <a:pt x="652380" y="330501"/>
                    </a:moveTo>
                    <a:cubicBezTo>
                      <a:pt x="652380" y="508270"/>
                      <a:pt x="508270" y="652380"/>
                      <a:pt x="330501" y="652380"/>
                    </a:cubicBezTo>
                    <a:cubicBezTo>
                      <a:pt x="152732" y="652380"/>
                      <a:pt x="8622" y="508270"/>
                      <a:pt x="8622" y="330501"/>
                    </a:cubicBezTo>
                    <a:cubicBezTo>
                      <a:pt x="8622" y="152732"/>
                      <a:pt x="152732" y="8622"/>
                      <a:pt x="330501" y="8622"/>
                    </a:cubicBezTo>
                    <a:cubicBezTo>
                      <a:pt x="508270" y="8622"/>
                      <a:pt x="652380" y="152732"/>
                      <a:pt x="652380" y="330501"/>
                    </a:cubicBezTo>
                    <a:close/>
                  </a:path>
                </a:pathLst>
              </a:custGeom>
              <a:solidFill>
                <a:schemeClr val="accent1">
                  <a:lumMod val="20000"/>
                  <a:lumOff val="80000"/>
                </a:schemeClr>
              </a:solidFill>
              <a:ln w="9525" cap="flat">
                <a:noFill/>
                <a:prstDash val="solid"/>
                <a:miter/>
              </a:ln>
            </p:spPr>
            <p:txBody>
              <a:bodyPr rtlCol="0" anchor="ctr"/>
              <a:lstStyle/>
              <a:p>
                <a:endParaRPr lang="zh-CN" altLang="en-US" sz="1798" dirty="0">
                  <a:solidFill>
                    <a:prstClr val="black"/>
                  </a:solidFill>
                  <a:latin typeface="黑体" panose="02010609060101010101" pitchFamily="49" charset="-122"/>
                  <a:ea typeface="黑体" panose="02010609060101010101" pitchFamily="49" charset="-122"/>
                  <a:cs typeface="+mn-ea"/>
                  <a:sym typeface="+mn-lt"/>
                </a:endParaRPr>
              </a:p>
            </p:txBody>
          </p:sp>
          <p:sp>
            <p:nvSpPr>
              <p:cNvPr id="148" name="任意形状 147">
                <a:extLst>
                  <a:ext uri="{FF2B5EF4-FFF2-40B4-BE49-F238E27FC236}">
                    <a16:creationId xmlns:a16="http://schemas.microsoft.com/office/drawing/2014/main" id="{50AFAAD4-A3C9-AE40-82E6-86527F217AE5}"/>
                  </a:ext>
                </a:extLst>
              </p:cNvPr>
              <p:cNvSpPr/>
              <p:nvPr/>
            </p:nvSpPr>
            <p:spPr>
              <a:xfrm>
                <a:off x="2944432" y="4746823"/>
                <a:ext cx="494314" cy="494314"/>
              </a:xfrm>
              <a:custGeom>
                <a:avLst/>
                <a:gdLst>
                  <a:gd name="connsiteX0" fmla="*/ 496039 w 494314"/>
                  <a:gd name="connsiteY0" fmla="*/ 252330 h 494314"/>
                  <a:gd name="connsiteX1" fmla="*/ 252330 w 494314"/>
                  <a:gd name="connsiteY1" fmla="*/ 496039 h 494314"/>
                  <a:gd name="connsiteX2" fmla="*/ 8622 w 494314"/>
                  <a:gd name="connsiteY2" fmla="*/ 252330 h 494314"/>
                  <a:gd name="connsiteX3" fmla="*/ 252330 w 494314"/>
                  <a:gd name="connsiteY3" fmla="*/ 8622 h 494314"/>
                  <a:gd name="connsiteX4" fmla="*/ 496039 w 494314"/>
                  <a:gd name="connsiteY4" fmla="*/ 252330 h 494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4314" h="494314">
                    <a:moveTo>
                      <a:pt x="496039" y="252330"/>
                    </a:moveTo>
                    <a:cubicBezTo>
                      <a:pt x="496039" y="386927"/>
                      <a:pt x="386927" y="496039"/>
                      <a:pt x="252330" y="496039"/>
                    </a:cubicBezTo>
                    <a:cubicBezTo>
                      <a:pt x="117734" y="496039"/>
                      <a:pt x="8622" y="386927"/>
                      <a:pt x="8622" y="252330"/>
                    </a:cubicBezTo>
                    <a:cubicBezTo>
                      <a:pt x="8622" y="117734"/>
                      <a:pt x="117734" y="8622"/>
                      <a:pt x="252330" y="8622"/>
                    </a:cubicBezTo>
                    <a:cubicBezTo>
                      <a:pt x="386927" y="8622"/>
                      <a:pt x="496039" y="117734"/>
                      <a:pt x="496039" y="252330"/>
                    </a:cubicBezTo>
                    <a:close/>
                  </a:path>
                </a:pathLst>
              </a:custGeom>
              <a:solidFill>
                <a:srgbClr val="FFFFFF"/>
              </a:solidFill>
              <a:ln w="9525" cap="flat">
                <a:noFill/>
                <a:prstDash val="solid"/>
                <a:miter/>
              </a:ln>
            </p:spPr>
            <p:txBody>
              <a:bodyPr rtlCol="0" anchor="ctr"/>
              <a:lstStyle/>
              <a:p>
                <a:endParaRPr lang="zh-CN" altLang="en-US" sz="1798">
                  <a:solidFill>
                    <a:prstClr val="black"/>
                  </a:solidFill>
                  <a:latin typeface="黑体" panose="02010609060101010101" pitchFamily="49" charset="-122"/>
                  <a:ea typeface="黑体" panose="02010609060101010101" pitchFamily="49" charset="-122"/>
                  <a:cs typeface="+mn-ea"/>
                  <a:sym typeface="+mn-lt"/>
                </a:endParaRPr>
              </a:p>
            </p:txBody>
          </p:sp>
          <p:sp>
            <p:nvSpPr>
              <p:cNvPr id="149" name="任意形状 148">
                <a:extLst>
                  <a:ext uri="{FF2B5EF4-FFF2-40B4-BE49-F238E27FC236}">
                    <a16:creationId xmlns:a16="http://schemas.microsoft.com/office/drawing/2014/main" id="{E35126AD-4BDF-4E47-94CE-14213723CABB}"/>
                  </a:ext>
                </a:extLst>
              </p:cNvPr>
              <p:cNvSpPr/>
              <p:nvPr/>
            </p:nvSpPr>
            <p:spPr>
              <a:xfrm>
                <a:off x="3153653" y="4958343"/>
                <a:ext cx="80470" cy="22991"/>
              </a:xfrm>
              <a:custGeom>
                <a:avLst/>
                <a:gdLst>
                  <a:gd name="connsiteX0" fmla="*/ 77596 w 80469"/>
                  <a:gd name="connsiteY0" fmla="*/ 8622 h 22991"/>
                  <a:gd name="connsiteX1" fmla="*/ 13220 w 80469"/>
                  <a:gd name="connsiteY1" fmla="*/ 8622 h 22991"/>
                  <a:gd name="connsiteX2" fmla="*/ 8622 w 80469"/>
                  <a:gd name="connsiteY2" fmla="*/ 13220 h 22991"/>
                  <a:gd name="connsiteX3" fmla="*/ 13220 w 80469"/>
                  <a:gd name="connsiteY3" fmla="*/ 17818 h 22991"/>
                  <a:gd name="connsiteX4" fmla="*/ 77596 w 80469"/>
                  <a:gd name="connsiteY4" fmla="*/ 17818 h 22991"/>
                  <a:gd name="connsiteX5" fmla="*/ 82194 w 80469"/>
                  <a:gd name="connsiteY5" fmla="*/ 13220 h 22991"/>
                  <a:gd name="connsiteX6" fmla="*/ 77596 w 80469"/>
                  <a:gd name="connsiteY6" fmla="*/ 8622 h 22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0469" h="22991">
                    <a:moveTo>
                      <a:pt x="77596" y="8622"/>
                    </a:moveTo>
                    <a:lnTo>
                      <a:pt x="13220" y="8622"/>
                    </a:lnTo>
                    <a:cubicBezTo>
                      <a:pt x="10921" y="8622"/>
                      <a:pt x="8622" y="10921"/>
                      <a:pt x="8622" y="13220"/>
                    </a:cubicBezTo>
                    <a:cubicBezTo>
                      <a:pt x="8622" y="15519"/>
                      <a:pt x="10921" y="17818"/>
                      <a:pt x="13220" y="17818"/>
                    </a:cubicBezTo>
                    <a:lnTo>
                      <a:pt x="77596" y="17818"/>
                    </a:lnTo>
                    <a:cubicBezTo>
                      <a:pt x="79895" y="17818"/>
                      <a:pt x="82194" y="15519"/>
                      <a:pt x="82194" y="13220"/>
                    </a:cubicBezTo>
                    <a:cubicBezTo>
                      <a:pt x="82194" y="9771"/>
                      <a:pt x="79895" y="8622"/>
                      <a:pt x="77596" y="8622"/>
                    </a:cubicBezTo>
                    <a:close/>
                  </a:path>
                </a:pathLst>
              </a:custGeom>
              <a:solidFill>
                <a:srgbClr val="C7000B"/>
              </a:solidFill>
              <a:ln w="9525" cap="flat">
                <a:noFill/>
                <a:prstDash val="solid"/>
                <a:miter/>
              </a:ln>
            </p:spPr>
            <p:txBody>
              <a:bodyPr rtlCol="0" anchor="ctr"/>
              <a:lstStyle/>
              <a:p>
                <a:endParaRPr lang="zh-CN" altLang="en-US" sz="1798">
                  <a:solidFill>
                    <a:prstClr val="black"/>
                  </a:solidFill>
                  <a:latin typeface="黑体" panose="02010609060101010101" pitchFamily="49" charset="-122"/>
                  <a:ea typeface="黑体" panose="02010609060101010101" pitchFamily="49" charset="-122"/>
                  <a:cs typeface="+mn-ea"/>
                  <a:sym typeface="+mn-lt"/>
                </a:endParaRPr>
              </a:p>
            </p:txBody>
          </p:sp>
          <p:sp>
            <p:nvSpPr>
              <p:cNvPr id="150" name="任意形状 149">
                <a:extLst>
                  <a:ext uri="{FF2B5EF4-FFF2-40B4-BE49-F238E27FC236}">
                    <a16:creationId xmlns:a16="http://schemas.microsoft.com/office/drawing/2014/main" id="{AE06DBBF-A17B-F04C-8712-B54899AE0894}"/>
                  </a:ext>
                </a:extLst>
              </p:cNvPr>
              <p:cNvSpPr/>
              <p:nvPr/>
            </p:nvSpPr>
            <p:spPr>
              <a:xfrm>
                <a:off x="3091577" y="4920408"/>
                <a:ext cx="206922" cy="160940"/>
              </a:xfrm>
              <a:custGeom>
                <a:avLst/>
                <a:gdLst>
                  <a:gd name="connsiteX0" fmla="*/ 184506 w 206922"/>
                  <a:gd name="connsiteY0" fmla="*/ 8622 h 160939"/>
                  <a:gd name="connsiteX1" fmla="*/ 29314 w 206922"/>
                  <a:gd name="connsiteY1" fmla="*/ 8622 h 160939"/>
                  <a:gd name="connsiteX2" fmla="*/ 8622 w 206922"/>
                  <a:gd name="connsiteY2" fmla="*/ 29314 h 160939"/>
                  <a:gd name="connsiteX3" fmla="*/ 8622 w 206922"/>
                  <a:gd name="connsiteY3" fmla="*/ 132775 h 160939"/>
                  <a:gd name="connsiteX4" fmla="*/ 29314 w 206922"/>
                  <a:gd name="connsiteY4" fmla="*/ 153467 h 160939"/>
                  <a:gd name="connsiteX5" fmla="*/ 184506 w 206922"/>
                  <a:gd name="connsiteY5" fmla="*/ 153467 h 160939"/>
                  <a:gd name="connsiteX6" fmla="*/ 205198 w 206922"/>
                  <a:gd name="connsiteY6" fmla="*/ 132775 h 160939"/>
                  <a:gd name="connsiteX7" fmla="*/ 205198 w 206922"/>
                  <a:gd name="connsiteY7" fmla="*/ 29314 h 160939"/>
                  <a:gd name="connsiteX8" fmla="*/ 184506 w 206922"/>
                  <a:gd name="connsiteY8" fmla="*/ 8622 h 160939"/>
                  <a:gd name="connsiteX9" fmla="*/ 197151 w 206922"/>
                  <a:gd name="connsiteY9" fmla="*/ 131626 h 160939"/>
                  <a:gd name="connsiteX10" fmla="*/ 183356 w 206922"/>
                  <a:gd name="connsiteY10" fmla="*/ 145420 h 160939"/>
                  <a:gd name="connsiteX11" fmla="*/ 29314 w 206922"/>
                  <a:gd name="connsiteY11" fmla="*/ 145420 h 160939"/>
                  <a:gd name="connsiteX12" fmla="*/ 15519 w 206922"/>
                  <a:gd name="connsiteY12" fmla="*/ 131626 h 160939"/>
                  <a:gd name="connsiteX13" fmla="*/ 15519 w 206922"/>
                  <a:gd name="connsiteY13" fmla="*/ 28164 h 160939"/>
                  <a:gd name="connsiteX14" fmla="*/ 29314 w 206922"/>
                  <a:gd name="connsiteY14" fmla="*/ 14370 h 160939"/>
                  <a:gd name="connsiteX15" fmla="*/ 184506 w 206922"/>
                  <a:gd name="connsiteY15" fmla="*/ 14370 h 160939"/>
                  <a:gd name="connsiteX16" fmla="*/ 198300 w 206922"/>
                  <a:gd name="connsiteY16" fmla="*/ 28164 h 160939"/>
                  <a:gd name="connsiteX17" fmla="*/ 198300 w 206922"/>
                  <a:gd name="connsiteY17" fmla="*/ 131626 h 160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06922" h="160939">
                    <a:moveTo>
                      <a:pt x="184506" y="8622"/>
                    </a:moveTo>
                    <a:lnTo>
                      <a:pt x="29314" y="8622"/>
                    </a:lnTo>
                    <a:cubicBezTo>
                      <a:pt x="16669" y="8622"/>
                      <a:pt x="8622" y="18968"/>
                      <a:pt x="8622" y="29314"/>
                    </a:cubicBezTo>
                    <a:lnTo>
                      <a:pt x="8622" y="132775"/>
                    </a:lnTo>
                    <a:cubicBezTo>
                      <a:pt x="8622" y="145420"/>
                      <a:pt x="18968" y="153467"/>
                      <a:pt x="29314" y="153467"/>
                    </a:cubicBezTo>
                    <a:lnTo>
                      <a:pt x="184506" y="153467"/>
                    </a:lnTo>
                    <a:cubicBezTo>
                      <a:pt x="197151" y="153467"/>
                      <a:pt x="205198" y="143121"/>
                      <a:pt x="205198" y="132775"/>
                    </a:cubicBezTo>
                    <a:lnTo>
                      <a:pt x="205198" y="29314"/>
                    </a:lnTo>
                    <a:cubicBezTo>
                      <a:pt x="206347" y="16669"/>
                      <a:pt x="196001" y="8622"/>
                      <a:pt x="184506" y="8622"/>
                    </a:cubicBezTo>
                    <a:close/>
                    <a:moveTo>
                      <a:pt x="197151" y="131626"/>
                    </a:moveTo>
                    <a:cubicBezTo>
                      <a:pt x="197151" y="138523"/>
                      <a:pt x="191403" y="145420"/>
                      <a:pt x="183356" y="145420"/>
                    </a:cubicBezTo>
                    <a:lnTo>
                      <a:pt x="29314" y="145420"/>
                    </a:lnTo>
                    <a:cubicBezTo>
                      <a:pt x="22417" y="145420"/>
                      <a:pt x="15519" y="139672"/>
                      <a:pt x="15519" y="131626"/>
                    </a:cubicBezTo>
                    <a:lnTo>
                      <a:pt x="15519" y="28164"/>
                    </a:lnTo>
                    <a:cubicBezTo>
                      <a:pt x="15519" y="21267"/>
                      <a:pt x="21267" y="14370"/>
                      <a:pt x="29314" y="14370"/>
                    </a:cubicBezTo>
                    <a:lnTo>
                      <a:pt x="184506" y="14370"/>
                    </a:lnTo>
                    <a:cubicBezTo>
                      <a:pt x="191403" y="14370"/>
                      <a:pt x="198300" y="20117"/>
                      <a:pt x="198300" y="28164"/>
                    </a:cubicBezTo>
                    <a:lnTo>
                      <a:pt x="198300" y="131626"/>
                    </a:lnTo>
                    <a:close/>
                  </a:path>
                </a:pathLst>
              </a:custGeom>
              <a:solidFill>
                <a:srgbClr val="C7000B"/>
              </a:solidFill>
              <a:ln w="9525" cap="flat">
                <a:noFill/>
                <a:prstDash val="solid"/>
                <a:miter/>
              </a:ln>
            </p:spPr>
            <p:txBody>
              <a:bodyPr rtlCol="0" anchor="ctr"/>
              <a:lstStyle/>
              <a:p>
                <a:endParaRPr lang="zh-CN" altLang="en-US" sz="1798">
                  <a:solidFill>
                    <a:prstClr val="black"/>
                  </a:solidFill>
                  <a:latin typeface="黑体" panose="02010609060101010101" pitchFamily="49" charset="-122"/>
                  <a:ea typeface="黑体" panose="02010609060101010101" pitchFamily="49" charset="-122"/>
                  <a:cs typeface="+mn-ea"/>
                  <a:sym typeface="+mn-lt"/>
                </a:endParaRPr>
              </a:p>
            </p:txBody>
          </p:sp>
          <p:sp>
            <p:nvSpPr>
              <p:cNvPr id="151" name="任意形状 150">
                <a:extLst>
                  <a:ext uri="{FF2B5EF4-FFF2-40B4-BE49-F238E27FC236}">
                    <a16:creationId xmlns:a16="http://schemas.microsoft.com/office/drawing/2014/main" id="{49185D33-64C3-904C-AA64-9C549BD3CEAD}"/>
                  </a:ext>
                </a:extLst>
              </p:cNvPr>
              <p:cNvSpPr/>
              <p:nvPr/>
            </p:nvSpPr>
            <p:spPr>
              <a:xfrm>
                <a:off x="3028350" y="4854882"/>
                <a:ext cx="333375" cy="333375"/>
              </a:xfrm>
              <a:custGeom>
                <a:avLst/>
                <a:gdLst>
                  <a:gd name="connsiteX0" fmla="*/ 308659 w 333374"/>
                  <a:gd name="connsiteY0" fmla="*/ 8622 h 333374"/>
                  <a:gd name="connsiteX1" fmla="*/ 33912 w 333374"/>
                  <a:gd name="connsiteY1" fmla="*/ 8622 h 333374"/>
                  <a:gd name="connsiteX2" fmla="*/ 8622 w 333374"/>
                  <a:gd name="connsiteY2" fmla="*/ 33912 h 333374"/>
                  <a:gd name="connsiteX3" fmla="*/ 8622 w 333374"/>
                  <a:gd name="connsiteY3" fmla="*/ 225890 h 333374"/>
                  <a:gd name="connsiteX4" fmla="*/ 27015 w 333374"/>
                  <a:gd name="connsiteY4" fmla="*/ 259228 h 333374"/>
                  <a:gd name="connsiteX5" fmla="*/ 152318 w 333374"/>
                  <a:gd name="connsiteY5" fmla="*/ 330501 h 333374"/>
                  <a:gd name="connsiteX6" fmla="*/ 170711 w 333374"/>
                  <a:gd name="connsiteY6" fmla="*/ 335099 h 333374"/>
                  <a:gd name="connsiteX7" fmla="*/ 189104 w 333374"/>
                  <a:gd name="connsiteY7" fmla="*/ 330501 h 333374"/>
                  <a:gd name="connsiteX8" fmla="*/ 314407 w 333374"/>
                  <a:gd name="connsiteY8" fmla="*/ 259228 h 333374"/>
                  <a:gd name="connsiteX9" fmla="*/ 332800 w 333374"/>
                  <a:gd name="connsiteY9" fmla="*/ 225890 h 333374"/>
                  <a:gd name="connsiteX10" fmla="*/ 332800 w 333374"/>
                  <a:gd name="connsiteY10" fmla="*/ 33912 h 333374"/>
                  <a:gd name="connsiteX11" fmla="*/ 308659 w 333374"/>
                  <a:gd name="connsiteY11" fmla="*/ 8622 h 333374"/>
                  <a:gd name="connsiteX12" fmla="*/ 315556 w 333374"/>
                  <a:gd name="connsiteY12" fmla="*/ 227040 h 333374"/>
                  <a:gd name="connsiteX13" fmla="*/ 304061 w 333374"/>
                  <a:gd name="connsiteY13" fmla="*/ 244283 h 333374"/>
                  <a:gd name="connsiteX14" fmla="*/ 179907 w 333374"/>
                  <a:gd name="connsiteY14" fmla="*/ 315556 h 333374"/>
                  <a:gd name="connsiteX15" fmla="*/ 159215 w 333374"/>
                  <a:gd name="connsiteY15" fmla="*/ 315556 h 333374"/>
                  <a:gd name="connsiteX16" fmla="*/ 33912 w 333374"/>
                  <a:gd name="connsiteY16" fmla="*/ 244283 h 333374"/>
                  <a:gd name="connsiteX17" fmla="*/ 22417 w 333374"/>
                  <a:gd name="connsiteY17" fmla="*/ 227040 h 333374"/>
                  <a:gd name="connsiteX18" fmla="*/ 22417 w 333374"/>
                  <a:gd name="connsiteY18" fmla="*/ 35062 h 333374"/>
                  <a:gd name="connsiteX19" fmla="*/ 31613 w 333374"/>
                  <a:gd name="connsiteY19" fmla="*/ 25865 h 333374"/>
                  <a:gd name="connsiteX20" fmla="*/ 306360 w 333374"/>
                  <a:gd name="connsiteY20" fmla="*/ 25865 h 333374"/>
                  <a:gd name="connsiteX21" fmla="*/ 315556 w 333374"/>
                  <a:gd name="connsiteY21" fmla="*/ 35062 h 333374"/>
                  <a:gd name="connsiteX22" fmla="*/ 315556 w 333374"/>
                  <a:gd name="connsiteY22" fmla="*/ 227040 h 333374"/>
                  <a:gd name="connsiteX23" fmla="*/ 315556 w 333374"/>
                  <a:gd name="connsiteY23" fmla="*/ 227040 h 333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33374" h="333374">
                    <a:moveTo>
                      <a:pt x="308659" y="8622"/>
                    </a:moveTo>
                    <a:lnTo>
                      <a:pt x="33912" y="8622"/>
                    </a:lnTo>
                    <a:cubicBezTo>
                      <a:pt x="18968" y="8622"/>
                      <a:pt x="8622" y="20117"/>
                      <a:pt x="8622" y="33912"/>
                    </a:cubicBezTo>
                    <a:lnTo>
                      <a:pt x="8622" y="225890"/>
                    </a:lnTo>
                    <a:cubicBezTo>
                      <a:pt x="8622" y="238535"/>
                      <a:pt x="17818" y="252330"/>
                      <a:pt x="27015" y="259228"/>
                    </a:cubicBezTo>
                    <a:lnTo>
                      <a:pt x="152318" y="330501"/>
                    </a:lnTo>
                    <a:cubicBezTo>
                      <a:pt x="158066" y="333949"/>
                      <a:pt x="164963" y="335099"/>
                      <a:pt x="170711" y="335099"/>
                    </a:cubicBezTo>
                    <a:cubicBezTo>
                      <a:pt x="177608" y="335099"/>
                      <a:pt x="185655" y="333949"/>
                      <a:pt x="189104" y="330501"/>
                    </a:cubicBezTo>
                    <a:lnTo>
                      <a:pt x="314407" y="259228"/>
                    </a:lnTo>
                    <a:cubicBezTo>
                      <a:pt x="325903" y="252330"/>
                      <a:pt x="332800" y="238535"/>
                      <a:pt x="332800" y="225890"/>
                    </a:cubicBezTo>
                    <a:lnTo>
                      <a:pt x="332800" y="33912"/>
                    </a:lnTo>
                    <a:cubicBezTo>
                      <a:pt x="333949" y="20117"/>
                      <a:pt x="322454" y="8622"/>
                      <a:pt x="308659" y="8622"/>
                    </a:cubicBezTo>
                    <a:close/>
                    <a:moveTo>
                      <a:pt x="315556" y="227040"/>
                    </a:moveTo>
                    <a:cubicBezTo>
                      <a:pt x="315556" y="233937"/>
                      <a:pt x="309809" y="241984"/>
                      <a:pt x="304061" y="244283"/>
                    </a:cubicBezTo>
                    <a:lnTo>
                      <a:pt x="179907" y="315556"/>
                    </a:lnTo>
                    <a:cubicBezTo>
                      <a:pt x="174160" y="319005"/>
                      <a:pt x="164963" y="319005"/>
                      <a:pt x="159215" y="315556"/>
                    </a:cubicBezTo>
                    <a:lnTo>
                      <a:pt x="33912" y="244283"/>
                    </a:lnTo>
                    <a:cubicBezTo>
                      <a:pt x="28164" y="240834"/>
                      <a:pt x="22417" y="231638"/>
                      <a:pt x="22417" y="227040"/>
                    </a:cubicBezTo>
                    <a:lnTo>
                      <a:pt x="22417" y="35062"/>
                    </a:lnTo>
                    <a:cubicBezTo>
                      <a:pt x="22417" y="30464"/>
                      <a:pt x="25865" y="25865"/>
                      <a:pt x="31613" y="25865"/>
                    </a:cubicBezTo>
                    <a:lnTo>
                      <a:pt x="306360" y="25865"/>
                    </a:lnTo>
                    <a:cubicBezTo>
                      <a:pt x="310958" y="25865"/>
                      <a:pt x="315556" y="29314"/>
                      <a:pt x="315556" y="35062"/>
                    </a:cubicBezTo>
                    <a:lnTo>
                      <a:pt x="315556" y="227040"/>
                    </a:lnTo>
                    <a:lnTo>
                      <a:pt x="315556" y="227040"/>
                    </a:lnTo>
                    <a:close/>
                  </a:path>
                </a:pathLst>
              </a:custGeom>
              <a:solidFill>
                <a:srgbClr val="C7000B"/>
              </a:solidFill>
              <a:ln w="9525" cap="flat">
                <a:noFill/>
                <a:prstDash val="solid"/>
                <a:miter/>
              </a:ln>
            </p:spPr>
            <p:txBody>
              <a:bodyPr rtlCol="0" anchor="ctr"/>
              <a:lstStyle/>
              <a:p>
                <a:endParaRPr lang="zh-CN" altLang="en-US" sz="1798">
                  <a:solidFill>
                    <a:prstClr val="black"/>
                  </a:solidFill>
                  <a:latin typeface="黑体" panose="02010609060101010101" pitchFamily="49" charset="-122"/>
                  <a:ea typeface="黑体" panose="02010609060101010101" pitchFamily="49" charset="-122"/>
                  <a:cs typeface="+mn-ea"/>
                  <a:sym typeface="+mn-lt"/>
                </a:endParaRPr>
              </a:p>
            </p:txBody>
          </p:sp>
        </p:grpSp>
        <p:grpSp>
          <p:nvGrpSpPr>
            <p:cNvPr id="152" name="图形 107">
              <a:extLst>
                <a:ext uri="{FF2B5EF4-FFF2-40B4-BE49-F238E27FC236}">
                  <a16:creationId xmlns:a16="http://schemas.microsoft.com/office/drawing/2014/main" id="{6E9FC343-ACBA-8B4D-8B4A-55CCCADA20A3}"/>
                </a:ext>
              </a:extLst>
            </p:cNvPr>
            <p:cNvGrpSpPr/>
            <p:nvPr/>
          </p:nvGrpSpPr>
          <p:grpSpPr>
            <a:xfrm>
              <a:off x="2786553" y="4359943"/>
              <a:ext cx="43300" cy="116901"/>
              <a:chOff x="3173613" y="4036658"/>
              <a:chExt cx="38100" cy="114300"/>
            </a:xfrm>
          </p:grpSpPr>
          <p:sp>
            <p:nvSpPr>
              <p:cNvPr id="153" name="任意形状 152">
                <a:extLst>
                  <a:ext uri="{FF2B5EF4-FFF2-40B4-BE49-F238E27FC236}">
                    <a16:creationId xmlns:a16="http://schemas.microsoft.com/office/drawing/2014/main" id="{C47B60C4-300A-7848-952A-15A63EFDDC55}"/>
                  </a:ext>
                </a:extLst>
              </p:cNvPr>
              <p:cNvSpPr/>
              <p:nvPr/>
            </p:nvSpPr>
            <p:spPr>
              <a:xfrm>
                <a:off x="3166469" y="4030064"/>
                <a:ext cx="38100" cy="35169"/>
              </a:xfrm>
              <a:custGeom>
                <a:avLst/>
                <a:gdLst>
                  <a:gd name="connsiteX0" fmla="*/ 37624 w 38100"/>
                  <a:gd name="connsiteY0" fmla="*/ 20662 h 35169"/>
                  <a:gd name="connsiteX1" fmla="*/ 22384 w 38100"/>
                  <a:gd name="connsiteY1" fmla="*/ 34730 h 35169"/>
                  <a:gd name="connsiteX2" fmla="*/ 7144 w 38100"/>
                  <a:gd name="connsiteY2" fmla="*/ 20662 h 35169"/>
                  <a:gd name="connsiteX3" fmla="*/ 22384 w 38100"/>
                  <a:gd name="connsiteY3" fmla="*/ 6594 h 35169"/>
                  <a:gd name="connsiteX4" fmla="*/ 37624 w 38100"/>
                  <a:gd name="connsiteY4" fmla="*/ 20662 h 35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5169">
                    <a:moveTo>
                      <a:pt x="37624" y="20662"/>
                    </a:moveTo>
                    <a:cubicBezTo>
                      <a:pt x="37624" y="28431"/>
                      <a:pt x="30801" y="34730"/>
                      <a:pt x="22384" y="34730"/>
                    </a:cubicBezTo>
                    <a:cubicBezTo>
                      <a:pt x="13967" y="34730"/>
                      <a:pt x="7144" y="28431"/>
                      <a:pt x="7144" y="20662"/>
                    </a:cubicBezTo>
                    <a:cubicBezTo>
                      <a:pt x="7144" y="12893"/>
                      <a:pt x="13967" y="6594"/>
                      <a:pt x="22384" y="6594"/>
                    </a:cubicBezTo>
                    <a:cubicBezTo>
                      <a:pt x="30801" y="6594"/>
                      <a:pt x="37624" y="12893"/>
                      <a:pt x="37624" y="20662"/>
                    </a:cubicBezTo>
                    <a:close/>
                  </a:path>
                </a:pathLst>
              </a:custGeom>
              <a:solidFill>
                <a:srgbClr val="898989"/>
              </a:solidFill>
              <a:ln w="9525" cap="flat">
                <a:noFill/>
                <a:prstDash val="solid"/>
                <a:miter/>
              </a:ln>
            </p:spPr>
            <p:txBody>
              <a:bodyPr rtlCol="0" anchor="ctr"/>
              <a:lstStyle/>
              <a:p>
                <a:endParaRPr lang="zh-CN" altLang="en-US" sz="1798">
                  <a:solidFill>
                    <a:prstClr val="black"/>
                  </a:solidFill>
                  <a:latin typeface="黑体" panose="02010609060101010101" pitchFamily="49" charset="-122"/>
                  <a:ea typeface="黑体" panose="02010609060101010101" pitchFamily="49" charset="-122"/>
                  <a:cs typeface="+mn-ea"/>
                  <a:sym typeface="+mn-lt"/>
                </a:endParaRPr>
              </a:p>
            </p:txBody>
          </p:sp>
          <p:sp>
            <p:nvSpPr>
              <p:cNvPr id="154" name="任意形状 153">
                <a:extLst>
                  <a:ext uri="{FF2B5EF4-FFF2-40B4-BE49-F238E27FC236}">
                    <a16:creationId xmlns:a16="http://schemas.microsoft.com/office/drawing/2014/main" id="{C3814CB1-055A-7F42-9C08-8935E703FB3B}"/>
                  </a:ext>
                </a:extLst>
              </p:cNvPr>
              <p:cNvSpPr/>
              <p:nvPr/>
            </p:nvSpPr>
            <p:spPr>
              <a:xfrm>
                <a:off x="3166469" y="4118866"/>
                <a:ext cx="38100" cy="35169"/>
              </a:xfrm>
              <a:custGeom>
                <a:avLst/>
                <a:gdLst>
                  <a:gd name="connsiteX0" fmla="*/ 37624 w 38100"/>
                  <a:gd name="connsiteY0" fmla="*/ 20662 h 35169"/>
                  <a:gd name="connsiteX1" fmla="*/ 22384 w 38100"/>
                  <a:gd name="connsiteY1" fmla="*/ 34730 h 35169"/>
                  <a:gd name="connsiteX2" fmla="*/ 7144 w 38100"/>
                  <a:gd name="connsiteY2" fmla="*/ 20662 h 35169"/>
                  <a:gd name="connsiteX3" fmla="*/ 22384 w 38100"/>
                  <a:gd name="connsiteY3" fmla="*/ 6594 h 35169"/>
                  <a:gd name="connsiteX4" fmla="*/ 37624 w 38100"/>
                  <a:gd name="connsiteY4" fmla="*/ 20662 h 35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5169">
                    <a:moveTo>
                      <a:pt x="37624" y="20662"/>
                    </a:moveTo>
                    <a:cubicBezTo>
                      <a:pt x="37624" y="28431"/>
                      <a:pt x="30801" y="34730"/>
                      <a:pt x="22384" y="34730"/>
                    </a:cubicBezTo>
                    <a:cubicBezTo>
                      <a:pt x="13967" y="34730"/>
                      <a:pt x="7144" y="28431"/>
                      <a:pt x="7144" y="20662"/>
                    </a:cubicBezTo>
                    <a:cubicBezTo>
                      <a:pt x="7144" y="12893"/>
                      <a:pt x="13967" y="6594"/>
                      <a:pt x="22384" y="6594"/>
                    </a:cubicBezTo>
                    <a:cubicBezTo>
                      <a:pt x="30801" y="6594"/>
                      <a:pt x="37624" y="12893"/>
                      <a:pt x="37624" y="20662"/>
                    </a:cubicBezTo>
                    <a:close/>
                  </a:path>
                </a:pathLst>
              </a:custGeom>
              <a:solidFill>
                <a:srgbClr val="DDDDDD"/>
              </a:solidFill>
              <a:ln w="9525" cap="flat">
                <a:noFill/>
                <a:prstDash val="solid"/>
                <a:miter/>
              </a:ln>
            </p:spPr>
            <p:txBody>
              <a:bodyPr rtlCol="0" anchor="ctr"/>
              <a:lstStyle/>
              <a:p>
                <a:endParaRPr lang="zh-CN" altLang="en-US" sz="1798">
                  <a:solidFill>
                    <a:prstClr val="black"/>
                  </a:solidFill>
                  <a:latin typeface="黑体" panose="02010609060101010101" pitchFamily="49" charset="-122"/>
                  <a:ea typeface="黑体" panose="02010609060101010101" pitchFamily="49" charset="-122"/>
                  <a:cs typeface="+mn-ea"/>
                  <a:sym typeface="+mn-lt"/>
                </a:endParaRPr>
              </a:p>
            </p:txBody>
          </p:sp>
          <p:sp>
            <p:nvSpPr>
              <p:cNvPr id="155" name="任意形状 154">
                <a:extLst>
                  <a:ext uri="{FF2B5EF4-FFF2-40B4-BE49-F238E27FC236}">
                    <a16:creationId xmlns:a16="http://schemas.microsoft.com/office/drawing/2014/main" id="{484A2FFD-DB50-1C4E-AEA7-6EB28B5B9CDC}"/>
                  </a:ext>
                </a:extLst>
              </p:cNvPr>
              <p:cNvSpPr/>
              <p:nvPr/>
            </p:nvSpPr>
            <p:spPr>
              <a:xfrm>
                <a:off x="3166469" y="4074905"/>
                <a:ext cx="38100" cy="35169"/>
              </a:xfrm>
              <a:custGeom>
                <a:avLst/>
                <a:gdLst>
                  <a:gd name="connsiteX0" fmla="*/ 37624 w 38100"/>
                  <a:gd name="connsiteY0" fmla="*/ 20662 h 35169"/>
                  <a:gd name="connsiteX1" fmla="*/ 22384 w 38100"/>
                  <a:gd name="connsiteY1" fmla="*/ 34730 h 35169"/>
                  <a:gd name="connsiteX2" fmla="*/ 7144 w 38100"/>
                  <a:gd name="connsiteY2" fmla="*/ 20662 h 35169"/>
                  <a:gd name="connsiteX3" fmla="*/ 22384 w 38100"/>
                  <a:gd name="connsiteY3" fmla="*/ 6594 h 35169"/>
                  <a:gd name="connsiteX4" fmla="*/ 37624 w 38100"/>
                  <a:gd name="connsiteY4" fmla="*/ 20662 h 35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5169">
                    <a:moveTo>
                      <a:pt x="37624" y="20662"/>
                    </a:moveTo>
                    <a:cubicBezTo>
                      <a:pt x="37624" y="28431"/>
                      <a:pt x="30801" y="34730"/>
                      <a:pt x="22384" y="34730"/>
                    </a:cubicBezTo>
                    <a:cubicBezTo>
                      <a:pt x="13967" y="34730"/>
                      <a:pt x="7144" y="28431"/>
                      <a:pt x="7144" y="20662"/>
                    </a:cubicBezTo>
                    <a:cubicBezTo>
                      <a:pt x="7144" y="12893"/>
                      <a:pt x="13967" y="6594"/>
                      <a:pt x="22384" y="6594"/>
                    </a:cubicBezTo>
                    <a:cubicBezTo>
                      <a:pt x="30801" y="6594"/>
                      <a:pt x="37624" y="12893"/>
                      <a:pt x="37624" y="20662"/>
                    </a:cubicBezTo>
                    <a:close/>
                  </a:path>
                </a:pathLst>
              </a:custGeom>
              <a:solidFill>
                <a:srgbClr val="B5B5B5"/>
              </a:solidFill>
              <a:ln w="9525" cap="flat">
                <a:noFill/>
                <a:prstDash val="solid"/>
                <a:miter/>
              </a:ln>
            </p:spPr>
            <p:txBody>
              <a:bodyPr rtlCol="0" anchor="ctr"/>
              <a:lstStyle/>
              <a:p>
                <a:endParaRPr lang="zh-CN" altLang="en-US" sz="1798">
                  <a:solidFill>
                    <a:prstClr val="black"/>
                  </a:solidFill>
                  <a:latin typeface="黑体" panose="02010609060101010101" pitchFamily="49" charset="-122"/>
                  <a:ea typeface="黑体" panose="02010609060101010101" pitchFamily="49" charset="-122"/>
                  <a:cs typeface="+mn-ea"/>
                  <a:sym typeface="+mn-lt"/>
                </a:endParaRPr>
              </a:p>
            </p:txBody>
          </p:sp>
        </p:grpSp>
        <p:grpSp>
          <p:nvGrpSpPr>
            <p:cNvPr id="156" name="图形 108">
              <a:extLst>
                <a:ext uri="{FF2B5EF4-FFF2-40B4-BE49-F238E27FC236}">
                  <a16:creationId xmlns:a16="http://schemas.microsoft.com/office/drawing/2014/main" id="{1159BF0A-29C6-444D-BA37-FD63C8F04A62}"/>
                </a:ext>
              </a:extLst>
            </p:cNvPr>
            <p:cNvGrpSpPr/>
            <p:nvPr/>
          </p:nvGrpSpPr>
          <p:grpSpPr>
            <a:xfrm>
              <a:off x="3700231" y="4359943"/>
              <a:ext cx="43300" cy="116901"/>
              <a:chOff x="3977571" y="4036658"/>
              <a:chExt cx="38100" cy="114300"/>
            </a:xfrm>
          </p:grpSpPr>
          <p:sp>
            <p:nvSpPr>
              <p:cNvPr id="157" name="任意形状 156">
                <a:extLst>
                  <a:ext uri="{FF2B5EF4-FFF2-40B4-BE49-F238E27FC236}">
                    <a16:creationId xmlns:a16="http://schemas.microsoft.com/office/drawing/2014/main" id="{B17364B4-C369-9F4E-9F95-E5CC97306491}"/>
                  </a:ext>
                </a:extLst>
              </p:cNvPr>
              <p:cNvSpPr/>
              <p:nvPr/>
            </p:nvSpPr>
            <p:spPr>
              <a:xfrm>
                <a:off x="3970427" y="4030064"/>
                <a:ext cx="38100" cy="35169"/>
              </a:xfrm>
              <a:custGeom>
                <a:avLst/>
                <a:gdLst>
                  <a:gd name="connsiteX0" fmla="*/ 37624 w 38100"/>
                  <a:gd name="connsiteY0" fmla="*/ 20662 h 35169"/>
                  <a:gd name="connsiteX1" fmla="*/ 22384 w 38100"/>
                  <a:gd name="connsiteY1" fmla="*/ 34730 h 35169"/>
                  <a:gd name="connsiteX2" fmla="*/ 7144 w 38100"/>
                  <a:gd name="connsiteY2" fmla="*/ 20662 h 35169"/>
                  <a:gd name="connsiteX3" fmla="*/ 22384 w 38100"/>
                  <a:gd name="connsiteY3" fmla="*/ 6594 h 35169"/>
                  <a:gd name="connsiteX4" fmla="*/ 37624 w 38100"/>
                  <a:gd name="connsiteY4" fmla="*/ 20662 h 35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5169">
                    <a:moveTo>
                      <a:pt x="37624" y="20662"/>
                    </a:moveTo>
                    <a:cubicBezTo>
                      <a:pt x="37624" y="28431"/>
                      <a:pt x="30801" y="34730"/>
                      <a:pt x="22384" y="34730"/>
                    </a:cubicBezTo>
                    <a:cubicBezTo>
                      <a:pt x="13967" y="34730"/>
                      <a:pt x="7144" y="28431"/>
                      <a:pt x="7144" y="20662"/>
                    </a:cubicBezTo>
                    <a:cubicBezTo>
                      <a:pt x="7144" y="12893"/>
                      <a:pt x="13967" y="6594"/>
                      <a:pt x="22384" y="6594"/>
                    </a:cubicBezTo>
                    <a:cubicBezTo>
                      <a:pt x="30801" y="6594"/>
                      <a:pt x="37624" y="12893"/>
                      <a:pt x="37624" y="20662"/>
                    </a:cubicBezTo>
                    <a:close/>
                  </a:path>
                </a:pathLst>
              </a:custGeom>
              <a:solidFill>
                <a:srgbClr val="898989"/>
              </a:solidFill>
              <a:ln w="9525" cap="flat">
                <a:noFill/>
                <a:prstDash val="solid"/>
                <a:miter/>
              </a:ln>
            </p:spPr>
            <p:txBody>
              <a:bodyPr rtlCol="0" anchor="ctr"/>
              <a:lstStyle/>
              <a:p>
                <a:endParaRPr lang="zh-CN" altLang="en-US" sz="1798" dirty="0">
                  <a:solidFill>
                    <a:prstClr val="black"/>
                  </a:solidFill>
                  <a:latin typeface="黑体" panose="02010609060101010101" pitchFamily="49" charset="-122"/>
                  <a:ea typeface="黑体" panose="02010609060101010101" pitchFamily="49" charset="-122"/>
                  <a:cs typeface="+mn-ea"/>
                  <a:sym typeface="+mn-lt"/>
                </a:endParaRPr>
              </a:p>
            </p:txBody>
          </p:sp>
          <p:sp>
            <p:nvSpPr>
              <p:cNvPr id="158" name="任意形状 157">
                <a:extLst>
                  <a:ext uri="{FF2B5EF4-FFF2-40B4-BE49-F238E27FC236}">
                    <a16:creationId xmlns:a16="http://schemas.microsoft.com/office/drawing/2014/main" id="{2EE4FD7C-C13A-2C45-B2B1-B6DE0059F6A2}"/>
                  </a:ext>
                </a:extLst>
              </p:cNvPr>
              <p:cNvSpPr/>
              <p:nvPr/>
            </p:nvSpPr>
            <p:spPr>
              <a:xfrm>
                <a:off x="3970427" y="4118866"/>
                <a:ext cx="38100" cy="35169"/>
              </a:xfrm>
              <a:custGeom>
                <a:avLst/>
                <a:gdLst>
                  <a:gd name="connsiteX0" fmla="*/ 37624 w 38100"/>
                  <a:gd name="connsiteY0" fmla="*/ 20662 h 35169"/>
                  <a:gd name="connsiteX1" fmla="*/ 22384 w 38100"/>
                  <a:gd name="connsiteY1" fmla="*/ 34730 h 35169"/>
                  <a:gd name="connsiteX2" fmla="*/ 7144 w 38100"/>
                  <a:gd name="connsiteY2" fmla="*/ 20662 h 35169"/>
                  <a:gd name="connsiteX3" fmla="*/ 22384 w 38100"/>
                  <a:gd name="connsiteY3" fmla="*/ 6594 h 35169"/>
                  <a:gd name="connsiteX4" fmla="*/ 37624 w 38100"/>
                  <a:gd name="connsiteY4" fmla="*/ 20662 h 35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5169">
                    <a:moveTo>
                      <a:pt x="37624" y="20662"/>
                    </a:moveTo>
                    <a:cubicBezTo>
                      <a:pt x="37624" y="28431"/>
                      <a:pt x="30801" y="34730"/>
                      <a:pt x="22384" y="34730"/>
                    </a:cubicBezTo>
                    <a:cubicBezTo>
                      <a:pt x="13967" y="34730"/>
                      <a:pt x="7144" y="28431"/>
                      <a:pt x="7144" y="20662"/>
                    </a:cubicBezTo>
                    <a:cubicBezTo>
                      <a:pt x="7144" y="12893"/>
                      <a:pt x="13967" y="6594"/>
                      <a:pt x="22384" y="6594"/>
                    </a:cubicBezTo>
                    <a:cubicBezTo>
                      <a:pt x="30801" y="6594"/>
                      <a:pt x="37624" y="12893"/>
                      <a:pt x="37624" y="20662"/>
                    </a:cubicBezTo>
                    <a:close/>
                  </a:path>
                </a:pathLst>
              </a:custGeom>
              <a:solidFill>
                <a:srgbClr val="DDDDDD"/>
              </a:solidFill>
              <a:ln w="9525" cap="flat">
                <a:noFill/>
                <a:prstDash val="solid"/>
                <a:miter/>
              </a:ln>
            </p:spPr>
            <p:txBody>
              <a:bodyPr rtlCol="0" anchor="ctr"/>
              <a:lstStyle/>
              <a:p>
                <a:endParaRPr lang="zh-CN" altLang="en-US" sz="1798">
                  <a:solidFill>
                    <a:prstClr val="black"/>
                  </a:solidFill>
                  <a:latin typeface="黑体" panose="02010609060101010101" pitchFamily="49" charset="-122"/>
                  <a:ea typeface="黑体" panose="02010609060101010101" pitchFamily="49" charset="-122"/>
                  <a:cs typeface="+mn-ea"/>
                  <a:sym typeface="+mn-lt"/>
                </a:endParaRPr>
              </a:p>
            </p:txBody>
          </p:sp>
          <p:sp>
            <p:nvSpPr>
              <p:cNvPr id="159" name="任意形状 158">
                <a:extLst>
                  <a:ext uri="{FF2B5EF4-FFF2-40B4-BE49-F238E27FC236}">
                    <a16:creationId xmlns:a16="http://schemas.microsoft.com/office/drawing/2014/main" id="{960CCA6D-1469-6444-9FBF-ABF34221B51F}"/>
                  </a:ext>
                </a:extLst>
              </p:cNvPr>
              <p:cNvSpPr/>
              <p:nvPr/>
            </p:nvSpPr>
            <p:spPr>
              <a:xfrm>
                <a:off x="3970427" y="4074905"/>
                <a:ext cx="38100" cy="35169"/>
              </a:xfrm>
              <a:custGeom>
                <a:avLst/>
                <a:gdLst>
                  <a:gd name="connsiteX0" fmla="*/ 37624 w 38100"/>
                  <a:gd name="connsiteY0" fmla="*/ 20662 h 35169"/>
                  <a:gd name="connsiteX1" fmla="*/ 22384 w 38100"/>
                  <a:gd name="connsiteY1" fmla="*/ 34730 h 35169"/>
                  <a:gd name="connsiteX2" fmla="*/ 7144 w 38100"/>
                  <a:gd name="connsiteY2" fmla="*/ 20662 h 35169"/>
                  <a:gd name="connsiteX3" fmla="*/ 22384 w 38100"/>
                  <a:gd name="connsiteY3" fmla="*/ 6594 h 35169"/>
                  <a:gd name="connsiteX4" fmla="*/ 37624 w 38100"/>
                  <a:gd name="connsiteY4" fmla="*/ 20662 h 35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5169">
                    <a:moveTo>
                      <a:pt x="37624" y="20662"/>
                    </a:moveTo>
                    <a:cubicBezTo>
                      <a:pt x="37624" y="28431"/>
                      <a:pt x="30801" y="34730"/>
                      <a:pt x="22384" y="34730"/>
                    </a:cubicBezTo>
                    <a:cubicBezTo>
                      <a:pt x="13967" y="34730"/>
                      <a:pt x="7144" y="28431"/>
                      <a:pt x="7144" y="20662"/>
                    </a:cubicBezTo>
                    <a:cubicBezTo>
                      <a:pt x="7144" y="12893"/>
                      <a:pt x="13967" y="6594"/>
                      <a:pt x="22384" y="6594"/>
                    </a:cubicBezTo>
                    <a:cubicBezTo>
                      <a:pt x="30801" y="6594"/>
                      <a:pt x="37624" y="12893"/>
                      <a:pt x="37624" y="20662"/>
                    </a:cubicBezTo>
                    <a:close/>
                  </a:path>
                </a:pathLst>
              </a:custGeom>
              <a:solidFill>
                <a:srgbClr val="B5B5B5"/>
              </a:solidFill>
              <a:ln w="9525" cap="flat">
                <a:noFill/>
                <a:prstDash val="solid"/>
                <a:miter/>
              </a:ln>
            </p:spPr>
            <p:txBody>
              <a:bodyPr rtlCol="0" anchor="ctr"/>
              <a:lstStyle/>
              <a:p>
                <a:endParaRPr lang="zh-CN" altLang="en-US" sz="1798">
                  <a:solidFill>
                    <a:prstClr val="black"/>
                  </a:solidFill>
                  <a:latin typeface="黑体" panose="02010609060101010101" pitchFamily="49" charset="-122"/>
                  <a:ea typeface="黑体" panose="02010609060101010101" pitchFamily="49" charset="-122"/>
                  <a:cs typeface="+mn-ea"/>
                  <a:sym typeface="+mn-lt"/>
                </a:endParaRPr>
              </a:p>
            </p:txBody>
          </p:sp>
        </p:grpSp>
        <p:grpSp>
          <p:nvGrpSpPr>
            <p:cNvPr id="160" name="图形 109">
              <a:extLst>
                <a:ext uri="{FF2B5EF4-FFF2-40B4-BE49-F238E27FC236}">
                  <a16:creationId xmlns:a16="http://schemas.microsoft.com/office/drawing/2014/main" id="{4D76C838-E7FF-0448-8DB3-241D4B2B3FFA}"/>
                </a:ext>
              </a:extLst>
            </p:cNvPr>
            <p:cNvGrpSpPr/>
            <p:nvPr/>
          </p:nvGrpSpPr>
          <p:grpSpPr>
            <a:xfrm>
              <a:off x="4598274" y="4359943"/>
              <a:ext cx="43300" cy="116901"/>
              <a:chOff x="4767771" y="4036658"/>
              <a:chExt cx="38100" cy="114300"/>
            </a:xfrm>
          </p:grpSpPr>
          <p:sp>
            <p:nvSpPr>
              <p:cNvPr id="161" name="任意形状 160">
                <a:extLst>
                  <a:ext uri="{FF2B5EF4-FFF2-40B4-BE49-F238E27FC236}">
                    <a16:creationId xmlns:a16="http://schemas.microsoft.com/office/drawing/2014/main" id="{026F57F4-5BE7-6E45-BE35-F9E4C107A189}"/>
                  </a:ext>
                </a:extLst>
              </p:cNvPr>
              <p:cNvSpPr/>
              <p:nvPr/>
            </p:nvSpPr>
            <p:spPr>
              <a:xfrm>
                <a:off x="4760627" y="4030064"/>
                <a:ext cx="38100" cy="35169"/>
              </a:xfrm>
              <a:custGeom>
                <a:avLst/>
                <a:gdLst>
                  <a:gd name="connsiteX0" fmla="*/ 37624 w 38100"/>
                  <a:gd name="connsiteY0" fmla="*/ 20662 h 35169"/>
                  <a:gd name="connsiteX1" fmla="*/ 22384 w 38100"/>
                  <a:gd name="connsiteY1" fmla="*/ 34730 h 35169"/>
                  <a:gd name="connsiteX2" fmla="*/ 7144 w 38100"/>
                  <a:gd name="connsiteY2" fmla="*/ 20662 h 35169"/>
                  <a:gd name="connsiteX3" fmla="*/ 22384 w 38100"/>
                  <a:gd name="connsiteY3" fmla="*/ 6594 h 35169"/>
                  <a:gd name="connsiteX4" fmla="*/ 37624 w 38100"/>
                  <a:gd name="connsiteY4" fmla="*/ 20662 h 35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5169">
                    <a:moveTo>
                      <a:pt x="37624" y="20662"/>
                    </a:moveTo>
                    <a:cubicBezTo>
                      <a:pt x="37624" y="28431"/>
                      <a:pt x="30801" y="34730"/>
                      <a:pt x="22384" y="34730"/>
                    </a:cubicBezTo>
                    <a:cubicBezTo>
                      <a:pt x="13967" y="34730"/>
                      <a:pt x="7144" y="28431"/>
                      <a:pt x="7144" y="20662"/>
                    </a:cubicBezTo>
                    <a:cubicBezTo>
                      <a:pt x="7144" y="12893"/>
                      <a:pt x="13967" y="6594"/>
                      <a:pt x="22384" y="6594"/>
                    </a:cubicBezTo>
                    <a:cubicBezTo>
                      <a:pt x="30801" y="6594"/>
                      <a:pt x="37624" y="12893"/>
                      <a:pt x="37624" y="20662"/>
                    </a:cubicBezTo>
                    <a:close/>
                  </a:path>
                </a:pathLst>
              </a:custGeom>
              <a:solidFill>
                <a:srgbClr val="898989"/>
              </a:solidFill>
              <a:ln w="9525" cap="flat">
                <a:noFill/>
                <a:prstDash val="solid"/>
                <a:miter/>
              </a:ln>
            </p:spPr>
            <p:txBody>
              <a:bodyPr rtlCol="0" anchor="ctr"/>
              <a:lstStyle/>
              <a:p>
                <a:endParaRPr lang="zh-CN" altLang="en-US" sz="1798">
                  <a:solidFill>
                    <a:prstClr val="black"/>
                  </a:solidFill>
                  <a:latin typeface="黑体" panose="02010609060101010101" pitchFamily="49" charset="-122"/>
                  <a:ea typeface="黑体" panose="02010609060101010101" pitchFamily="49" charset="-122"/>
                  <a:cs typeface="+mn-ea"/>
                  <a:sym typeface="+mn-lt"/>
                </a:endParaRPr>
              </a:p>
            </p:txBody>
          </p:sp>
          <p:sp>
            <p:nvSpPr>
              <p:cNvPr id="162" name="任意形状 161">
                <a:extLst>
                  <a:ext uri="{FF2B5EF4-FFF2-40B4-BE49-F238E27FC236}">
                    <a16:creationId xmlns:a16="http://schemas.microsoft.com/office/drawing/2014/main" id="{EC933002-5D4D-F548-818B-06A99880F0A0}"/>
                  </a:ext>
                </a:extLst>
              </p:cNvPr>
              <p:cNvSpPr/>
              <p:nvPr/>
            </p:nvSpPr>
            <p:spPr>
              <a:xfrm>
                <a:off x="4760627" y="4118866"/>
                <a:ext cx="38100" cy="35169"/>
              </a:xfrm>
              <a:custGeom>
                <a:avLst/>
                <a:gdLst>
                  <a:gd name="connsiteX0" fmla="*/ 37624 w 38100"/>
                  <a:gd name="connsiteY0" fmla="*/ 20662 h 35169"/>
                  <a:gd name="connsiteX1" fmla="*/ 22384 w 38100"/>
                  <a:gd name="connsiteY1" fmla="*/ 34730 h 35169"/>
                  <a:gd name="connsiteX2" fmla="*/ 7144 w 38100"/>
                  <a:gd name="connsiteY2" fmla="*/ 20662 h 35169"/>
                  <a:gd name="connsiteX3" fmla="*/ 22384 w 38100"/>
                  <a:gd name="connsiteY3" fmla="*/ 6594 h 35169"/>
                  <a:gd name="connsiteX4" fmla="*/ 37624 w 38100"/>
                  <a:gd name="connsiteY4" fmla="*/ 20662 h 35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5169">
                    <a:moveTo>
                      <a:pt x="37624" y="20662"/>
                    </a:moveTo>
                    <a:cubicBezTo>
                      <a:pt x="37624" y="28431"/>
                      <a:pt x="30801" y="34730"/>
                      <a:pt x="22384" y="34730"/>
                    </a:cubicBezTo>
                    <a:cubicBezTo>
                      <a:pt x="13967" y="34730"/>
                      <a:pt x="7144" y="28431"/>
                      <a:pt x="7144" y="20662"/>
                    </a:cubicBezTo>
                    <a:cubicBezTo>
                      <a:pt x="7144" y="12893"/>
                      <a:pt x="13967" y="6594"/>
                      <a:pt x="22384" y="6594"/>
                    </a:cubicBezTo>
                    <a:cubicBezTo>
                      <a:pt x="30801" y="6594"/>
                      <a:pt x="37624" y="12893"/>
                      <a:pt x="37624" y="20662"/>
                    </a:cubicBezTo>
                    <a:close/>
                  </a:path>
                </a:pathLst>
              </a:custGeom>
              <a:solidFill>
                <a:srgbClr val="DDDDDD"/>
              </a:solidFill>
              <a:ln w="9525" cap="flat">
                <a:noFill/>
                <a:prstDash val="solid"/>
                <a:miter/>
              </a:ln>
            </p:spPr>
            <p:txBody>
              <a:bodyPr rtlCol="0" anchor="ctr"/>
              <a:lstStyle/>
              <a:p>
                <a:endParaRPr lang="zh-CN" altLang="en-US" sz="1798">
                  <a:solidFill>
                    <a:prstClr val="black"/>
                  </a:solidFill>
                  <a:latin typeface="黑体" panose="02010609060101010101" pitchFamily="49" charset="-122"/>
                  <a:ea typeface="黑体" panose="02010609060101010101" pitchFamily="49" charset="-122"/>
                  <a:cs typeface="+mn-ea"/>
                  <a:sym typeface="+mn-lt"/>
                </a:endParaRPr>
              </a:p>
            </p:txBody>
          </p:sp>
          <p:sp>
            <p:nvSpPr>
              <p:cNvPr id="163" name="任意形状 162">
                <a:extLst>
                  <a:ext uri="{FF2B5EF4-FFF2-40B4-BE49-F238E27FC236}">
                    <a16:creationId xmlns:a16="http://schemas.microsoft.com/office/drawing/2014/main" id="{90989CAB-E548-F34E-A7E7-FE766A80A5B7}"/>
                  </a:ext>
                </a:extLst>
              </p:cNvPr>
              <p:cNvSpPr/>
              <p:nvPr/>
            </p:nvSpPr>
            <p:spPr>
              <a:xfrm>
                <a:off x="4760627" y="4074905"/>
                <a:ext cx="38100" cy="35169"/>
              </a:xfrm>
              <a:custGeom>
                <a:avLst/>
                <a:gdLst>
                  <a:gd name="connsiteX0" fmla="*/ 37624 w 38100"/>
                  <a:gd name="connsiteY0" fmla="*/ 20662 h 35169"/>
                  <a:gd name="connsiteX1" fmla="*/ 22384 w 38100"/>
                  <a:gd name="connsiteY1" fmla="*/ 34730 h 35169"/>
                  <a:gd name="connsiteX2" fmla="*/ 7144 w 38100"/>
                  <a:gd name="connsiteY2" fmla="*/ 20662 h 35169"/>
                  <a:gd name="connsiteX3" fmla="*/ 22384 w 38100"/>
                  <a:gd name="connsiteY3" fmla="*/ 6594 h 35169"/>
                  <a:gd name="connsiteX4" fmla="*/ 37624 w 38100"/>
                  <a:gd name="connsiteY4" fmla="*/ 20662 h 35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5169">
                    <a:moveTo>
                      <a:pt x="37624" y="20662"/>
                    </a:moveTo>
                    <a:cubicBezTo>
                      <a:pt x="37624" y="28431"/>
                      <a:pt x="30801" y="34730"/>
                      <a:pt x="22384" y="34730"/>
                    </a:cubicBezTo>
                    <a:cubicBezTo>
                      <a:pt x="13967" y="34730"/>
                      <a:pt x="7144" y="28431"/>
                      <a:pt x="7144" y="20662"/>
                    </a:cubicBezTo>
                    <a:cubicBezTo>
                      <a:pt x="7144" y="12893"/>
                      <a:pt x="13967" y="6594"/>
                      <a:pt x="22384" y="6594"/>
                    </a:cubicBezTo>
                    <a:cubicBezTo>
                      <a:pt x="30801" y="6594"/>
                      <a:pt x="37624" y="12893"/>
                      <a:pt x="37624" y="20662"/>
                    </a:cubicBezTo>
                    <a:close/>
                  </a:path>
                </a:pathLst>
              </a:custGeom>
              <a:solidFill>
                <a:srgbClr val="B5B5B5"/>
              </a:solidFill>
              <a:ln w="9525" cap="flat">
                <a:noFill/>
                <a:prstDash val="solid"/>
                <a:miter/>
              </a:ln>
            </p:spPr>
            <p:txBody>
              <a:bodyPr rtlCol="0" anchor="ctr"/>
              <a:lstStyle/>
              <a:p>
                <a:endParaRPr lang="zh-CN" altLang="en-US" sz="1798">
                  <a:solidFill>
                    <a:prstClr val="black"/>
                  </a:solidFill>
                  <a:latin typeface="黑体" panose="02010609060101010101" pitchFamily="49" charset="-122"/>
                  <a:ea typeface="黑体" panose="02010609060101010101" pitchFamily="49" charset="-122"/>
                  <a:cs typeface="+mn-ea"/>
                  <a:sym typeface="+mn-lt"/>
                </a:endParaRPr>
              </a:p>
            </p:txBody>
          </p:sp>
        </p:grpSp>
        <p:grpSp>
          <p:nvGrpSpPr>
            <p:cNvPr id="164" name="图形 116">
              <a:extLst>
                <a:ext uri="{FF2B5EF4-FFF2-40B4-BE49-F238E27FC236}">
                  <a16:creationId xmlns:a16="http://schemas.microsoft.com/office/drawing/2014/main" id="{57B89D7E-F246-9D4F-A269-D475C43C3BC6}"/>
                </a:ext>
              </a:extLst>
            </p:cNvPr>
            <p:cNvGrpSpPr/>
            <p:nvPr/>
          </p:nvGrpSpPr>
          <p:grpSpPr>
            <a:xfrm>
              <a:off x="2787485" y="5702695"/>
              <a:ext cx="43300" cy="116901"/>
              <a:chOff x="3174432" y="5349525"/>
              <a:chExt cx="38100" cy="114300"/>
            </a:xfrm>
          </p:grpSpPr>
          <p:sp>
            <p:nvSpPr>
              <p:cNvPr id="165" name="任意形状 164">
                <a:extLst>
                  <a:ext uri="{FF2B5EF4-FFF2-40B4-BE49-F238E27FC236}">
                    <a16:creationId xmlns:a16="http://schemas.microsoft.com/office/drawing/2014/main" id="{10440B31-13BE-3B47-960A-DC316EAB378A}"/>
                  </a:ext>
                </a:extLst>
              </p:cNvPr>
              <p:cNvSpPr/>
              <p:nvPr/>
            </p:nvSpPr>
            <p:spPr>
              <a:xfrm>
                <a:off x="3167288" y="5342931"/>
                <a:ext cx="38100" cy="35169"/>
              </a:xfrm>
              <a:custGeom>
                <a:avLst/>
                <a:gdLst>
                  <a:gd name="connsiteX0" fmla="*/ 37624 w 38100"/>
                  <a:gd name="connsiteY0" fmla="*/ 20662 h 35169"/>
                  <a:gd name="connsiteX1" fmla="*/ 22384 w 38100"/>
                  <a:gd name="connsiteY1" fmla="*/ 34730 h 35169"/>
                  <a:gd name="connsiteX2" fmla="*/ 7144 w 38100"/>
                  <a:gd name="connsiteY2" fmla="*/ 20662 h 35169"/>
                  <a:gd name="connsiteX3" fmla="*/ 22384 w 38100"/>
                  <a:gd name="connsiteY3" fmla="*/ 6594 h 35169"/>
                  <a:gd name="connsiteX4" fmla="*/ 37624 w 38100"/>
                  <a:gd name="connsiteY4" fmla="*/ 20662 h 35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5169">
                    <a:moveTo>
                      <a:pt x="37624" y="20662"/>
                    </a:moveTo>
                    <a:cubicBezTo>
                      <a:pt x="37624" y="28431"/>
                      <a:pt x="30801" y="34730"/>
                      <a:pt x="22384" y="34730"/>
                    </a:cubicBezTo>
                    <a:cubicBezTo>
                      <a:pt x="13967" y="34730"/>
                      <a:pt x="7144" y="28431"/>
                      <a:pt x="7144" y="20662"/>
                    </a:cubicBezTo>
                    <a:cubicBezTo>
                      <a:pt x="7144" y="12893"/>
                      <a:pt x="13967" y="6594"/>
                      <a:pt x="22384" y="6594"/>
                    </a:cubicBezTo>
                    <a:cubicBezTo>
                      <a:pt x="30801" y="6594"/>
                      <a:pt x="37624" y="12893"/>
                      <a:pt x="37624" y="20662"/>
                    </a:cubicBezTo>
                    <a:close/>
                  </a:path>
                </a:pathLst>
              </a:custGeom>
              <a:solidFill>
                <a:srgbClr val="898989"/>
              </a:solidFill>
              <a:ln w="9525" cap="flat">
                <a:noFill/>
                <a:prstDash val="solid"/>
                <a:miter/>
              </a:ln>
            </p:spPr>
            <p:txBody>
              <a:bodyPr rtlCol="0" anchor="ctr"/>
              <a:lstStyle/>
              <a:p>
                <a:endParaRPr lang="zh-CN" altLang="en-US" sz="1798">
                  <a:solidFill>
                    <a:prstClr val="black"/>
                  </a:solidFill>
                  <a:latin typeface="黑体" panose="02010609060101010101" pitchFamily="49" charset="-122"/>
                  <a:ea typeface="黑体" panose="02010609060101010101" pitchFamily="49" charset="-122"/>
                  <a:cs typeface="+mn-ea"/>
                  <a:sym typeface="+mn-lt"/>
                </a:endParaRPr>
              </a:p>
            </p:txBody>
          </p:sp>
          <p:sp>
            <p:nvSpPr>
              <p:cNvPr id="166" name="任意形状 165">
                <a:extLst>
                  <a:ext uri="{FF2B5EF4-FFF2-40B4-BE49-F238E27FC236}">
                    <a16:creationId xmlns:a16="http://schemas.microsoft.com/office/drawing/2014/main" id="{C81A07C0-225C-174A-92EA-8D500F309EBD}"/>
                  </a:ext>
                </a:extLst>
              </p:cNvPr>
              <p:cNvSpPr/>
              <p:nvPr/>
            </p:nvSpPr>
            <p:spPr>
              <a:xfrm>
                <a:off x="3167288" y="5431733"/>
                <a:ext cx="38100" cy="35169"/>
              </a:xfrm>
              <a:custGeom>
                <a:avLst/>
                <a:gdLst>
                  <a:gd name="connsiteX0" fmla="*/ 37624 w 38100"/>
                  <a:gd name="connsiteY0" fmla="*/ 20662 h 35169"/>
                  <a:gd name="connsiteX1" fmla="*/ 22384 w 38100"/>
                  <a:gd name="connsiteY1" fmla="*/ 34730 h 35169"/>
                  <a:gd name="connsiteX2" fmla="*/ 7144 w 38100"/>
                  <a:gd name="connsiteY2" fmla="*/ 20662 h 35169"/>
                  <a:gd name="connsiteX3" fmla="*/ 22384 w 38100"/>
                  <a:gd name="connsiteY3" fmla="*/ 6594 h 35169"/>
                  <a:gd name="connsiteX4" fmla="*/ 37624 w 38100"/>
                  <a:gd name="connsiteY4" fmla="*/ 20662 h 35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5169">
                    <a:moveTo>
                      <a:pt x="37624" y="20662"/>
                    </a:moveTo>
                    <a:cubicBezTo>
                      <a:pt x="37624" y="28431"/>
                      <a:pt x="30801" y="34730"/>
                      <a:pt x="22384" y="34730"/>
                    </a:cubicBezTo>
                    <a:cubicBezTo>
                      <a:pt x="13967" y="34730"/>
                      <a:pt x="7144" y="28431"/>
                      <a:pt x="7144" y="20662"/>
                    </a:cubicBezTo>
                    <a:cubicBezTo>
                      <a:pt x="7144" y="12893"/>
                      <a:pt x="13967" y="6594"/>
                      <a:pt x="22384" y="6594"/>
                    </a:cubicBezTo>
                    <a:cubicBezTo>
                      <a:pt x="30801" y="6594"/>
                      <a:pt x="37624" y="12893"/>
                      <a:pt x="37624" y="20662"/>
                    </a:cubicBezTo>
                    <a:close/>
                  </a:path>
                </a:pathLst>
              </a:custGeom>
              <a:solidFill>
                <a:srgbClr val="DDDDDD">
                  <a:alpha val="99000"/>
                </a:srgbClr>
              </a:solidFill>
              <a:ln w="9525" cap="flat">
                <a:noFill/>
                <a:prstDash val="solid"/>
                <a:miter/>
              </a:ln>
            </p:spPr>
            <p:txBody>
              <a:bodyPr rtlCol="0" anchor="ctr"/>
              <a:lstStyle/>
              <a:p>
                <a:endParaRPr lang="zh-CN" altLang="en-US" sz="1798">
                  <a:solidFill>
                    <a:prstClr val="black"/>
                  </a:solidFill>
                  <a:latin typeface="黑体" panose="02010609060101010101" pitchFamily="49" charset="-122"/>
                  <a:ea typeface="黑体" panose="02010609060101010101" pitchFamily="49" charset="-122"/>
                  <a:cs typeface="+mn-ea"/>
                  <a:sym typeface="+mn-lt"/>
                </a:endParaRPr>
              </a:p>
            </p:txBody>
          </p:sp>
          <p:sp>
            <p:nvSpPr>
              <p:cNvPr id="167" name="任意形状 166">
                <a:extLst>
                  <a:ext uri="{FF2B5EF4-FFF2-40B4-BE49-F238E27FC236}">
                    <a16:creationId xmlns:a16="http://schemas.microsoft.com/office/drawing/2014/main" id="{A95E6B8C-2D69-A548-AC0F-7F4682A862E7}"/>
                  </a:ext>
                </a:extLst>
              </p:cNvPr>
              <p:cNvSpPr/>
              <p:nvPr/>
            </p:nvSpPr>
            <p:spPr>
              <a:xfrm>
                <a:off x="3167288" y="5387772"/>
                <a:ext cx="38100" cy="35169"/>
              </a:xfrm>
              <a:custGeom>
                <a:avLst/>
                <a:gdLst>
                  <a:gd name="connsiteX0" fmla="*/ 37624 w 38100"/>
                  <a:gd name="connsiteY0" fmla="*/ 20662 h 35169"/>
                  <a:gd name="connsiteX1" fmla="*/ 22384 w 38100"/>
                  <a:gd name="connsiteY1" fmla="*/ 34730 h 35169"/>
                  <a:gd name="connsiteX2" fmla="*/ 7144 w 38100"/>
                  <a:gd name="connsiteY2" fmla="*/ 20662 h 35169"/>
                  <a:gd name="connsiteX3" fmla="*/ 22384 w 38100"/>
                  <a:gd name="connsiteY3" fmla="*/ 6594 h 35169"/>
                  <a:gd name="connsiteX4" fmla="*/ 37624 w 38100"/>
                  <a:gd name="connsiteY4" fmla="*/ 20662 h 35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5169">
                    <a:moveTo>
                      <a:pt x="37624" y="20662"/>
                    </a:moveTo>
                    <a:cubicBezTo>
                      <a:pt x="37624" y="28431"/>
                      <a:pt x="30801" y="34730"/>
                      <a:pt x="22384" y="34730"/>
                    </a:cubicBezTo>
                    <a:cubicBezTo>
                      <a:pt x="13967" y="34730"/>
                      <a:pt x="7144" y="28431"/>
                      <a:pt x="7144" y="20662"/>
                    </a:cubicBezTo>
                    <a:cubicBezTo>
                      <a:pt x="7144" y="12893"/>
                      <a:pt x="13967" y="6594"/>
                      <a:pt x="22384" y="6594"/>
                    </a:cubicBezTo>
                    <a:cubicBezTo>
                      <a:pt x="30801" y="6594"/>
                      <a:pt x="37624" y="12893"/>
                      <a:pt x="37624" y="20662"/>
                    </a:cubicBezTo>
                    <a:close/>
                  </a:path>
                </a:pathLst>
              </a:custGeom>
              <a:solidFill>
                <a:srgbClr val="B5B5B5"/>
              </a:solidFill>
              <a:ln w="9525" cap="flat">
                <a:noFill/>
                <a:prstDash val="solid"/>
                <a:miter/>
              </a:ln>
            </p:spPr>
            <p:txBody>
              <a:bodyPr rtlCol="0" anchor="ctr"/>
              <a:lstStyle/>
              <a:p>
                <a:endParaRPr lang="zh-CN" altLang="en-US" sz="1798">
                  <a:solidFill>
                    <a:prstClr val="black"/>
                  </a:solidFill>
                  <a:latin typeface="黑体" panose="02010609060101010101" pitchFamily="49" charset="-122"/>
                  <a:ea typeface="黑体" panose="02010609060101010101" pitchFamily="49" charset="-122"/>
                  <a:cs typeface="+mn-ea"/>
                  <a:sym typeface="+mn-lt"/>
                </a:endParaRPr>
              </a:p>
            </p:txBody>
          </p:sp>
        </p:grpSp>
        <p:grpSp>
          <p:nvGrpSpPr>
            <p:cNvPr id="168" name="图形 117">
              <a:extLst>
                <a:ext uri="{FF2B5EF4-FFF2-40B4-BE49-F238E27FC236}">
                  <a16:creationId xmlns:a16="http://schemas.microsoft.com/office/drawing/2014/main" id="{26AA0597-EF7A-604A-AECA-6AF5D82DC419}"/>
                </a:ext>
              </a:extLst>
            </p:cNvPr>
            <p:cNvGrpSpPr/>
            <p:nvPr/>
          </p:nvGrpSpPr>
          <p:grpSpPr>
            <a:xfrm>
              <a:off x="3708886" y="5702695"/>
              <a:ext cx="43300" cy="116901"/>
              <a:chOff x="4005416" y="5349525"/>
              <a:chExt cx="38100" cy="114300"/>
            </a:xfrm>
          </p:grpSpPr>
          <p:sp>
            <p:nvSpPr>
              <p:cNvPr id="169" name="任意形状 168">
                <a:extLst>
                  <a:ext uri="{FF2B5EF4-FFF2-40B4-BE49-F238E27FC236}">
                    <a16:creationId xmlns:a16="http://schemas.microsoft.com/office/drawing/2014/main" id="{575CF1CA-4260-4A47-A2E7-1BC583544E60}"/>
                  </a:ext>
                </a:extLst>
              </p:cNvPr>
              <p:cNvSpPr/>
              <p:nvPr/>
            </p:nvSpPr>
            <p:spPr>
              <a:xfrm>
                <a:off x="3998272" y="5342931"/>
                <a:ext cx="38100" cy="35169"/>
              </a:xfrm>
              <a:custGeom>
                <a:avLst/>
                <a:gdLst>
                  <a:gd name="connsiteX0" fmla="*/ 37624 w 38100"/>
                  <a:gd name="connsiteY0" fmla="*/ 20662 h 35169"/>
                  <a:gd name="connsiteX1" fmla="*/ 22384 w 38100"/>
                  <a:gd name="connsiteY1" fmla="*/ 34730 h 35169"/>
                  <a:gd name="connsiteX2" fmla="*/ 7144 w 38100"/>
                  <a:gd name="connsiteY2" fmla="*/ 20662 h 35169"/>
                  <a:gd name="connsiteX3" fmla="*/ 22384 w 38100"/>
                  <a:gd name="connsiteY3" fmla="*/ 6594 h 35169"/>
                  <a:gd name="connsiteX4" fmla="*/ 37624 w 38100"/>
                  <a:gd name="connsiteY4" fmla="*/ 20662 h 35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5169">
                    <a:moveTo>
                      <a:pt x="37624" y="20662"/>
                    </a:moveTo>
                    <a:cubicBezTo>
                      <a:pt x="37624" y="28431"/>
                      <a:pt x="30801" y="34730"/>
                      <a:pt x="22384" y="34730"/>
                    </a:cubicBezTo>
                    <a:cubicBezTo>
                      <a:pt x="13967" y="34730"/>
                      <a:pt x="7144" y="28431"/>
                      <a:pt x="7144" y="20662"/>
                    </a:cubicBezTo>
                    <a:cubicBezTo>
                      <a:pt x="7144" y="12893"/>
                      <a:pt x="13967" y="6594"/>
                      <a:pt x="22384" y="6594"/>
                    </a:cubicBezTo>
                    <a:cubicBezTo>
                      <a:pt x="30801" y="6594"/>
                      <a:pt x="37624" y="12893"/>
                      <a:pt x="37624" y="20662"/>
                    </a:cubicBezTo>
                    <a:close/>
                  </a:path>
                </a:pathLst>
              </a:custGeom>
              <a:solidFill>
                <a:srgbClr val="898989"/>
              </a:solidFill>
              <a:ln w="9525" cap="flat">
                <a:noFill/>
                <a:prstDash val="solid"/>
                <a:miter/>
              </a:ln>
            </p:spPr>
            <p:txBody>
              <a:bodyPr rtlCol="0" anchor="ctr"/>
              <a:lstStyle/>
              <a:p>
                <a:endParaRPr lang="zh-CN" altLang="en-US" sz="1798">
                  <a:solidFill>
                    <a:prstClr val="black"/>
                  </a:solidFill>
                  <a:latin typeface="黑体" panose="02010609060101010101" pitchFamily="49" charset="-122"/>
                  <a:ea typeface="黑体" panose="02010609060101010101" pitchFamily="49" charset="-122"/>
                  <a:cs typeface="+mn-ea"/>
                  <a:sym typeface="+mn-lt"/>
                </a:endParaRPr>
              </a:p>
            </p:txBody>
          </p:sp>
          <p:sp>
            <p:nvSpPr>
              <p:cNvPr id="170" name="任意形状 169">
                <a:extLst>
                  <a:ext uri="{FF2B5EF4-FFF2-40B4-BE49-F238E27FC236}">
                    <a16:creationId xmlns:a16="http://schemas.microsoft.com/office/drawing/2014/main" id="{51AD0B7B-E4F2-CA42-AF17-22B250C0D61A}"/>
                  </a:ext>
                </a:extLst>
              </p:cNvPr>
              <p:cNvSpPr/>
              <p:nvPr/>
            </p:nvSpPr>
            <p:spPr>
              <a:xfrm>
                <a:off x="3998272" y="5431733"/>
                <a:ext cx="38100" cy="35169"/>
              </a:xfrm>
              <a:custGeom>
                <a:avLst/>
                <a:gdLst>
                  <a:gd name="connsiteX0" fmla="*/ 37624 w 38100"/>
                  <a:gd name="connsiteY0" fmla="*/ 20662 h 35169"/>
                  <a:gd name="connsiteX1" fmla="*/ 22384 w 38100"/>
                  <a:gd name="connsiteY1" fmla="*/ 34730 h 35169"/>
                  <a:gd name="connsiteX2" fmla="*/ 7144 w 38100"/>
                  <a:gd name="connsiteY2" fmla="*/ 20662 h 35169"/>
                  <a:gd name="connsiteX3" fmla="*/ 22384 w 38100"/>
                  <a:gd name="connsiteY3" fmla="*/ 6594 h 35169"/>
                  <a:gd name="connsiteX4" fmla="*/ 37624 w 38100"/>
                  <a:gd name="connsiteY4" fmla="*/ 20662 h 35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5169">
                    <a:moveTo>
                      <a:pt x="37624" y="20662"/>
                    </a:moveTo>
                    <a:cubicBezTo>
                      <a:pt x="37624" y="28431"/>
                      <a:pt x="30801" y="34730"/>
                      <a:pt x="22384" y="34730"/>
                    </a:cubicBezTo>
                    <a:cubicBezTo>
                      <a:pt x="13967" y="34730"/>
                      <a:pt x="7144" y="28431"/>
                      <a:pt x="7144" y="20662"/>
                    </a:cubicBezTo>
                    <a:cubicBezTo>
                      <a:pt x="7144" y="12893"/>
                      <a:pt x="13967" y="6594"/>
                      <a:pt x="22384" y="6594"/>
                    </a:cubicBezTo>
                    <a:cubicBezTo>
                      <a:pt x="30801" y="6594"/>
                      <a:pt x="37624" y="12893"/>
                      <a:pt x="37624" y="20662"/>
                    </a:cubicBezTo>
                    <a:close/>
                  </a:path>
                </a:pathLst>
              </a:custGeom>
              <a:solidFill>
                <a:srgbClr val="DDDDDD"/>
              </a:solidFill>
              <a:ln w="9525" cap="flat">
                <a:noFill/>
                <a:prstDash val="solid"/>
                <a:miter/>
              </a:ln>
            </p:spPr>
            <p:txBody>
              <a:bodyPr rtlCol="0" anchor="ctr"/>
              <a:lstStyle/>
              <a:p>
                <a:endParaRPr lang="zh-CN" altLang="en-US" sz="1798">
                  <a:solidFill>
                    <a:prstClr val="black"/>
                  </a:solidFill>
                  <a:latin typeface="黑体" panose="02010609060101010101" pitchFamily="49" charset="-122"/>
                  <a:ea typeface="黑体" panose="02010609060101010101" pitchFamily="49" charset="-122"/>
                  <a:cs typeface="+mn-ea"/>
                  <a:sym typeface="+mn-lt"/>
                </a:endParaRPr>
              </a:p>
            </p:txBody>
          </p:sp>
          <p:sp>
            <p:nvSpPr>
              <p:cNvPr id="171" name="任意形状 170">
                <a:extLst>
                  <a:ext uri="{FF2B5EF4-FFF2-40B4-BE49-F238E27FC236}">
                    <a16:creationId xmlns:a16="http://schemas.microsoft.com/office/drawing/2014/main" id="{587ED3D1-730B-9545-9992-BE6899E6A241}"/>
                  </a:ext>
                </a:extLst>
              </p:cNvPr>
              <p:cNvSpPr/>
              <p:nvPr/>
            </p:nvSpPr>
            <p:spPr>
              <a:xfrm>
                <a:off x="3998272" y="5387772"/>
                <a:ext cx="38100" cy="35169"/>
              </a:xfrm>
              <a:custGeom>
                <a:avLst/>
                <a:gdLst>
                  <a:gd name="connsiteX0" fmla="*/ 37624 w 38100"/>
                  <a:gd name="connsiteY0" fmla="*/ 20662 h 35169"/>
                  <a:gd name="connsiteX1" fmla="*/ 22384 w 38100"/>
                  <a:gd name="connsiteY1" fmla="*/ 34730 h 35169"/>
                  <a:gd name="connsiteX2" fmla="*/ 7144 w 38100"/>
                  <a:gd name="connsiteY2" fmla="*/ 20662 h 35169"/>
                  <a:gd name="connsiteX3" fmla="*/ 22384 w 38100"/>
                  <a:gd name="connsiteY3" fmla="*/ 6594 h 35169"/>
                  <a:gd name="connsiteX4" fmla="*/ 37624 w 38100"/>
                  <a:gd name="connsiteY4" fmla="*/ 20662 h 35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5169">
                    <a:moveTo>
                      <a:pt x="37624" y="20662"/>
                    </a:moveTo>
                    <a:cubicBezTo>
                      <a:pt x="37624" y="28431"/>
                      <a:pt x="30801" y="34730"/>
                      <a:pt x="22384" y="34730"/>
                    </a:cubicBezTo>
                    <a:cubicBezTo>
                      <a:pt x="13967" y="34730"/>
                      <a:pt x="7144" y="28431"/>
                      <a:pt x="7144" y="20662"/>
                    </a:cubicBezTo>
                    <a:cubicBezTo>
                      <a:pt x="7144" y="12893"/>
                      <a:pt x="13967" y="6594"/>
                      <a:pt x="22384" y="6594"/>
                    </a:cubicBezTo>
                    <a:cubicBezTo>
                      <a:pt x="30801" y="6594"/>
                      <a:pt x="37624" y="12893"/>
                      <a:pt x="37624" y="20662"/>
                    </a:cubicBezTo>
                    <a:close/>
                  </a:path>
                </a:pathLst>
              </a:custGeom>
              <a:solidFill>
                <a:srgbClr val="B5B5B5"/>
              </a:solidFill>
              <a:ln w="9525" cap="flat">
                <a:noFill/>
                <a:prstDash val="solid"/>
                <a:miter/>
              </a:ln>
            </p:spPr>
            <p:txBody>
              <a:bodyPr rtlCol="0" anchor="ctr"/>
              <a:lstStyle/>
              <a:p>
                <a:endParaRPr lang="zh-CN" altLang="en-US" sz="1798">
                  <a:solidFill>
                    <a:prstClr val="black"/>
                  </a:solidFill>
                  <a:latin typeface="黑体" panose="02010609060101010101" pitchFamily="49" charset="-122"/>
                  <a:ea typeface="黑体" panose="02010609060101010101" pitchFamily="49" charset="-122"/>
                  <a:cs typeface="+mn-ea"/>
                  <a:sym typeface="+mn-lt"/>
                </a:endParaRPr>
              </a:p>
            </p:txBody>
          </p:sp>
        </p:grpSp>
        <p:grpSp>
          <p:nvGrpSpPr>
            <p:cNvPr id="172" name="图形 118">
              <a:extLst>
                <a:ext uri="{FF2B5EF4-FFF2-40B4-BE49-F238E27FC236}">
                  <a16:creationId xmlns:a16="http://schemas.microsoft.com/office/drawing/2014/main" id="{B2964824-7341-4341-A30B-FDCA3DD0EA4D}"/>
                </a:ext>
              </a:extLst>
            </p:cNvPr>
            <p:cNvGrpSpPr/>
            <p:nvPr/>
          </p:nvGrpSpPr>
          <p:grpSpPr>
            <a:xfrm>
              <a:off x="4610037" y="5702695"/>
              <a:ext cx="43300" cy="116901"/>
              <a:chOff x="4782168" y="5349525"/>
              <a:chExt cx="38100" cy="114300"/>
            </a:xfrm>
          </p:grpSpPr>
          <p:sp>
            <p:nvSpPr>
              <p:cNvPr id="173" name="任意形状 172">
                <a:extLst>
                  <a:ext uri="{FF2B5EF4-FFF2-40B4-BE49-F238E27FC236}">
                    <a16:creationId xmlns:a16="http://schemas.microsoft.com/office/drawing/2014/main" id="{3D419869-5A45-1A40-8225-A6BBDA708C26}"/>
                  </a:ext>
                </a:extLst>
              </p:cNvPr>
              <p:cNvSpPr/>
              <p:nvPr/>
            </p:nvSpPr>
            <p:spPr>
              <a:xfrm>
                <a:off x="4775024" y="5342931"/>
                <a:ext cx="38100" cy="35169"/>
              </a:xfrm>
              <a:custGeom>
                <a:avLst/>
                <a:gdLst>
                  <a:gd name="connsiteX0" fmla="*/ 37624 w 38100"/>
                  <a:gd name="connsiteY0" fmla="*/ 20662 h 35169"/>
                  <a:gd name="connsiteX1" fmla="*/ 22384 w 38100"/>
                  <a:gd name="connsiteY1" fmla="*/ 34730 h 35169"/>
                  <a:gd name="connsiteX2" fmla="*/ 7144 w 38100"/>
                  <a:gd name="connsiteY2" fmla="*/ 20662 h 35169"/>
                  <a:gd name="connsiteX3" fmla="*/ 22384 w 38100"/>
                  <a:gd name="connsiteY3" fmla="*/ 6594 h 35169"/>
                  <a:gd name="connsiteX4" fmla="*/ 37624 w 38100"/>
                  <a:gd name="connsiteY4" fmla="*/ 20662 h 35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5169">
                    <a:moveTo>
                      <a:pt x="37624" y="20662"/>
                    </a:moveTo>
                    <a:cubicBezTo>
                      <a:pt x="37624" y="28431"/>
                      <a:pt x="30801" y="34730"/>
                      <a:pt x="22384" y="34730"/>
                    </a:cubicBezTo>
                    <a:cubicBezTo>
                      <a:pt x="13967" y="34730"/>
                      <a:pt x="7144" y="28431"/>
                      <a:pt x="7144" y="20662"/>
                    </a:cubicBezTo>
                    <a:cubicBezTo>
                      <a:pt x="7144" y="12893"/>
                      <a:pt x="13967" y="6594"/>
                      <a:pt x="22384" y="6594"/>
                    </a:cubicBezTo>
                    <a:cubicBezTo>
                      <a:pt x="30801" y="6594"/>
                      <a:pt x="37624" y="12893"/>
                      <a:pt x="37624" y="20662"/>
                    </a:cubicBezTo>
                    <a:close/>
                  </a:path>
                </a:pathLst>
              </a:custGeom>
              <a:solidFill>
                <a:srgbClr val="898989"/>
              </a:solidFill>
              <a:ln w="9525" cap="flat">
                <a:noFill/>
                <a:prstDash val="solid"/>
                <a:miter/>
              </a:ln>
            </p:spPr>
            <p:txBody>
              <a:bodyPr rtlCol="0" anchor="ctr"/>
              <a:lstStyle/>
              <a:p>
                <a:endParaRPr lang="zh-CN" altLang="en-US" sz="1798">
                  <a:solidFill>
                    <a:prstClr val="black"/>
                  </a:solidFill>
                  <a:latin typeface="黑体" panose="02010609060101010101" pitchFamily="49" charset="-122"/>
                  <a:ea typeface="黑体" panose="02010609060101010101" pitchFamily="49" charset="-122"/>
                  <a:cs typeface="+mn-ea"/>
                  <a:sym typeface="+mn-lt"/>
                </a:endParaRPr>
              </a:p>
            </p:txBody>
          </p:sp>
          <p:sp>
            <p:nvSpPr>
              <p:cNvPr id="174" name="任意形状 173">
                <a:extLst>
                  <a:ext uri="{FF2B5EF4-FFF2-40B4-BE49-F238E27FC236}">
                    <a16:creationId xmlns:a16="http://schemas.microsoft.com/office/drawing/2014/main" id="{A58436B5-7313-B44F-B0F7-19B10AEBE014}"/>
                  </a:ext>
                </a:extLst>
              </p:cNvPr>
              <p:cNvSpPr/>
              <p:nvPr/>
            </p:nvSpPr>
            <p:spPr>
              <a:xfrm>
                <a:off x="4775024" y="5431733"/>
                <a:ext cx="38100" cy="35169"/>
              </a:xfrm>
              <a:custGeom>
                <a:avLst/>
                <a:gdLst>
                  <a:gd name="connsiteX0" fmla="*/ 37624 w 38100"/>
                  <a:gd name="connsiteY0" fmla="*/ 20662 h 35169"/>
                  <a:gd name="connsiteX1" fmla="*/ 22384 w 38100"/>
                  <a:gd name="connsiteY1" fmla="*/ 34730 h 35169"/>
                  <a:gd name="connsiteX2" fmla="*/ 7144 w 38100"/>
                  <a:gd name="connsiteY2" fmla="*/ 20662 h 35169"/>
                  <a:gd name="connsiteX3" fmla="*/ 22384 w 38100"/>
                  <a:gd name="connsiteY3" fmla="*/ 6594 h 35169"/>
                  <a:gd name="connsiteX4" fmla="*/ 37624 w 38100"/>
                  <a:gd name="connsiteY4" fmla="*/ 20662 h 35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5169">
                    <a:moveTo>
                      <a:pt x="37624" y="20662"/>
                    </a:moveTo>
                    <a:cubicBezTo>
                      <a:pt x="37624" y="28431"/>
                      <a:pt x="30801" y="34730"/>
                      <a:pt x="22384" y="34730"/>
                    </a:cubicBezTo>
                    <a:cubicBezTo>
                      <a:pt x="13967" y="34730"/>
                      <a:pt x="7144" y="28431"/>
                      <a:pt x="7144" y="20662"/>
                    </a:cubicBezTo>
                    <a:cubicBezTo>
                      <a:pt x="7144" y="12893"/>
                      <a:pt x="13967" y="6594"/>
                      <a:pt x="22384" y="6594"/>
                    </a:cubicBezTo>
                    <a:cubicBezTo>
                      <a:pt x="30801" y="6594"/>
                      <a:pt x="37624" y="12893"/>
                      <a:pt x="37624" y="20662"/>
                    </a:cubicBezTo>
                    <a:close/>
                  </a:path>
                </a:pathLst>
              </a:custGeom>
              <a:solidFill>
                <a:srgbClr val="DDDDDD"/>
              </a:solidFill>
              <a:ln w="9525" cap="flat">
                <a:noFill/>
                <a:prstDash val="solid"/>
                <a:miter/>
              </a:ln>
            </p:spPr>
            <p:txBody>
              <a:bodyPr rtlCol="0" anchor="ctr"/>
              <a:lstStyle/>
              <a:p>
                <a:endParaRPr lang="zh-CN" altLang="en-US" sz="1798">
                  <a:solidFill>
                    <a:prstClr val="black"/>
                  </a:solidFill>
                  <a:latin typeface="黑体" panose="02010609060101010101" pitchFamily="49" charset="-122"/>
                  <a:ea typeface="黑体" panose="02010609060101010101" pitchFamily="49" charset="-122"/>
                  <a:cs typeface="+mn-ea"/>
                  <a:sym typeface="+mn-lt"/>
                </a:endParaRPr>
              </a:p>
            </p:txBody>
          </p:sp>
          <p:sp>
            <p:nvSpPr>
              <p:cNvPr id="175" name="任意形状 174">
                <a:extLst>
                  <a:ext uri="{FF2B5EF4-FFF2-40B4-BE49-F238E27FC236}">
                    <a16:creationId xmlns:a16="http://schemas.microsoft.com/office/drawing/2014/main" id="{C4C9E651-4BA5-3C47-AD15-43103BECE2A4}"/>
                  </a:ext>
                </a:extLst>
              </p:cNvPr>
              <p:cNvSpPr/>
              <p:nvPr/>
            </p:nvSpPr>
            <p:spPr>
              <a:xfrm>
                <a:off x="4775024" y="5387772"/>
                <a:ext cx="38100" cy="35169"/>
              </a:xfrm>
              <a:custGeom>
                <a:avLst/>
                <a:gdLst>
                  <a:gd name="connsiteX0" fmla="*/ 37624 w 38100"/>
                  <a:gd name="connsiteY0" fmla="*/ 20662 h 35169"/>
                  <a:gd name="connsiteX1" fmla="*/ 22384 w 38100"/>
                  <a:gd name="connsiteY1" fmla="*/ 34730 h 35169"/>
                  <a:gd name="connsiteX2" fmla="*/ 7144 w 38100"/>
                  <a:gd name="connsiteY2" fmla="*/ 20662 h 35169"/>
                  <a:gd name="connsiteX3" fmla="*/ 22384 w 38100"/>
                  <a:gd name="connsiteY3" fmla="*/ 6594 h 35169"/>
                  <a:gd name="connsiteX4" fmla="*/ 37624 w 38100"/>
                  <a:gd name="connsiteY4" fmla="*/ 20662 h 35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5169">
                    <a:moveTo>
                      <a:pt x="37624" y="20662"/>
                    </a:moveTo>
                    <a:cubicBezTo>
                      <a:pt x="37624" y="28431"/>
                      <a:pt x="30801" y="34730"/>
                      <a:pt x="22384" y="34730"/>
                    </a:cubicBezTo>
                    <a:cubicBezTo>
                      <a:pt x="13967" y="34730"/>
                      <a:pt x="7144" y="28431"/>
                      <a:pt x="7144" y="20662"/>
                    </a:cubicBezTo>
                    <a:cubicBezTo>
                      <a:pt x="7144" y="12893"/>
                      <a:pt x="13967" y="6594"/>
                      <a:pt x="22384" y="6594"/>
                    </a:cubicBezTo>
                    <a:cubicBezTo>
                      <a:pt x="30801" y="6594"/>
                      <a:pt x="37624" y="12893"/>
                      <a:pt x="37624" y="20662"/>
                    </a:cubicBezTo>
                    <a:close/>
                  </a:path>
                </a:pathLst>
              </a:custGeom>
              <a:solidFill>
                <a:srgbClr val="B5B5B5"/>
              </a:solidFill>
              <a:ln w="9525" cap="flat">
                <a:noFill/>
                <a:prstDash val="solid"/>
                <a:miter/>
              </a:ln>
            </p:spPr>
            <p:txBody>
              <a:bodyPr rtlCol="0" anchor="ctr"/>
              <a:lstStyle/>
              <a:p>
                <a:endParaRPr lang="zh-CN" altLang="en-US" sz="1798" dirty="0">
                  <a:solidFill>
                    <a:prstClr val="black"/>
                  </a:solidFill>
                  <a:latin typeface="黑体" panose="02010609060101010101" pitchFamily="49" charset="-122"/>
                  <a:ea typeface="黑体" panose="02010609060101010101" pitchFamily="49" charset="-122"/>
                  <a:cs typeface="+mn-ea"/>
                  <a:sym typeface="+mn-lt"/>
                </a:endParaRPr>
              </a:p>
            </p:txBody>
          </p:sp>
        </p:grpSp>
        <p:grpSp>
          <p:nvGrpSpPr>
            <p:cNvPr id="176" name="图形 18">
              <a:extLst>
                <a:ext uri="{FF2B5EF4-FFF2-40B4-BE49-F238E27FC236}">
                  <a16:creationId xmlns:a16="http://schemas.microsoft.com/office/drawing/2014/main" id="{8E681A03-2613-734B-B567-8658D360E1FA}"/>
                </a:ext>
              </a:extLst>
            </p:cNvPr>
            <p:cNvGrpSpPr/>
            <p:nvPr/>
          </p:nvGrpSpPr>
          <p:grpSpPr>
            <a:xfrm>
              <a:off x="4126502" y="2113479"/>
              <a:ext cx="731614" cy="658412"/>
              <a:chOff x="4352654" y="1823704"/>
              <a:chExt cx="643758" cy="643758"/>
            </a:xfrm>
          </p:grpSpPr>
          <p:sp>
            <p:nvSpPr>
              <p:cNvPr id="177" name="任意形状 176">
                <a:extLst>
                  <a:ext uri="{FF2B5EF4-FFF2-40B4-BE49-F238E27FC236}">
                    <a16:creationId xmlns:a16="http://schemas.microsoft.com/office/drawing/2014/main" id="{0CA251BE-38B2-5E43-A1A4-23664DED2D2D}"/>
                  </a:ext>
                </a:extLst>
              </p:cNvPr>
              <p:cNvSpPr/>
              <p:nvPr/>
            </p:nvSpPr>
            <p:spPr>
              <a:xfrm>
                <a:off x="4344032" y="1815082"/>
                <a:ext cx="655254" cy="655254"/>
              </a:xfrm>
              <a:custGeom>
                <a:avLst/>
                <a:gdLst>
                  <a:gd name="connsiteX0" fmla="*/ 652380 w 655253"/>
                  <a:gd name="connsiteY0" fmla="*/ 330501 h 655253"/>
                  <a:gd name="connsiteX1" fmla="*/ 330501 w 655253"/>
                  <a:gd name="connsiteY1" fmla="*/ 652380 h 655253"/>
                  <a:gd name="connsiteX2" fmla="*/ 8622 w 655253"/>
                  <a:gd name="connsiteY2" fmla="*/ 330501 h 655253"/>
                  <a:gd name="connsiteX3" fmla="*/ 330501 w 655253"/>
                  <a:gd name="connsiteY3" fmla="*/ 8622 h 655253"/>
                  <a:gd name="connsiteX4" fmla="*/ 652380 w 655253"/>
                  <a:gd name="connsiteY4" fmla="*/ 330501 h 6552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5253" h="655253">
                    <a:moveTo>
                      <a:pt x="652380" y="330501"/>
                    </a:moveTo>
                    <a:cubicBezTo>
                      <a:pt x="652380" y="508270"/>
                      <a:pt x="508270" y="652380"/>
                      <a:pt x="330501" y="652380"/>
                    </a:cubicBezTo>
                    <a:cubicBezTo>
                      <a:pt x="152732" y="652380"/>
                      <a:pt x="8622" y="508270"/>
                      <a:pt x="8622" y="330501"/>
                    </a:cubicBezTo>
                    <a:cubicBezTo>
                      <a:pt x="8622" y="152732"/>
                      <a:pt x="152732" y="8622"/>
                      <a:pt x="330501" y="8622"/>
                    </a:cubicBezTo>
                    <a:cubicBezTo>
                      <a:pt x="508270" y="8622"/>
                      <a:pt x="652380" y="152732"/>
                      <a:pt x="652380" y="330501"/>
                    </a:cubicBezTo>
                    <a:close/>
                  </a:path>
                </a:pathLst>
              </a:custGeom>
              <a:solidFill>
                <a:schemeClr val="accent1">
                  <a:lumMod val="20000"/>
                  <a:lumOff val="80000"/>
                </a:schemeClr>
              </a:solidFill>
              <a:ln w="9525" cap="flat">
                <a:noFill/>
                <a:prstDash val="solid"/>
                <a:miter/>
              </a:ln>
            </p:spPr>
            <p:txBody>
              <a:bodyPr rtlCol="0" anchor="ctr"/>
              <a:lstStyle/>
              <a:p>
                <a:endParaRPr lang="zh-CN" altLang="en-US" sz="1798">
                  <a:solidFill>
                    <a:prstClr val="black"/>
                  </a:solidFill>
                  <a:latin typeface="黑体" panose="02010609060101010101" pitchFamily="49" charset="-122"/>
                  <a:ea typeface="黑体" panose="02010609060101010101" pitchFamily="49" charset="-122"/>
                  <a:cs typeface="+mn-ea"/>
                  <a:sym typeface="+mn-lt"/>
                </a:endParaRPr>
              </a:p>
            </p:txBody>
          </p:sp>
          <p:sp>
            <p:nvSpPr>
              <p:cNvPr id="178" name="任意形状 177">
                <a:extLst>
                  <a:ext uri="{FF2B5EF4-FFF2-40B4-BE49-F238E27FC236}">
                    <a16:creationId xmlns:a16="http://schemas.microsoft.com/office/drawing/2014/main" id="{7E893BB6-C454-4A4B-B40B-873853BCCA40}"/>
                  </a:ext>
                </a:extLst>
              </p:cNvPr>
              <p:cNvSpPr/>
              <p:nvPr/>
            </p:nvSpPr>
            <p:spPr>
              <a:xfrm>
                <a:off x="4422203" y="1893253"/>
                <a:ext cx="494314" cy="494314"/>
              </a:xfrm>
              <a:custGeom>
                <a:avLst/>
                <a:gdLst>
                  <a:gd name="connsiteX0" fmla="*/ 496039 w 494314"/>
                  <a:gd name="connsiteY0" fmla="*/ 252330 h 494314"/>
                  <a:gd name="connsiteX1" fmla="*/ 252330 w 494314"/>
                  <a:gd name="connsiteY1" fmla="*/ 496039 h 494314"/>
                  <a:gd name="connsiteX2" fmla="*/ 8622 w 494314"/>
                  <a:gd name="connsiteY2" fmla="*/ 252330 h 494314"/>
                  <a:gd name="connsiteX3" fmla="*/ 252330 w 494314"/>
                  <a:gd name="connsiteY3" fmla="*/ 8622 h 494314"/>
                  <a:gd name="connsiteX4" fmla="*/ 496039 w 494314"/>
                  <a:gd name="connsiteY4" fmla="*/ 252330 h 494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4314" h="494314">
                    <a:moveTo>
                      <a:pt x="496039" y="252330"/>
                    </a:moveTo>
                    <a:cubicBezTo>
                      <a:pt x="496039" y="386927"/>
                      <a:pt x="386927" y="496039"/>
                      <a:pt x="252330" y="496039"/>
                    </a:cubicBezTo>
                    <a:cubicBezTo>
                      <a:pt x="117734" y="496039"/>
                      <a:pt x="8622" y="386927"/>
                      <a:pt x="8622" y="252330"/>
                    </a:cubicBezTo>
                    <a:cubicBezTo>
                      <a:pt x="8622" y="117734"/>
                      <a:pt x="117734" y="8622"/>
                      <a:pt x="252330" y="8622"/>
                    </a:cubicBezTo>
                    <a:cubicBezTo>
                      <a:pt x="386927" y="8622"/>
                      <a:pt x="496039" y="117734"/>
                      <a:pt x="496039" y="252330"/>
                    </a:cubicBezTo>
                    <a:close/>
                  </a:path>
                </a:pathLst>
              </a:custGeom>
              <a:solidFill>
                <a:srgbClr val="FFFFFF"/>
              </a:solidFill>
              <a:ln w="9525" cap="flat">
                <a:noFill/>
                <a:prstDash val="solid"/>
                <a:miter/>
              </a:ln>
            </p:spPr>
            <p:txBody>
              <a:bodyPr rtlCol="0" anchor="ctr"/>
              <a:lstStyle/>
              <a:p>
                <a:endParaRPr lang="zh-CN" altLang="en-US" sz="1798">
                  <a:solidFill>
                    <a:prstClr val="black"/>
                  </a:solidFill>
                  <a:latin typeface="黑体" panose="02010609060101010101" pitchFamily="49" charset="-122"/>
                  <a:ea typeface="黑体" panose="02010609060101010101" pitchFamily="49" charset="-122"/>
                  <a:cs typeface="+mn-ea"/>
                  <a:sym typeface="+mn-lt"/>
                </a:endParaRPr>
              </a:p>
            </p:txBody>
          </p:sp>
          <p:sp>
            <p:nvSpPr>
              <p:cNvPr id="179" name="任意形状 178">
                <a:extLst>
                  <a:ext uri="{FF2B5EF4-FFF2-40B4-BE49-F238E27FC236}">
                    <a16:creationId xmlns:a16="http://schemas.microsoft.com/office/drawing/2014/main" id="{A627CEC2-0CCB-0343-A9EA-A72F7821EFAB}"/>
                  </a:ext>
                </a:extLst>
              </p:cNvPr>
              <p:cNvSpPr/>
              <p:nvPr/>
            </p:nvSpPr>
            <p:spPr>
              <a:xfrm>
                <a:off x="4518767" y="2007060"/>
                <a:ext cx="321879" cy="321879"/>
              </a:xfrm>
              <a:custGeom>
                <a:avLst/>
                <a:gdLst>
                  <a:gd name="connsiteX0" fmla="*/ 294864 w 321879"/>
                  <a:gd name="connsiteY0" fmla="*/ 8622 h 321879"/>
                  <a:gd name="connsiteX1" fmla="*/ 32763 w 321879"/>
                  <a:gd name="connsiteY1" fmla="*/ 8622 h 321879"/>
                  <a:gd name="connsiteX2" fmla="*/ 8622 w 321879"/>
                  <a:gd name="connsiteY2" fmla="*/ 32763 h 321879"/>
                  <a:gd name="connsiteX3" fmla="*/ 8622 w 321879"/>
                  <a:gd name="connsiteY3" fmla="*/ 215544 h 321879"/>
                  <a:gd name="connsiteX4" fmla="*/ 27015 w 321879"/>
                  <a:gd name="connsiteY4" fmla="*/ 247732 h 321879"/>
                  <a:gd name="connsiteX5" fmla="*/ 145420 w 321879"/>
                  <a:gd name="connsiteY5" fmla="*/ 315556 h 321879"/>
                  <a:gd name="connsiteX6" fmla="*/ 163813 w 321879"/>
                  <a:gd name="connsiteY6" fmla="*/ 320155 h 321879"/>
                  <a:gd name="connsiteX7" fmla="*/ 182207 w 321879"/>
                  <a:gd name="connsiteY7" fmla="*/ 315556 h 321879"/>
                  <a:gd name="connsiteX8" fmla="*/ 300612 w 321879"/>
                  <a:gd name="connsiteY8" fmla="*/ 247732 h 321879"/>
                  <a:gd name="connsiteX9" fmla="*/ 319005 w 321879"/>
                  <a:gd name="connsiteY9" fmla="*/ 215544 h 321879"/>
                  <a:gd name="connsiteX10" fmla="*/ 319005 w 321879"/>
                  <a:gd name="connsiteY10" fmla="*/ 33912 h 321879"/>
                  <a:gd name="connsiteX11" fmla="*/ 294864 w 321879"/>
                  <a:gd name="connsiteY11" fmla="*/ 8622 h 321879"/>
                  <a:gd name="connsiteX12" fmla="*/ 302911 w 321879"/>
                  <a:gd name="connsiteY12" fmla="*/ 215544 h 321879"/>
                  <a:gd name="connsiteX13" fmla="*/ 292565 w 321879"/>
                  <a:gd name="connsiteY13" fmla="*/ 232787 h 321879"/>
                  <a:gd name="connsiteX14" fmla="*/ 174160 w 321879"/>
                  <a:gd name="connsiteY14" fmla="*/ 300612 h 321879"/>
                  <a:gd name="connsiteX15" fmla="*/ 153467 w 321879"/>
                  <a:gd name="connsiteY15" fmla="*/ 300612 h 321879"/>
                  <a:gd name="connsiteX16" fmla="*/ 35062 w 321879"/>
                  <a:gd name="connsiteY16" fmla="*/ 232787 h 321879"/>
                  <a:gd name="connsiteX17" fmla="*/ 24716 w 321879"/>
                  <a:gd name="connsiteY17" fmla="*/ 215544 h 321879"/>
                  <a:gd name="connsiteX18" fmla="*/ 24716 w 321879"/>
                  <a:gd name="connsiteY18" fmla="*/ 33912 h 321879"/>
                  <a:gd name="connsiteX19" fmla="*/ 32763 w 321879"/>
                  <a:gd name="connsiteY19" fmla="*/ 25865 h 321879"/>
                  <a:gd name="connsiteX20" fmla="*/ 294864 w 321879"/>
                  <a:gd name="connsiteY20" fmla="*/ 25865 h 321879"/>
                  <a:gd name="connsiteX21" fmla="*/ 302911 w 321879"/>
                  <a:gd name="connsiteY21" fmla="*/ 33912 h 321879"/>
                  <a:gd name="connsiteX22" fmla="*/ 302911 w 321879"/>
                  <a:gd name="connsiteY22" fmla="*/ 215544 h 321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21879" h="321879">
                    <a:moveTo>
                      <a:pt x="294864" y="8622"/>
                    </a:moveTo>
                    <a:lnTo>
                      <a:pt x="32763" y="8622"/>
                    </a:lnTo>
                    <a:cubicBezTo>
                      <a:pt x="18968" y="8622"/>
                      <a:pt x="8622" y="20117"/>
                      <a:pt x="8622" y="32763"/>
                    </a:cubicBezTo>
                    <a:lnTo>
                      <a:pt x="8622" y="215544"/>
                    </a:lnTo>
                    <a:cubicBezTo>
                      <a:pt x="8622" y="227040"/>
                      <a:pt x="16669" y="240834"/>
                      <a:pt x="27015" y="247732"/>
                    </a:cubicBezTo>
                    <a:lnTo>
                      <a:pt x="145420" y="315556"/>
                    </a:lnTo>
                    <a:cubicBezTo>
                      <a:pt x="150019" y="317856"/>
                      <a:pt x="156916" y="320155"/>
                      <a:pt x="163813" y="320155"/>
                    </a:cubicBezTo>
                    <a:cubicBezTo>
                      <a:pt x="170711" y="320155"/>
                      <a:pt x="177608" y="319005"/>
                      <a:pt x="182207" y="315556"/>
                    </a:cubicBezTo>
                    <a:lnTo>
                      <a:pt x="300612" y="247732"/>
                    </a:lnTo>
                    <a:cubicBezTo>
                      <a:pt x="310958" y="241984"/>
                      <a:pt x="319005" y="228189"/>
                      <a:pt x="319005" y="215544"/>
                    </a:cubicBezTo>
                    <a:lnTo>
                      <a:pt x="319005" y="33912"/>
                    </a:lnTo>
                    <a:cubicBezTo>
                      <a:pt x="320155" y="20117"/>
                      <a:pt x="308659" y="8622"/>
                      <a:pt x="294864" y="8622"/>
                    </a:cubicBezTo>
                    <a:close/>
                    <a:moveTo>
                      <a:pt x="302911" y="215544"/>
                    </a:moveTo>
                    <a:cubicBezTo>
                      <a:pt x="302911" y="221292"/>
                      <a:pt x="298313" y="230488"/>
                      <a:pt x="292565" y="232787"/>
                    </a:cubicBezTo>
                    <a:lnTo>
                      <a:pt x="174160" y="300612"/>
                    </a:lnTo>
                    <a:cubicBezTo>
                      <a:pt x="169561" y="304061"/>
                      <a:pt x="159215" y="304061"/>
                      <a:pt x="153467" y="300612"/>
                    </a:cubicBezTo>
                    <a:lnTo>
                      <a:pt x="35062" y="232787"/>
                    </a:lnTo>
                    <a:cubicBezTo>
                      <a:pt x="29314" y="229339"/>
                      <a:pt x="24716" y="221292"/>
                      <a:pt x="24716" y="215544"/>
                    </a:cubicBezTo>
                    <a:lnTo>
                      <a:pt x="24716" y="33912"/>
                    </a:lnTo>
                    <a:cubicBezTo>
                      <a:pt x="24716" y="29314"/>
                      <a:pt x="28164" y="25865"/>
                      <a:pt x="32763" y="25865"/>
                    </a:cubicBezTo>
                    <a:lnTo>
                      <a:pt x="294864" y="25865"/>
                    </a:lnTo>
                    <a:cubicBezTo>
                      <a:pt x="299462" y="25865"/>
                      <a:pt x="302911" y="29314"/>
                      <a:pt x="302911" y="33912"/>
                    </a:cubicBezTo>
                    <a:lnTo>
                      <a:pt x="302911" y="215544"/>
                    </a:lnTo>
                    <a:close/>
                  </a:path>
                </a:pathLst>
              </a:custGeom>
              <a:solidFill>
                <a:srgbClr val="C7000B"/>
              </a:solidFill>
              <a:ln w="9525" cap="flat">
                <a:noFill/>
                <a:prstDash val="solid"/>
                <a:miter/>
              </a:ln>
            </p:spPr>
            <p:txBody>
              <a:bodyPr rtlCol="0" anchor="ctr"/>
              <a:lstStyle/>
              <a:p>
                <a:endParaRPr lang="zh-CN" altLang="en-US" sz="1798">
                  <a:solidFill>
                    <a:prstClr val="black"/>
                  </a:solidFill>
                  <a:latin typeface="黑体" panose="02010609060101010101" pitchFamily="49" charset="-122"/>
                  <a:ea typeface="黑体" panose="02010609060101010101" pitchFamily="49" charset="-122"/>
                  <a:cs typeface="+mn-ea"/>
                  <a:sym typeface="+mn-lt"/>
                </a:endParaRPr>
              </a:p>
            </p:txBody>
          </p:sp>
          <p:sp>
            <p:nvSpPr>
              <p:cNvPr id="180" name="任意形状 179">
                <a:extLst>
                  <a:ext uri="{FF2B5EF4-FFF2-40B4-BE49-F238E27FC236}">
                    <a16:creationId xmlns:a16="http://schemas.microsoft.com/office/drawing/2014/main" id="{700A01A4-CF76-A64F-8B2A-048A46EF4418}"/>
                  </a:ext>
                </a:extLst>
              </p:cNvPr>
              <p:cNvSpPr/>
              <p:nvPr/>
            </p:nvSpPr>
            <p:spPr>
              <a:xfrm>
                <a:off x="4561301" y="2094427"/>
                <a:ext cx="241409" cy="114957"/>
              </a:xfrm>
              <a:custGeom>
                <a:avLst/>
                <a:gdLst>
                  <a:gd name="connsiteX0" fmla="*/ 222441 w 241409"/>
                  <a:gd name="connsiteY0" fmla="*/ 47707 h 114956"/>
                  <a:gd name="connsiteX1" fmla="*/ 208647 w 241409"/>
                  <a:gd name="connsiteY1" fmla="*/ 61502 h 114956"/>
                  <a:gd name="connsiteX2" fmla="*/ 216694 w 241409"/>
                  <a:gd name="connsiteY2" fmla="*/ 74147 h 114956"/>
                  <a:gd name="connsiteX3" fmla="*/ 171860 w 241409"/>
                  <a:gd name="connsiteY3" fmla="*/ 108634 h 114956"/>
                  <a:gd name="connsiteX4" fmla="*/ 127027 w 241409"/>
                  <a:gd name="connsiteY4" fmla="*/ 74147 h 114956"/>
                  <a:gd name="connsiteX5" fmla="*/ 135074 w 241409"/>
                  <a:gd name="connsiteY5" fmla="*/ 61502 h 114956"/>
                  <a:gd name="connsiteX6" fmla="*/ 123579 w 241409"/>
                  <a:gd name="connsiteY6" fmla="*/ 48857 h 114956"/>
                  <a:gd name="connsiteX7" fmla="*/ 71848 w 241409"/>
                  <a:gd name="connsiteY7" fmla="*/ 8622 h 114956"/>
                  <a:gd name="connsiteX8" fmla="*/ 20117 w 241409"/>
                  <a:gd name="connsiteY8" fmla="*/ 48857 h 114956"/>
                  <a:gd name="connsiteX9" fmla="*/ 8622 w 241409"/>
                  <a:gd name="connsiteY9" fmla="*/ 61502 h 114956"/>
                  <a:gd name="connsiteX10" fmla="*/ 22417 w 241409"/>
                  <a:gd name="connsiteY10" fmla="*/ 75297 h 114956"/>
                  <a:gd name="connsiteX11" fmla="*/ 36211 w 241409"/>
                  <a:gd name="connsiteY11" fmla="*/ 61502 h 114956"/>
                  <a:gd name="connsiteX12" fmla="*/ 28164 w 241409"/>
                  <a:gd name="connsiteY12" fmla="*/ 48857 h 114956"/>
                  <a:gd name="connsiteX13" fmla="*/ 72998 w 241409"/>
                  <a:gd name="connsiteY13" fmla="*/ 14370 h 114956"/>
                  <a:gd name="connsiteX14" fmla="*/ 117831 w 241409"/>
                  <a:gd name="connsiteY14" fmla="*/ 48857 h 114956"/>
                  <a:gd name="connsiteX15" fmla="*/ 109784 w 241409"/>
                  <a:gd name="connsiteY15" fmla="*/ 61502 h 114956"/>
                  <a:gd name="connsiteX16" fmla="*/ 121279 w 241409"/>
                  <a:gd name="connsiteY16" fmla="*/ 74147 h 114956"/>
                  <a:gd name="connsiteX17" fmla="*/ 173010 w 241409"/>
                  <a:gd name="connsiteY17" fmla="*/ 114382 h 114956"/>
                  <a:gd name="connsiteX18" fmla="*/ 224741 w 241409"/>
                  <a:gd name="connsiteY18" fmla="*/ 74147 h 114956"/>
                  <a:gd name="connsiteX19" fmla="*/ 236236 w 241409"/>
                  <a:gd name="connsiteY19" fmla="*/ 61502 h 114956"/>
                  <a:gd name="connsiteX20" fmla="*/ 222441 w 241409"/>
                  <a:gd name="connsiteY20" fmla="*/ 47707 h 114956"/>
                  <a:gd name="connsiteX21" fmla="*/ 20117 w 241409"/>
                  <a:gd name="connsiteY21" fmla="*/ 67250 h 114956"/>
                  <a:gd name="connsiteX22" fmla="*/ 13220 w 241409"/>
                  <a:gd name="connsiteY22" fmla="*/ 60352 h 114956"/>
                  <a:gd name="connsiteX23" fmla="*/ 20117 w 241409"/>
                  <a:gd name="connsiteY23" fmla="*/ 53455 h 114956"/>
                  <a:gd name="connsiteX24" fmla="*/ 27015 w 241409"/>
                  <a:gd name="connsiteY24" fmla="*/ 60352 h 114956"/>
                  <a:gd name="connsiteX25" fmla="*/ 20117 w 241409"/>
                  <a:gd name="connsiteY25" fmla="*/ 67250 h 114956"/>
                  <a:gd name="connsiteX26" fmla="*/ 114382 w 241409"/>
                  <a:gd name="connsiteY26" fmla="*/ 60352 h 114956"/>
                  <a:gd name="connsiteX27" fmla="*/ 121279 w 241409"/>
                  <a:gd name="connsiteY27" fmla="*/ 53455 h 114956"/>
                  <a:gd name="connsiteX28" fmla="*/ 128177 w 241409"/>
                  <a:gd name="connsiteY28" fmla="*/ 60352 h 114956"/>
                  <a:gd name="connsiteX29" fmla="*/ 121279 w 241409"/>
                  <a:gd name="connsiteY29" fmla="*/ 67250 h 114956"/>
                  <a:gd name="connsiteX30" fmla="*/ 114382 w 241409"/>
                  <a:gd name="connsiteY30" fmla="*/ 60352 h 114956"/>
                  <a:gd name="connsiteX31" fmla="*/ 222441 w 241409"/>
                  <a:gd name="connsiteY31" fmla="*/ 67250 h 114956"/>
                  <a:gd name="connsiteX32" fmla="*/ 215544 w 241409"/>
                  <a:gd name="connsiteY32" fmla="*/ 60352 h 114956"/>
                  <a:gd name="connsiteX33" fmla="*/ 222441 w 241409"/>
                  <a:gd name="connsiteY33" fmla="*/ 53455 h 114956"/>
                  <a:gd name="connsiteX34" fmla="*/ 229339 w 241409"/>
                  <a:gd name="connsiteY34" fmla="*/ 60352 h 114956"/>
                  <a:gd name="connsiteX35" fmla="*/ 222441 w 241409"/>
                  <a:gd name="connsiteY35" fmla="*/ 67250 h 114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41409" h="114956">
                    <a:moveTo>
                      <a:pt x="222441" y="47707"/>
                    </a:moveTo>
                    <a:cubicBezTo>
                      <a:pt x="215544" y="47707"/>
                      <a:pt x="208647" y="53455"/>
                      <a:pt x="208647" y="61502"/>
                    </a:cubicBezTo>
                    <a:cubicBezTo>
                      <a:pt x="208647" y="67250"/>
                      <a:pt x="212095" y="71848"/>
                      <a:pt x="216694" y="74147"/>
                    </a:cubicBezTo>
                    <a:cubicBezTo>
                      <a:pt x="210946" y="93690"/>
                      <a:pt x="192553" y="108634"/>
                      <a:pt x="171860" y="108634"/>
                    </a:cubicBezTo>
                    <a:cubicBezTo>
                      <a:pt x="151168" y="108634"/>
                      <a:pt x="131626" y="94839"/>
                      <a:pt x="127027" y="74147"/>
                    </a:cubicBezTo>
                    <a:cubicBezTo>
                      <a:pt x="131626" y="71848"/>
                      <a:pt x="135074" y="67250"/>
                      <a:pt x="135074" y="61502"/>
                    </a:cubicBezTo>
                    <a:cubicBezTo>
                      <a:pt x="135074" y="54604"/>
                      <a:pt x="129326" y="48857"/>
                      <a:pt x="123579" y="48857"/>
                    </a:cubicBezTo>
                    <a:cubicBezTo>
                      <a:pt x="117831" y="25865"/>
                      <a:pt x="95989" y="8622"/>
                      <a:pt x="71848" y="8622"/>
                    </a:cubicBezTo>
                    <a:cubicBezTo>
                      <a:pt x="47707" y="8622"/>
                      <a:pt x="25865" y="25865"/>
                      <a:pt x="20117" y="48857"/>
                    </a:cubicBezTo>
                    <a:cubicBezTo>
                      <a:pt x="13220" y="50006"/>
                      <a:pt x="8622" y="55754"/>
                      <a:pt x="8622" y="61502"/>
                    </a:cubicBezTo>
                    <a:cubicBezTo>
                      <a:pt x="8622" y="68399"/>
                      <a:pt x="14370" y="75297"/>
                      <a:pt x="22417" y="75297"/>
                    </a:cubicBezTo>
                    <a:cubicBezTo>
                      <a:pt x="29314" y="75297"/>
                      <a:pt x="36211" y="69549"/>
                      <a:pt x="36211" y="61502"/>
                    </a:cubicBezTo>
                    <a:cubicBezTo>
                      <a:pt x="36211" y="55754"/>
                      <a:pt x="32763" y="51156"/>
                      <a:pt x="28164" y="48857"/>
                    </a:cubicBezTo>
                    <a:cubicBezTo>
                      <a:pt x="33912" y="29314"/>
                      <a:pt x="52305" y="14370"/>
                      <a:pt x="72998" y="14370"/>
                    </a:cubicBezTo>
                    <a:cubicBezTo>
                      <a:pt x="94839" y="14370"/>
                      <a:pt x="113232" y="28164"/>
                      <a:pt x="117831" y="48857"/>
                    </a:cubicBezTo>
                    <a:cubicBezTo>
                      <a:pt x="113232" y="51156"/>
                      <a:pt x="109784" y="55754"/>
                      <a:pt x="109784" y="61502"/>
                    </a:cubicBezTo>
                    <a:cubicBezTo>
                      <a:pt x="109784" y="68399"/>
                      <a:pt x="115532" y="74147"/>
                      <a:pt x="121279" y="74147"/>
                    </a:cubicBezTo>
                    <a:cubicBezTo>
                      <a:pt x="127027" y="97138"/>
                      <a:pt x="148869" y="114382"/>
                      <a:pt x="173010" y="114382"/>
                    </a:cubicBezTo>
                    <a:cubicBezTo>
                      <a:pt x="197151" y="114382"/>
                      <a:pt x="218993" y="97138"/>
                      <a:pt x="224741" y="74147"/>
                    </a:cubicBezTo>
                    <a:cubicBezTo>
                      <a:pt x="231638" y="72998"/>
                      <a:pt x="236236" y="67250"/>
                      <a:pt x="236236" y="61502"/>
                    </a:cubicBezTo>
                    <a:cubicBezTo>
                      <a:pt x="236236" y="53455"/>
                      <a:pt x="230488" y="47707"/>
                      <a:pt x="222441" y="47707"/>
                    </a:cubicBezTo>
                    <a:close/>
                    <a:moveTo>
                      <a:pt x="20117" y="67250"/>
                    </a:moveTo>
                    <a:cubicBezTo>
                      <a:pt x="16669" y="67250"/>
                      <a:pt x="13220" y="63801"/>
                      <a:pt x="13220" y="60352"/>
                    </a:cubicBezTo>
                    <a:cubicBezTo>
                      <a:pt x="13220" y="56904"/>
                      <a:pt x="16669" y="53455"/>
                      <a:pt x="20117" y="53455"/>
                    </a:cubicBezTo>
                    <a:cubicBezTo>
                      <a:pt x="23566" y="53455"/>
                      <a:pt x="27015" y="56904"/>
                      <a:pt x="27015" y="60352"/>
                    </a:cubicBezTo>
                    <a:cubicBezTo>
                      <a:pt x="27015" y="63801"/>
                      <a:pt x="24716" y="67250"/>
                      <a:pt x="20117" y="67250"/>
                    </a:cubicBezTo>
                    <a:close/>
                    <a:moveTo>
                      <a:pt x="114382" y="60352"/>
                    </a:moveTo>
                    <a:cubicBezTo>
                      <a:pt x="114382" y="56904"/>
                      <a:pt x="117831" y="53455"/>
                      <a:pt x="121279" y="53455"/>
                    </a:cubicBezTo>
                    <a:cubicBezTo>
                      <a:pt x="124728" y="53455"/>
                      <a:pt x="128177" y="56904"/>
                      <a:pt x="128177" y="60352"/>
                    </a:cubicBezTo>
                    <a:cubicBezTo>
                      <a:pt x="128177" y="63801"/>
                      <a:pt x="124728" y="67250"/>
                      <a:pt x="121279" y="67250"/>
                    </a:cubicBezTo>
                    <a:cubicBezTo>
                      <a:pt x="117831" y="67250"/>
                      <a:pt x="114382" y="63801"/>
                      <a:pt x="114382" y="60352"/>
                    </a:cubicBezTo>
                    <a:close/>
                    <a:moveTo>
                      <a:pt x="222441" y="67250"/>
                    </a:moveTo>
                    <a:cubicBezTo>
                      <a:pt x="218993" y="67250"/>
                      <a:pt x="215544" y="63801"/>
                      <a:pt x="215544" y="60352"/>
                    </a:cubicBezTo>
                    <a:cubicBezTo>
                      <a:pt x="215544" y="56904"/>
                      <a:pt x="218993" y="53455"/>
                      <a:pt x="222441" y="53455"/>
                    </a:cubicBezTo>
                    <a:cubicBezTo>
                      <a:pt x="225890" y="53455"/>
                      <a:pt x="229339" y="56904"/>
                      <a:pt x="229339" y="60352"/>
                    </a:cubicBezTo>
                    <a:cubicBezTo>
                      <a:pt x="229339" y="63801"/>
                      <a:pt x="225890" y="67250"/>
                      <a:pt x="222441" y="67250"/>
                    </a:cubicBezTo>
                    <a:close/>
                  </a:path>
                </a:pathLst>
              </a:custGeom>
              <a:solidFill>
                <a:srgbClr val="C7000B"/>
              </a:solidFill>
              <a:ln w="9525" cap="flat">
                <a:noFill/>
                <a:prstDash val="solid"/>
                <a:miter/>
              </a:ln>
            </p:spPr>
            <p:txBody>
              <a:bodyPr rtlCol="0" anchor="ctr"/>
              <a:lstStyle/>
              <a:p>
                <a:endParaRPr lang="zh-CN" altLang="en-US" sz="1798">
                  <a:solidFill>
                    <a:prstClr val="black"/>
                  </a:solidFill>
                  <a:latin typeface="黑体" panose="02010609060101010101" pitchFamily="49" charset="-122"/>
                  <a:ea typeface="黑体" panose="02010609060101010101" pitchFamily="49" charset="-122"/>
                  <a:cs typeface="+mn-ea"/>
                  <a:sym typeface="+mn-lt"/>
                </a:endParaRPr>
              </a:p>
            </p:txBody>
          </p:sp>
          <p:sp>
            <p:nvSpPr>
              <p:cNvPr id="181" name="任意形状 180">
                <a:extLst>
                  <a:ext uri="{FF2B5EF4-FFF2-40B4-BE49-F238E27FC236}">
                    <a16:creationId xmlns:a16="http://schemas.microsoft.com/office/drawing/2014/main" id="{C515EC51-A8F7-2242-8B36-B419EBEB0561}"/>
                  </a:ext>
                </a:extLst>
              </p:cNvPr>
              <p:cNvSpPr/>
              <p:nvPr/>
            </p:nvSpPr>
            <p:spPr>
              <a:xfrm>
                <a:off x="4759026" y="2110521"/>
                <a:ext cx="22991" cy="22991"/>
              </a:xfrm>
              <a:custGeom>
                <a:avLst/>
                <a:gdLst>
                  <a:gd name="connsiteX0" fmla="*/ 12070 w 22991"/>
                  <a:gd name="connsiteY0" fmla="*/ 15519 h 22991"/>
                  <a:gd name="connsiteX1" fmla="*/ 15519 w 22991"/>
                  <a:gd name="connsiteY1" fmla="*/ 21267 h 22991"/>
                  <a:gd name="connsiteX2" fmla="*/ 16669 w 22991"/>
                  <a:gd name="connsiteY2" fmla="*/ 24716 h 22991"/>
                  <a:gd name="connsiteX3" fmla="*/ 22417 w 22991"/>
                  <a:gd name="connsiteY3" fmla="*/ 21267 h 22991"/>
                  <a:gd name="connsiteX4" fmla="*/ 21267 w 22991"/>
                  <a:gd name="connsiteY4" fmla="*/ 17818 h 22991"/>
                  <a:gd name="connsiteX5" fmla="*/ 16669 w 22991"/>
                  <a:gd name="connsiteY5" fmla="*/ 10921 h 22991"/>
                  <a:gd name="connsiteX6" fmla="*/ 14370 w 22991"/>
                  <a:gd name="connsiteY6" fmla="*/ 8622 h 22991"/>
                  <a:gd name="connsiteX7" fmla="*/ 8622 w 22991"/>
                  <a:gd name="connsiteY7" fmla="*/ 13220 h 22991"/>
                  <a:gd name="connsiteX8" fmla="*/ 12070 w 22991"/>
                  <a:gd name="connsiteY8" fmla="*/ 15519 h 22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991" h="22991">
                    <a:moveTo>
                      <a:pt x="12070" y="15519"/>
                    </a:moveTo>
                    <a:cubicBezTo>
                      <a:pt x="13220" y="17818"/>
                      <a:pt x="14370" y="18968"/>
                      <a:pt x="15519" y="21267"/>
                    </a:cubicBezTo>
                    <a:lnTo>
                      <a:pt x="16669" y="24716"/>
                    </a:lnTo>
                    <a:lnTo>
                      <a:pt x="22417" y="21267"/>
                    </a:lnTo>
                    <a:lnTo>
                      <a:pt x="21267" y="17818"/>
                    </a:lnTo>
                    <a:cubicBezTo>
                      <a:pt x="20117" y="15519"/>
                      <a:pt x="18968" y="13220"/>
                      <a:pt x="16669" y="10921"/>
                    </a:cubicBezTo>
                    <a:lnTo>
                      <a:pt x="14370" y="8622"/>
                    </a:lnTo>
                    <a:lnTo>
                      <a:pt x="8622" y="13220"/>
                    </a:lnTo>
                    <a:lnTo>
                      <a:pt x="12070" y="15519"/>
                    </a:lnTo>
                    <a:close/>
                  </a:path>
                </a:pathLst>
              </a:custGeom>
              <a:solidFill>
                <a:srgbClr val="C7000B"/>
              </a:solidFill>
              <a:ln w="9525" cap="flat">
                <a:noFill/>
                <a:prstDash val="solid"/>
                <a:miter/>
              </a:ln>
            </p:spPr>
            <p:txBody>
              <a:bodyPr rtlCol="0" anchor="ctr"/>
              <a:lstStyle/>
              <a:p>
                <a:endParaRPr lang="zh-CN" altLang="en-US" sz="1798" dirty="0">
                  <a:solidFill>
                    <a:prstClr val="black"/>
                  </a:solidFill>
                  <a:latin typeface="黑体" panose="02010609060101010101" pitchFamily="49" charset="-122"/>
                  <a:ea typeface="黑体" panose="02010609060101010101" pitchFamily="49" charset="-122"/>
                  <a:cs typeface="+mn-ea"/>
                  <a:sym typeface="+mn-lt"/>
                </a:endParaRPr>
              </a:p>
            </p:txBody>
          </p:sp>
          <p:sp>
            <p:nvSpPr>
              <p:cNvPr id="182" name="任意形状 181">
                <a:extLst>
                  <a:ext uri="{FF2B5EF4-FFF2-40B4-BE49-F238E27FC236}">
                    <a16:creationId xmlns:a16="http://schemas.microsoft.com/office/drawing/2014/main" id="{15089782-4C27-9045-ADE1-28EF0160C5E7}"/>
                  </a:ext>
                </a:extLst>
              </p:cNvPr>
              <p:cNvSpPr/>
              <p:nvPr/>
            </p:nvSpPr>
            <p:spPr>
              <a:xfrm>
                <a:off x="4688903" y="2096726"/>
                <a:ext cx="34487" cy="22991"/>
              </a:xfrm>
              <a:custGeom>
                <a:avLst/>
                <a:gdLst>
                  <a:gd name="connsiteX0" fmla="*/ 15519 w 34487"/>
                  <a:gd name="connsiteY0" fmla="*/ 21267 h 22991"/>
                  <a:gd name="connsiteX1" fmla="*/ 25865 w 34487"/>
                  <a:gd name="connsiteY1" fmla="*/ 15519 h 22991"/>
                  <a:gd name="connsiteX2" fmla="*/ 29314 w 34487"/>
                  <a:gd name="connsiteY2" fmla="*/ 14370 h 22991"/>
                  <a:gd name="connsiteX3" fmla="*/ 27015 w 34487"/>
                  <a:gd name="connsiteY3" fmla="*/ 8622 h 22991"/>
                  <a:gd name="connsiteX4" fmla="*/ 23566 w 34487"/>
                  <a:gd name="connsiteY4" fmla="*/ 9771 h 22991"/>
                  <a:gd name="connsiteX5" fmla="*/ 10921 w 34487"/>
                  <a:gd name="connsiteY5" fmla="*/ 16669 h 22991"/>
                  <a:gd name="connsiteX6" fmla="*/ 8622 w 34487"/>
                  <a:gd name="connsiteY6" fmla="*/ 18968 h 22991"/>
                  <a:gd name="connsiteX7" fmla="*/ 13220 w 34487"/>
                  <a:gd name="connsiteY7" fmla="*/ 24716 h 22991"/>
                  <a:gd name="connsiteX8" fmla="*/ 15519 w 34487"/>
                  <a:gd name="connsiteY8" fmla="*/ 21267 h 22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487" h="22991">
                    <a:moveTo>
                      <a:pt x="15519" y="21267"/>
                    </a:moveTo>
                    <a:cubicBezTo>
                      <a:pt x="18968" y="18968"/>
                      <a:pt x="22417" y="16669"/>
                      <a:pt x="25865" y="15519"/>
                    </a:cubicBezTo>
                    <a:lnTo>
                      <a:pt x="29314" y="14370"/>
                    </a:lnTo>
                    <a:lnTo>
                      <a:pt x="27015" y="8622"/>
                    </a:lnTo>
                    <a:lnTo>
                      <a:pt x="23566" y="9771"/>
                    </a:lnTo>
                    <a:cubicBezTo>
                      <a:pt x="18968" y="12070"/>
                      <a:pt x="15519" y="14370"/>
                      <a:pt x="10921" y="16669"/>
                    </a:cubicBezTo>
                    <a:lnTo>
                      <a:pt x="8622" y="18968"/>
                    </a:lnTo>
                    <a:lnTo>
                      <a:pt x="13220" y="24716"/>
                    </a:lnTo>
                    <a:lnTo>
                      <a:pt x="15519" y="21267"/>
                    </a:lnTo>
                    <a:close/>
                  </a:path>
                </a:pathLst>
              </a:custGeom>
              <a:solidFill>
                <a:srgbClr val="C7000B"/>
              </a:solidFill>
              <a:ln w="9525" cap="flat">
                <a:noFill/>
                <a:prstDash val="solid"/>
                <a:miter/>
              </a:ln>
            </p:spPr>
            <p:txBody>
              <a:bodyPr rtlCol="0" anchor="ctr"/>
              <a:lstStyle/>
              <a:p>
                <a:endParaRPr lang="zh-CN" altLang="en-US" sz="1798">
                  <a:solidFill>
                    <a:prstClr val="black"/>
                  </a:solidFill>
                  <a:latin typeface="黑体" panose="02010609060101010101" pitchFamily="49" charset="-122"/>
                  <a:ea typeface="黑体" panose="02010609060101010101" pitchFamily="49" charset="-122"/>
                  <a:cs typeface="+mn-ea"/>
                  <a:sym typeface="+mn-lt"/>
                </a:endParaRPr>
              </a:p>
            </p:txBody>
          </p:sp>
          <p:sp>
            <p:nvSpPr>
              <p:cNvPr id="183" name="任意形状 182">
                <a:extLst>
                  <a:ext uri="{FF2B5EF4-FFF2-40B4-BE49-F238E27FC236}">
                    <a16:creationId xmlns:a16="http://schemas.microsoft.com/office/drawing/2014/main" id="{BF403F9D-DAC5-4C40-A259-0F3FB28F1DC4}"/>
                  </a:ext>
                </a:extLst>
              </p:cNvPr>
              <p:cNvSpPr/>
              <p:nvPr/>
            </p:nvSpPr>
            <p:spPr>
              <a:xfrm>
                <a:off x="4715343" y="2092415"/>
                <a:ext cx="34487" cy="22991"/>
              </a:xfrm>
              <a:custGeom>
                <a:avLst/>
                <a:gdLst>
                  <a:gd name="connsiteX0" fmla="*/ 12070 w 34487"/>
                  <a:gd name="connsiteY0" fmla="*/ 16381 h 22991"/>
                  <a:gd name="connsiteX1" fmla="*/ 24716 w 34487"/>
                  <a:gd name="connsiteY1" fmla="*/ 16381 h 22991"/>
                  <a:gd name="connsiteX2" fmla="*/ 28164 w 34487"/>
                  <a:gd name="connsiteY2" fmla="*/ 16381 h 22991"/>
                  <a:gd name="connsiteX3" fmla="*/ 29314 w 34487"/>
                  <a:gd name="connsiteY3" fmla="*/ 9484 h 22991"/>
                  <a:gd name="connsiteX4" fmla="*/ 25865 w 34487"/>
                  <a:gd name="connsiteY4" fmla="*/ 9484 h 22991"/>
                  <a:gd name="connsiteX5" fmla="*/ 12070 w 34487"/>
                  <a:gd name="connsiteY5" fmla="*/ 9484 h 22991"/>
                  <a:gd name="connsiteX6" fmla="*/ 8622 w 34487"/>
                  <a:gd name="connsiteY6" fmla="*/ 9484 h 22991"/>
                  <a:gd name="connsiteX7" fmla="*/ 9771 w 34487"/>
                  <a:gd name="connsiteY7" fmla="*/ 16381 h 22991"/>
                  <a:gd name="connsiteX8" fmla="*/ 12070 w 34487"/>
                  <a:gd name="connsiteY8" fmla="*/ 16381 h 22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487" h="22991">
                    <a:moveTo>
                      <a:pt x="12070" y="16381"/>
                    </a:moveTo>
                    <a:cubicBezTo>
                      <a:pt x="16669" y="16381"/>
                      <a:pt x="20117" y="16381"/>
                      <a:pt x="24716" y="16381"/>
                    </a:cubicBezTo>
                    <a:lnTo>
                      <a:pt x="28164" y="16381"/>
                    </a:lnTo>
                    <a:lnTo>
                      <a:pt x="29314" y="9484"/>
                    </a:lnTo>
                    <a:lnTo>
                      <a:pt x="25865" y="9484"/>
                    </a:lnTo>
                    <a:cubicBezTo>
                      <a:pt x="21267" y="8334"/>
                      <a:pt x="16669" y="8334"/>
                      <a:pt x="12070" y="9484"/>
                    </a:cubicBezTo>
                    <a:lnTo>
                      <a:pt x="8622" y="9484"/>
                    </a:lnTo>
                    <a:lnTo>
                      <a:pt x="9771" y="16381"/>
                    </a:lnTo>
                    <a:lnTo>
                      <a:pt x="12070" y="16381"/>
                    </a:lnTo>
                    <a:close/>
                  </a:path>
                </a:pathLst>
              </a:custGeom>
              <a:solidFill>
                <a:srgbClr val="C7000B"/>
              </a:solidFill>
              <a:ln w="9525" cap="flat">
                <a:noFill/>
                <a:prstDash val="solid"/>
                <a:miter/>
              </a:ln>
            </p:spPr>
            <p:txBody>
              <a:bodyPr rtlCol="0" anchor="ctr"/>
              <a:lstStyle/>
              <a:p>
                <a:endParaRPr lang="zh-CN" altLang="en-US" sz="1798">
                  <a:solidFill>
                    <a:prstClr val="black"/>
                  </a:solidFill>
                  <a:latin typeface="黑体" panose="02010609060101010101" pitchFamily="49" charset="-122"/>
                  <a:ea typeface="黑体" panose="02010609060101010101" pitchFamily="49" charset="-122"/>
                  <a:cs typeface="+mn-ea"/>
                  <a:sym typeface="+mn-lt"/>
                </a:endParaRPr>
              </a:p>
            </p:txBody>
          </p:sp>
          <p:sp>
            <p:nvSpPr>
              <p:cNvPr id="184" name="任意形状 183">
                <a:extLst>
                  <a:ext uri="{FF2B5EF4-FFF2-40B4-BE49-F238E27FC236}">
                    <a16:creationId xmlns:a16="http://schemas.microsoft.com/office/drawing/2014/main" id="{5587B90E-E2BC-9E42-AA0E-44EE717CE990}"/>
                  </a:ext>
                </a:extLst>
              </p:cNvPr>
              <p:cNvSpPr/>
              <p:nvPr/>
            </p:nvSpPr>
            <p:spPr>
              <a:xfrm>
                <a:off x="4739484" y="2095577"/>
                <a:ext cx="34487" cy="22991"/>
              </a:xfrm>
              <a:custGeom>
                <a:avLst/>
                <a:gdLst>
                  <a:gd name="connsiteX0" fmla="*/ 22417 w 34487"/>
                  <a:gd name="connsiteY0" fmla="*/ 22417 h 22991"/>
                  <a:gd name="connsiteX1" fmla="*/ 24716 w 34487"/>
                  <a:gd name="connsiteY1" fmla="*/ 24716 h 22991"/>
                  <a:gd name="connsiteX2" fmla="*/ 29314 w 34487"/>
                  <a:gd name="connsiteY2" fmla="*/ 18968 h 22991"/>
                  <a:gd name="connsiteX3" fmla="*/ 27015 w 34487"/>
                  <a:gd name="connsiteY3" fmla="*/ 16669 h 22991"/>
                  <a:gd name="connsiteX4" fmla="*/ 14370 w 34487"/>
                  <a:gd name="connsiteY4" fmla="*/ 9771 h 22991"/>
                  <a:gd name="connsiteX5" fmla="*/ 10921 w 34487"/>
                  <a:gd name="connsiteY5" fmla="*/ 8622 h 22991"/>
                  <a:gd name="connsiteX6" fmla="*/ 8622 w 34487"/>
                  <a:gd name="connsiteY6" fmla="*/ 15519 h 22991"/>
                  <a:gd name="connsiteX7" fmla="*/ 12070 w 34487"/>
                  <a:gd name="connsiteY7" fmla="*/ 16669 h 22991"/>
                  <a:gd name="connsiteX8" fmla="*/ 22417 w 34487"/>
                  <a:gd name="connsiteY8" fmla="*/ 22417 h 22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487" h="22991">
                    <a:moveTo>
                      <a:pt x="22417" y="22417"/>
                    </a:moveTo>
                    <a:lnTo>
                      <a:pt x="24716" y="24716"/>
                    </a:lnTo>
                    <a:lnTo>
                      <a:pt x="29314" y="18968"/>
                    </a:lnTo>
                    <a:lnTo>
                      <a:pt x="27015" y="16669"/>
                    </a:lnTo>
                    <a:cubicBezTo>
                      <a:pt x="23566" y="14370"/>
                      <a:pt x="18968" y="12070"/>
                      <a:pt x="14370" y="9771"/>
                    </a:cubicBezTo>
                    <a:lnTo>
                      <a:pt x="10921" y="8622"/>
                    </a:lnTo>
                    <a:lnTo>
                      <a:pt x="8622" y="15519"/>
                    </a:lnTo>
                    <a:lnTo>
                      <a:pt x="12070" y="16669"/>
                    </a:lnTo>
                    <a:cubicBezTo>
                      <a:pt x="15519" y="17818"/>
                      <a:pt x="18968" y="20117"/>
                      <a:pt x="22417" y="22417"/>
                    </a:cubicBezTo>
                    <a:close/>
                  </a:path>
                </a:pathLst>
              </a:custGeom>
              <a:solidFill>
                <a:srgbClr val="C7000B"/>
              </a:solidFill>
              <a:ln w="9525" cap="flat">
                <a:noFill/>
                <a:prstDash val="solid"/>
                <a:miter/>
              </a:ln>
            </p:spPr>
            <p:txBody>
              <a:bodyPr rtlCol="0" anchor="ctr"/>
              <a:lstStyle/>
              <a:p>
                <a:endParaRPr lang="zh-CN" altLang="en-US" sz="1798">
                  <a:solidFill>
                    <a:prstClr val="black"/>
                  </a:solidFill>
                  <a:latin typeface="黑体" panose="02010609060101010101" pitchFamily="49" charset="-122"/>
                  <a:ea typeface="黑体" panose="02010609060101010101" pitchFamily="49" charset="-122"/>
                  <a:cs typeface="+mn-ea"/>
                  <a:sym typeface="+mn-lt"/>
                </a:endParaRPr>
              </a:p>
            </p:txBody>
          </p:sp>
          <p:sp>
            <p:nvSpPr>
              <p:cNvPr id="185" name="任意形状 184">
                <a:extLst>
                  <a:ext uri="{FF2B5EF4-FFF2-40B4-BE49-F238E27FC236}">
                    <a16:creationId xmlns:a16="http://schemas.microsoft.com/office/drawing/2014/main" id="{BF58C097-3585-E04A-95C0-76E44F68605E}"/>
                  </a:ext>
                </a:extLst>
              </p:cNvPr>
              <p:cNvSpPr/>
              <p:nvPr/>
            </p:nvSpPr>
            <p:spPr>
              <a:xfrm>
                <a:off x="4676257" y="2110521"/>
                <a:ext cx="22991" cy="34487"/>
              </a:xfrm>
              <a:custGeom>
                <a:avLst/>
                <a:gdLst>
                  <a:gd name="connsiteX0" fmla="*/ 15519 w 22991"/>
                  <a:gd name="connsiteY0" fmla="*/ 21267 h 34487"/>
                  <a:gd name="connsiteX1" fmla="*/ 18968 w 22991"/>
                  <a:gd name="connsiteY1" fmla="*/ 15519 h 34487"/>
                  <a:gd name="connsiteX2" fmla="*/ 21267 w 22991"/>
                  <a:gd name="connsiteY2" fmla="*/ 13220 h 34487"/>
                  <a:gd name="connsiteX3" fmla="*/ 15519 w 22991"/>
                  <a:gd name="connsiteY3" fmla="*/ 8622 h 34487"/>
                  <a:gd name="connsiteX4" fmla="*/ 14370 w 22991"/>
                  <a:gd name="connsiteY4" fmla="*/ 12070 h 34487"/>
                  <a:gd name="connsiteX5" fmla="*/ 9771 w 22991"/>
                  <a:gd name="connsiteY5" fmla="*/ 18968 h 34487"/>
                  <a:gd name="connsiteX6" fmla="*/ 8622 w 22991"/>
                  <a:gd name="connsiteY6" fmla="*/ 22417 h 34487"/>
                  <a:gd name="connsiteX7" fmla="*/ 14370 w 22991"/>
                  <a:gd name="connsiteY7" fmla="*/ 25865 h 34487"/>
                  <a:gd name="connsiteX8" fmla="*/ 15519 w 22991"/>
                  <a:gd name="connsiteY8" fmla="*/ 21267 h 34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991" h="34487">
                    <a:moveTo>
                      <a:pt x="15519" y="21267"/>
                    </a:moveTo>
                    <a:cubicBezTo>
                      <a:pt x="16669" y="18968"/>
                      <a:pt x="17818" y="17818"/>
                      <a:pt x="18968" y="15519"/>
                    </a:cubicBezTo>
                    <a:lnTo>
                      <a:pt x="21267" y="13220"/>
                    </a:lnTo>
                    <a:lnTo>
                      <a:pt x="15519" y="8622"/>
                    </a:lnTo>
                    <a:lnTo>
                      <a:pt x="14370" y="12070"/>
                    </a:lnTo>
                    <a:cubicBezTo>
                      <a:pt x="13220" y="14370"/>
                      <a:pt x="10921" y="16669"/>
                      <a:pt x="9771" y="18968"/>
                    </a:cubicBezTo>
                    <a:lnTo>
                      <a:pt x="8622" y="22417"/>
                    </a:lnTo>
                    <a:lnTo>
                      <a:pt x="14370" y="25865"/>
                    </a:lnTo>
                    <a:lnTo>
                      <a:pt x="15519" y="21267"/>
                    </a:lnTo>
                    <a:close/>
                  </a:path>
                </a:pathLst>
              </a:custGeom>
              <a:solidFill>
                <a:srgbClr val="C7000B"/>
              </a:solidFill>
              <a:ln w="9525" cap="flat">
                <a:noFill/>
                <a:prstDash val="solid"/>
                <a:miter/>
              </a:ln>
            </p:spPr>
            <p:txBody>
              <a:bodyPr rtlCol="0" anchor="ctr"/>
              <a:lstStyle/>
              <a:p>
                <a:endParaRPr lang="zh-CN" altLang="en-US" sz="1798" dirty="0">
                  <a:solidFill>
                    <a:prstClr val="black"/>
                  </a:solidFill>
                  <a:latin typeface="黑体" panose="02010609060101010101" pitchFamily="49" charset="-122"/>
                  <a:ea typeface="黑体" panose="02010609060101010101" pitchFamily="49" charset="-122"/>
                  <a:cs typeface="+mn-ea"/>
                  <a:sym typeface="+mn-lt"/>
                </a:endParaRPr>
              </a:p>
            </p:txBody>
          </p:sp>
          <p:sp>
            <p:nvSpPr>
              <p:cNvPr id="186" name="任意形状 185">
                <a:extLst>
                  <a:ext uri="{FF2B5EF4-FFF2-40B4-BE49-F238E27FC236}">
                    <a16:creationId xmlns:a16="http://schemas.microsoft.com/office/drawing/2014/main" id="{88C0B409-7DCA-F342-AD56-31D8A7185C3E}"/>
                  </a:ext>
                </a:extLst>
              </p:cNvPr>
              <p:cNvSpPr/>
              <p:nvPr/>
            </p:nvSpPr>
            <p:spPr>
              <a:xfrm>
                <a:off x="4576245" y="2165700"/>
                <a:ext cx="22991" cy="22991"/>
              </a:xfrm>
              <a:custGeom>
                <a:avLst/>
                <a:gdLst>
                  <a:gd name="connsiteX0" fmla="*/ 18968 w 22991"/>
                  <a:gd name="connsiteY0" fmla="*/ 17818 h 22991"/>
                  <a:gd name="connsiteX1" fmla="*/ 15519 w 22991"/>
                  <a:gd name="connsiteY1" fmla="*/ 12070 h 22991"/>
                  <a:gd name="connsiteX2" fmla="*/ 14370 w 22991"/>
                  <a:gd name="connsiteY2" fmla="*/ 8622 h 22991"/>
                  <a:gd name="connsiteX3" fmla="*/ 8622 w 22991"/>
                  <a:gd name="connsiteY3" fmla="*/ 12070 h 22991"/>
                  <a:gd name="connsiteX4" fmla="*/ 9771 w 22991"/>
                  <a:gd name="connsiteY4" fmla="*/ 15519 h 22991"/>
                  <a:gd name="connsiteX5" fmla="*/ 14370 w 22991"/>
                  <a:gd name="connsiteY5" fmla="*/ 22417 h 22991"/>
                  <a:gd name="connsiteX6" fmla="*/ 16669 w 22991"/>
                  <a:gd name="connsiteY6" fmla="*/ 24716 h 22991"/>
                  <a:gd name="connsiteX7" fmla="*/ 22417 w 22991"/>
                  <a:gd name="connsiteY7" fmla="*/ 20117 h 22991"/>
                  <a:gd name="connsiteX8" fmla="*/ 18968 w 22991"/>
                  <a:gd name="connsiteY8" fmla="*/ 17818 h 22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991" h="22991">
                    <a:moveTo>
                      <a:pt x="18968" y="17818"/>
                    </a:moveTo>
                    <a:cubicBezTo>
                      <a:pt x="17818" y="15519"/>
                      <a:pt x="16669" y="14370"/>
                      <a:pt x="15519" y="12070"/>
                    </a:cubicBezTo>
                    <a:lnTo>
                      <a:pt x="14370" y="8622"/>
                    </a:lnTo>
                    <a:lnTo>
                      <a:pt x="8622" y="12070"/>
                    </a:lnTo>
                    <a:lnTo>
                      <a:pt x="9771" y="15519"/>
                    </a:lnTo>
                    <a:cubicBezTo>
                      <a:pt x="10921" y="17818"/>
                      <a:pt x="12070" y="20117"/>
                      <a:pt x="14370" y="22417"/>
                    </a:cubicBezTo>
                    <a:lnTo>
                      <a:pt x="16669" y="24716"/>
                    </a:lnTo>
                    <a:lnTo>
                      <a:pt x="22417" y="20117"/>
                    </a:lnTo>
                    <a:lnTo>
                      <a:pt x="18968" y="17818"/>
                    </a:lnTo>
                    <a:close/>
                  </a:path>
                </a:pathLst>
              </a:custGeom>
              <a:solidFill>
                <a:srgbClr val="C7000B"/>
              </a:solidFill>
              <a:ln w="9525" cap="flat">
                <a:noFill/>
                <a:prstDash val="solid"/>
                <a:miter/>
              </a:ln>
            </p:spPr>
            <p:txBody>
              <a:bodyPr rtlCol="0" anchor="ctr"/>
              <a:lstStyle/>
              <a:p>
                <a:endParaRPr lang="zh-CN" altLang="en-US" sz="1798" dirty="0">
                  <a:solidFill>
                    <a:prstClr val="black"/>
                  </a:solidFill>
                  <a:latin typeface="黑体" panose="02010609060101010101" pitchFamily="49" charset="-122"/>
                  <a:ea typeface="黑体" panose="02010609060101010101" pitchFamily="49" charset="-122"/>
                  <a:cs typeface="+mn-ea"/>
                  <a:sym typeface="+mn-lt"/>
                </a:endParaRPr>
              </a:p>
            </p:txBody>
          </p:sp>
          <p:sp>
            <p:nvSpPr>
              <p:cNvPr id="187" name="任意形状 186">
                <a:extLst>
                  <a:ext uri="{FF2B5EF4-FFF2-40B4-BE49-F238E27FC236}">
                    <a16:creationId xmlns:a16="http://schemas.microsoft.com/office/drawing/2014/main" id="{2C4F4A99-0DDD-3F4E-8075-081A25A52190}"/>
                  </a:ext>
                </a:extLst>
              </p:cNvPr>
              <p:cNvSpPr/>
              <p:nvPr/>
            </p:nvSpPr>
            <p:spPr>
              <a:xfrm>
                <a:off x="4638322" y="2181794"/>
                <a:ext cx="34487" cy="22991"/>
              </a:xfrm>
              <a:custGeom>
                <a:avLst/>
                <a:gdLst>
                  <a:gd name="connsiteX0" fmla="*/ 22417 w 34487"/>
                  <a:gd name="connsiteY0" fmla="*/ 9771 h 22991"/>
                  <a:gd name="connsiteX1" fmla="*/ 12070 w 34487"/>
                  <a:gd name="connsiteY1" fmla="*/ 15519 h 22991"/>
                  <a:gd name="connsiteX2" fmla="*/ 8622 w 34487"/>
                  <a:gd name="connsiteY2" fmla="*/ 16669 h 22991"/>
                  <a:gd name="connsiteX3" fmla="*/ 10921 w 34487"/>
                  <a:gd name="connsiteY3" fmla="*/ 22417 h 22991"/>
                  <a:gd name="connsiteX4" fmla="*/ 14370 w 34487"/>
                  <a:gd name="connsiteY4" fmla="*/ 21267 h 22991"/>
                  <a:gd name="connsiteX5" fmla="*/ 27015 w 34487"/>
                  <a:gd name="connsiteY5" fmla="*/ 14370 h 22991"/>
                  <a:gd name="connsiteX6" fmla="*/ 29314 w 34487"/>
                  <a:gd name="connsiteY6" fmla="*/ 12070 h 22991"/>
                  <a:gd name="connsiteX7" fmla="*/ 24716 w 34487"/>
                  <a:gd name="connsiteY7" fmla="*/ 8622 h 22991"/>
                  <a:gd name="connsiteX8" fmla="*/ 22417 w 34487"/>
                  <a:gd name="connsiteY8" fmla="*/ 9771 h 22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487" h="22991">
                    <a:moveTo>
                      <a:pt x="22417" y="9771"/>
                    </a:moveTo>
                    <a:cubicBezTo>
                      <a:pt x="18968" y="12070"/>
                      <a:pt x="15519" y="14370"/>
                      <a:pt x="12070" y="15519"/>
                    </a:cubicBezTo>
                    <a:lnTo>
                      <a:pt x="8622" y="16669"/>
                    </a:lnTo>
                    <a:lnTo>
                      <a:pt x="10921" y="22417"/>
                    </a:lnTo>
                    <a:lnTo>
                      <a:pt x="14370" y="21267"/>
                    </a:lnTo>
                    <a:cubicBezTo>
                      <a:pt x="18968" y="18968"/>
                      <a:pt x="22417" y="16669"/>
                      <a:pt x="27015" y="14370"/>
                    </a:cubicBezTo>
                    <a:lnTo>
                      <a:pt x="29314" y="12070"/>
                    </a:lnTo>
                    <a:lnTo>
                      <a:pt x="24716" y="8622"/>
                    </a:lnTo>
                    <a:lnTo>
                      <a:pt x="22417" y="9771"/>
                    </a:lnTo>
                    <a:close/>
                  </a:path>
                </a:pathLst>
              </a:custGeom>
              <a:solidFill>
                <a:srgbClr val="C7000B"/>
              </a:solidFill>
              <a:ln w="9525" cap="flat">
                <a:noFill/>
                <a:prstDash val="solid"/>
                <a:miter/>
              </a:ln>
            </p:spPr>
            <p:txBody>
              <a:bodyPr rtlCol="0" anchor="ctr"/>
              <a:lstStyle/>
              <a:p>
                <a:endParaRPr lang="zh-CN" altLang="en-US" sz="1798" dirty="0">
                  <a:solidFill>
                    <a:prstClr val="black"/>
                  </a:solidFill>
                  <a:latin typeface="黑体" panose="02010609060101010101" pitchFamily="49" charset="-122"/>
                  <a:ea typeface="黑体" panose="02010609060101010101" pitchFamily="49" charset="-122"/>
                  <a:cs typeface="+mn-ea"/>
                  <a:sym typeface="+mn-lt"/>
                </a:endParaRPr>
              </a:p>
            </p:txBody>
          </p:sp>
          <p:sp>
            <p:nvSpPr>
              <p:cNvPr id="188" name="任意形状 187">
                <a:extLst>
                  <a:ext uri="{FF2B5EF4-FFF2-40B4-BE49-F238E27FC236}">
                    <a16:creationId xmlns:a16="http://schemas.microsoft.com/office/drawing/2014/main" id="{7F4367DA-2CDA-934A-9821-D91EC0ABD2C5}"/>
                  </a:ext>
                </a:extLst>
              </p:cNvPr>
              <p:cNvSpPr/>
              <p:nvPr/>
            </p:nvSpPr>
            <p:spPr>
              <a:xfrm>
                <a:off x="4613031" y="2192140"/>
                <a:ext cx="34487" cy="22991"/>
              </a:xfrm>
              <a:custGeom>
                <a:avLst/>
                <a:gdLst>
                  <a:gd name="connsiteX0" fmla="*/ 25865 w 34487"/>
                  <a:gd name="connsiteY0" fmla="*/ 8622 h 22991"/>
                  <a:gd name="connsiteX1" fmla="*/ 13220 w 34487"/>
                  <a:gd name="connsiteY1" fmla="*/ 8622 h 22991"/>
                  <a:gd name="connsiteX2" fmla="*/ 9771 w 34487"/>
                  <a:gd name="connsiteY2" fmla="*/ 8622 h 22991"/>
                  <a:gd name="connsiteX3" fmla="*/ 8622 w 34487"/>
                  <a:gd name="connsiteY3" fmla="*/ 15519 h 22991"/>
                  <a:gd name="connsiteX4" fmla="*/ 12070 w 34487"/>
                  <a:gd name="connsiteY4" fmla="*/ 15519 h 22991"/>
                  <a:gd name="connsiteX5" fmla="*/ 18968 w 34487"/>
                  <a:gd name="connsiteY5" fmla="*/ 15519 h 22991"/>
                  <a:gd name="connsiteX6" fmla="*/ 25865 w 34487"/>
                  <a:gd name="connsiteY6" fmla="*/ 15519 h 22991"/>
                  <a:gd name="connsiteX7" fmla="*/ 29314 w 34487"/>
                  <a:gd name="connsiteY7" fmla="*/ 15519 h 22991"/>
                  <a:gd name="connsiteX8" fmla="*/ 28164 w 34487"/>
                  <a:gd name="connsiteY8" fmla="*/ 8622 h 22991"/>
                  <a:gd name="connsiteX9" fmla="*/ 25865 w 34487"/>
                  <a:gd name="connsiteY9" fmla="*/ 8622 h 22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487" h="22991">
                    <a:moveTo>
                      <a:pt x="25865" y="8622"/>
                    </a:moveTo>
                    <a:cubicBezTo>
                      <a:pt x="21267" y="8622"/>
                      <a:pt x="17818" y="8622"/>
                      <a:pt x="13220" y="8622"/>
                    </a:cubicBezTo>
                    <a:lnTo>
                      <a:pt x="9771" y="8622"/>
                    </a:lnTo>
                    <a:lnTo>
                      <a:pt x="8622" y="15519"/>
                    </a:lnTo>
                    <a:lnTo>
                      <a:pt x="12070" y="15519"/>
                    </a:lnTo>
                    <a:cubicBezTo>
                      <a:pt x="14370" y="15519"/>
                      <a:pt x="16669" y="15519"/>
                      <a:pt x="18968" y="15519"/>
                    </a:cubicBezTo>
                    <a:cubicBezTo>
                      <a:pt x="21267" y="15519"/>
                      <a:pt x="23566" y="15519"/>
                      <a:pt x="25865" y="15519"/>
                    </a:cubicBezTo>
                    <a:lnTo>
                      <a:pt x="29314" y="15519"/>
                    </a:lnTo>
                    <a:lnTo>
                      <a:pt x="28164" y="8622"/>
                    </a:lnTo>
                    <a:lnTo>
                      <a:pt x="25865" y="8622"/>
                    </a:lnTo>
                    <a:close/>
                  </a:path>
                </a:pathLst>
              </a:custGeom>
              <a:solidFill>
                <a:srgbClr val="C7000B"/>
              </a:solidFill>
              <a:ln w="9525" cap="flat">
                <a:noFill/>
                <a:prstDash val="solid"/>
                <a:miter/>
              </a:ln>
            </p:spPr>
            <p:txBody>
              <a:bodyPr rtlCol="0" anchor="ctr"/>
              <a:lstStyle/>
              <a:p>
                <a:endParaRPr lang="zh-CN" altLang="en-US" sz="1798" dirty="0">
                  <a:solidFill>
                    <a:prstClr val="black"/>
                  </a:solidFill>
                  <a:latin typeface="黑体" panose="02010609060101010101" pitchFamily="49" charset="-122"/>
                  <a:ea typeface="黑体" panose="02010609060101010101" pitchFamily="49" charset="-122"/>
                  <a:cs typeface="+mn-ea"/>
                  <a:sym typeface="+mn-lt"/>
                </a:endParaRPr>
              </a:p>
            </p:txBody>
          </p:sp>
          <p:sp>
            <p:nvSpPr>
              <p:cNvPr id="189" name="任意形状 188">
                <a:extLst>
                  <a:ext uri="{FF2B5EF4-FFF2-40B4-BE49-F238E27FC236}">
                    <a16:creationId xmlns:a16="http://schemas.microsoft.com/office/drawing/2014/main" id="{3F316EBC-8556-A442-B46A-1D5B5731F219}"/>
                  </a:ext>
                </a:extLst>
              </p:cNvPr>
              <p:cNvSpPr/>
              <p:nvPr/>
            </p:nvSpPr>
            <p:spPr>
              <a:xfrm>
                <a:off x="4587741" y="2180645"/>
                <a:ext cx="34487" cy="22991"/>
              </a:xfrm>
              <a:custGeom>
                <a:avLst/>
                <a:gdLst>
                  <a:gd name="connsiteX0" fmla="*/ 15519 w 34487"/>
                  <a:gd name="connsiteY0" fmla="*/ 10921 h 22991"/>
                  <a:gd name="connsiteX1" fmla="*/ 13220 w 34487"/>
                  <a:gd name="connsiteY1" fmla="*/ 8622 h 22991"/>
                  <a:gd name="connsiteX2" fmla="*/ 8622 w 34487"/>
                  <a:gd name="connsiteY2" fmla="*/ 14370 h 22991"/>
                  <a:gd name="connsiteX3" fmla="*/ 10921 w 34487"/>
                  <a:gd name="connsiteY3" fmla="*/ 16669 h 22991"/>
                  <a:gd name="connsiteX4" fmla="*/ 23566 w 34487"/>
                  <a:gd name="connsiteY4" fmla="*/ 23566 h 22991"/>
                  <a:gd name="connsiteX5" fmla="*/ 27015 w 34487"/>
                  <a:gd name="connsiteY5" fmla="*/ 24716 h 22991"/>
                  <a:gd name="connsiteX6" fmla="*/ 29314 w 34487"/>
                  <a:gd name="connsiteY6" fmla="*/ 18968 h 22991"/>
                  <a:gd name="connsiteX7" fmla="*/ 25865 w 34487"/>
                  <a:gd name="connsiteY7" fmla="*/ 17818 h 22991"/>
                  <a:gd name="connsiteX8" fmla="*/ 15519 w 34487"/>
                  <a:gd name="connsiteY8" fmla="*/ 10921 h 22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487" h="22991">
                    <a:moveTo>
                      <a:pt x="15519" y="10921"/>
                    </a:moveTo>
                    <a:lnTo>
                      <a:pt x="13220" y="8622"/>
                    </a:lnTo>
                    <a:lnTo>
                      <a:pt x="8622" y="14370"/>
                    </a:lnTo>
                    <a:lnTo>
                      <a:pt x="10921" y="16669"/>
                    </a:lnTo>
                    <a:cubicBezTo>
                      <a:pt x="14370" y="18968"/>
                      <a:pt x="18968" y="21267"/>
                      <a:pt x="23566" y="23566"/>
                    </a:cubicBezTo>
                    <a:lnTo>
                      <a:pt x="27015" y="24716"/>
                    </a:lnTo>
                    <a:lnTo>
                      <a:pt x="29314" y="18968"/>
                    </a:lnTo>
                    <a:lnTo>
                      <a:pt x="25865" y="17818"/>
                    </a:lnTo>
                    <a:cubicBezTo>
                      <a:pt x="22417" y="15519"/>
                      <a:pt x="18968" y="14370"/>
                      <a:pt x="15519" y="10921"/>
                    </a:cubicBezTo>
                    <a:close/>
                  </a:path>
                </a:pathLst>
              </a:custGeom>
              <a:solidFill>
                <a:srgbClr val="C7000B"/>
              </a:solidFill>
              <a:ln w="9525" cap="flat">
                <a:noFill/>
                <a:prstDash val="solid"/>
                <a:miter/>
              </a:ln>
            </p:spPr>
            <p:txBody>
              <a:bodyPr rtlCol="0" anchor="ctr"/>
              <a:lstStyle/>
              <a:p>
                <a:endParaRPr lang="zh-CN" altLang="en-US" sz="1798" dirty="0">
                  <a:solidFill>
                    <a:prstClr val="black"/>
                  </a:solidFill>
                  <a:latin typeface="黑体" panose="02010609060101010101" pitchFamily="49" charset="-122"/>
                  <a:ea typeface="黑体" panose="02010609060101010101" pitchFamily="49" charset="-122"/>
                  <a:cs typeface="+mn-ea"/>
                  <a:sym typeface="+mn-lt"/>
                </a:endParaRPr>
              </a:p>
            </p:txBody>
          </p:sp>
          <p:sp>
            <p:nvSpPr>
              <p:cNvPr id="190" name="任意形状 189">
                <a:extLst>
                  <a:ext uri="{FF2B5EF4-FFF2-40B4-BE49-F238E27FC236}">
                    <a16:creationId xmlns:a16="http://schemas.microsoft.com/office/drawing/2014/main" id="{F2E051AC-CBE2-8844-8AFC-975C20C2C4E2}"/>
                  </a:ext>
                </a:extLst>
              </p:cNvPr>
              <p:cNvSpPr/>
              <p:nvPr/>
            </p:nvSpPr>
            <p:spPr>
              <a:xfrm>
                <a:off x="4659014" y="2165700"/>
                <a:ext cx="22991" cy="22991"/>
              </a:xfrm>
              <a:custGeom>
                <a:avLst/>
                <a:gdLst>
                  <a:gd name="connsiteX0" fmla="*/ 14370 w 22991"/>
                  <a:gd name="connsiteY0" fmla="*/ 12070 h 22991"/>
                  <a:gd name="connsiteX1" fmla="*/ 10921 w 22991"/>
                  <a:gd name="connsiteY1" fmla="*/ 17818 h 22991"/>
                  <a:gd name="connsiteX2" fmla="*/ 8622 w 22991"/>
                  <a:gd name="connsiteY2" fmla="*/ 20117 h 22991"/>
                  <a:gd name="connsiteX3" fmla="*/ 14370 w 22991"/>
                  <a:gd name="connsiteY3" fmla="*/ 24716 h 22991"/>
                  <a:gd name="connsiteX4" fmla="*/ 16669 w 22991"/>
                  <a:gd name="connsiteY4" fmla="*/ 22417 h 22991"/>
                  <a:gd name="connsiteX5" fmla="*/ 21267 w 22991"/>
                  <a:gd name="connsiteY5" fmla="*/ 15519 h 22991"/>
                  <a:gd name="connsiteX6" fmla="*/ 22417 w 22991"/>
                  <a:gd name="connsiteY6" fmla="*/ 12070 h 22991"/>
                  <a:gd name="connsiteX7" fmla="*/ 16669 w 22991"/>
                  <a:gd name="connsiteY7" fmla="*/ 8622 h 22991"/>
                  <a:gd name="connsiteX8" fmla="*/ 14370 w 22991"/>
                  <a:gd name="connsiteY8" fmla="*/ 12070 h 22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991" h="22991">
                    <a:moveTo>
                      <a:pt x="14370" y="12070"/>
                    </a:moveTo>
                    <a:cubicBezTo>
                      <a:pt x="13220" y="14370"/>
                      <a:pt x="12070" y="15519"/>
                      <a:pt x="10921" y="17818"/>
                    </a:cubicBezTo>
                    <a:lnTo>
                      <a:pt x="8622" y="20117"/>
                    </a:lnTo>
                    <a:lnTo>
                      <a:pt x="14370" y="24716"/>
                    </a:lnTo>
                    <a:lnTo>
                      <a:pt x="16669" y="22417"/>
                    </a:lnTo>
                    <a:cubicBezTo>
                      <a:pt x="17818" y="20117"/>
                      <a:pt x="20117" y="17818"/>
                      <a:pt x="21267" y="15519"/>
                    </a:cubicBezTo>
                    <a:lnTo>
                      <a:pt x="22417" y="12070"/>
                    </a:lnTo>
                    <a:lnTo>
                      <a:pt x="16669" y="8622"/>
                    </a:lnTo>
                    <a:lnTo>
                      <a:pt x="14370" y="12070"/>
                    </a:lnTo>
                    <a:close/>
                  </a:path>
                </a:pathLst>
              </a:custGeom>
              <a:solidFill>
                <a:srgbClr val="C7000B"/>
              </a:solidFill>
              <a:ln w="9525" cap="flat">
                <a:noFill/>
                <a:prstDash val="solid"/>
                <a:miter/>
              </a:ln>
            </p:spPr>
            <p:txBody>
              <a:bodyPr rtlCol="0" anchor="ctr"/>
              <a:lstStyle/>
              <a:p>
                <a:endParaRPr lang="zh-CN" altLang="en-US" sz="1798" dirty="0">
                  <a:solidFill>
                    <a:prstClr val="black"/>
                  </a:solidFill>
                  <a:latin typeface="黑体" panose="02010609060101010101" pitchFamily="49" charset="-122"/>
                  <a:ea typeface="黑体" panose="02010609060101010101" pitchFamily="49" charset="-122"/>
                  <a:cs typeface="+mn-ea"/>
                  <a:sym typeface="+mn-lt"/>
                </a:endParaRPr>
              </a:p>
            </p:txBody>
          </p:sp>
        </p:grpSp>
        <p:grpSp>
          <p:nvGrpSpPr>
            <p:cNvPr id="199" name="图形 19">
              <a:extLst>
                <a:ext uri="{FF2B5EF4-FFF2-40B4-BE49-F238E27FC236}">
                  <a16:creationId xmlns:a16="http://schemas.microsoft.com/office/drawing/2014/main" id="{543DD4A3-404F-9F4E-9E8D-F842CF5E703A}"/>
                </a:ext>
              </a:extLst>
            </p:cNvPr>
            <p:cNvGrpSpPr/>
            <p:nvPr/>
          </p:nvGrpSpPr>
          <p:grpSpPr>
            <a:xfrm>
              <a:off x="5616257" y="5015141"/>
              <a:ext cx="1097422" cy="658412"/>
              <a:chOff x="5663509" y="4677274"/>
              <a:chExt cx="965637" cy="643758"/>
            </a:xfrm>
          </p:grpSpPr>
          <p:sp>
            <p:nvSpPr>
              <p:cNvPr id="200" name="任意形状 199">
                <a:extLst>
                  <a:ext uri="{FF2B5EF4-FFF2-40B4-BE49-F238E27FC236}">
                    <a16:creationId xmlns:a16="http://schemas.microsoft.com/office/drawing/2014/main" id="{83705075-A36C-7148-B4D0-FF1FBFC772BD}"/>
                  </a:ext>
                </a:extLst>
              </p:cNvPr>
              <p:cNvSpPr/>
              <p:nvPr/>
            </p:nvSpPr>
            <p:spPr>
              <a:xfrm>
                <a:off x="6153204" y="4773817"/>
                <a:ext cx="459827" cy="459827"/>
              </a:xfrm>
              <a:custGeom>
                <a:avLst/>
                <a:gdLst>
                  <a:gd name="connsiteX0" fmla="*/ 450651 w 459827"/>
                  <a:gd name="connsiteY0" fmla="*/ 396621 h 459827"/>
                  <a:gd name="connsiteX1" fmla="*/ 396621 w 459827"/>
                  <a:gd name="connsiteY1" fmla="*/ 450651 h 459827"/>
                  <a:gd name="connsiteX2" fmla="*/ 10367 w 459827"/>
                  <a:gd name="connsiteY2" fmla="*/ 65546 h 459827"/>
                  <a:gd name="connsiteX3" fmla="*/ 64396 w 459827"/>
                  <a:gd name="connsiteY3" fmla="*/ 10367 h 459827"/>
                </a:gdLst>
                <a:ahLst/>
                <a:cxnLst>
                  <a:cxn ang="0">
                    <a:pos x="connsiteX0" y="connsiteY0"/>
                  </a:cxn>
                  <a:cxn ang="0">
                    <a:pos x="connsiteX1" y="connsiteY1"/>
                  </a:cxn>
                  <a:cxn ang="0">
                    <a:pos x="connsiteX2" y="connsiteY2"/>
                  </a:cxn>
                  <a:cxn ang="0">
                    <a:pos x="connsiteX3" y="connsiteY3"/>
                  </a:cxn>
                </a:cxnLst>
                <a:rect l="l" t="t" r="r" b="b"/>
                <a:pathLst>
                  <a:path w="459827" h="459827">
                    <a:moveTo>
                      <a:pt x="450651" y="396621"/>
                    </a:moveTo>
                    <a:lnTo>
                      <a:pt x="396621" y="450651"/>
                    </a:lnTo>
                    <a:lnTo>
                      <a:pt x="10367" y="65546"/>
                    </a:lnTo>
                    <a:lnTo>
                      <a:pt x="64396" y="10367"/>
                    </a:lnTo>
                    <a:close/>
                  </a:path>
                </a:pathLst>
              </a:custGeom>
              <a:solidFill>
                <a:schemeClr val="accent1">
                  <a:lumMod val="20000"/>
                  <a:lumOff val="80000"/>
                </a:schemeClr>
              </a:solidFill>
              <a:ln w="11453" cap="flat">
                <a:noFill/>
                <a:prstDash val="solid"/>
                <a:miter/>
              </a:ln>
            </p:spPr>
            <p:txBody>
              <a:bodyPr rtlCol="0" anchor="ctr"/>
              <a:lstStyle/>
              <a:p>
                <a:endParaRPr lang="zh-CN" altLang="en-US" sz="1798">
                  <a:solidFill>
                    <a:prstClr val="black"/>
                  </a:solidFill>
                  <a:latin typeface="黑体" panose="02010609060101010101" pitchFamily="49" charset="-122"/>
                  <a:ea typeface="黑体" panose="02010609060101010101" pitchFamily="49" charset="-122"/>
                  <a:cs typeface="+mn-ea"/>
                  <a:sym typeface="+mn-lt"/>
                </a:endParaRPr>
              </a:p>
            </p:txBody>
          </p:sp>
          <p:sp>
            <p:nvSpPr>
              <p:cNvPr id="201" name="任意形状 200">
                <a:extLst>
                  <a:ext uri="{FF2B5EF4-FFF2-40B4-BE49-F238E27FC236}">
                    <a16:creationId xmlns:a16="http://schemas.microsoft.com/office/drawing/2014/main" id="{113D0FD8-7429-0A4B-A927-D6B93092EACF}"/>
                  </a:ext>
                </a:extLst>
              </p:cNvPr>
              <p:cNvSpPr/>
              <p:nvPr/>
            </p:nvSpPr>
            <p:spPr>
              <a:xfrm>
                <a:off x="5654887" y="4669802"/>
                <a:ext cx="655254" cy="655254"/>
              </a:xfrm>
              <a:custGeom>
                <a:avLst/>
                <a:gdLst>
                  <a:gd name="connsiteX0" fmla="*/ 652380 w 655253"/>
                  <a:gd name="connsiteY0" fmla="*/ 330501 h 655253"/>
                  <a:gd name="connsiteX1" fmla="*/ 330501 w 655253"/>
                  <a:gd name="connsiteY1" fmla="*/ 652380 h 655253"/>
                  <a:gd name="connsiteX2" fmla="*/ 8622 w 655253"/>
                  <a:gd name="connsiteY2" fmla="*/ 330501 h 655253"/>
                  <a:gd name="connsiteX3" fmla="*/ 330501 w 655253"/>
                  <a:gd name="connsiteY3" fmla="*/ 8622 h 655253"/>
                  <a:gd name="connsiteX4" fmla="*/ 652380 w 655253"/>
                  <a:gd name="connsiteY4" fmla="*/ 330501 h 6552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5253" h="655253">
                    <a:moveTo>
                      <a:pt x="652380" y="330501"/>
                    </a:moveTo>
                    <a:cubicBezTo>
                      <a:pt x="652380" y="508270"/>
                      <a:pt x="508270" y="652380"/>
                      <a:pt x="330501" y="652380"/>
                    </a:cubicBezTo>
                    <a:cubicBezTo>
                      <a:pt x="152732" y="652380"/>
                      <a:pt x="8622" y="508270"/>
                      <a:pt x="8622" y="330501"/>
                    </a:cubicBezTo>
                    <a:cubicBezTo>
                      <a:pt x="8622" y="152732"/>
                      <a:pt x="152732" y="8622"/>
                      <a:pt x="330501" y="8622"/>
                    </a:cubicBezTo>
                    <a:cubicBezTo>
                      <a:pt x="508270" y="8622"/>
                      <a:pt x="652380" y="152732"/>
                      <a:pt x="652380" y="330501"/>
                    </a:cubicBezTo>
                    <a:close/>
                  </a:path>
                </a:pathLst>
              </a:custGeom>
              <a:solidFill>
                <a:schemeClr val="accent1">
                  <a:lumMod val="20000"/>
                  <a:lumOff val="80000"/>
                </a:schemeClr>
              </a:solidFill>
              <a:ln w="9525" cap="flat">
                <a:noFill/>
                <a:prstDash val="solid"/>
                <a:miter/>
              </a:ln>
            </p:spPr>
            <p:txBody>
              <a:bodyPr rtlCol="0" anchor="ctr"/>
              <a:lstStyle/>
              <a:p>
                <a:endParaRPr lang="zh-CN" altLang="en-US" sz="1798">
                  <a:solidFill>
                    <a:prstClr val="black"/>
                  </a:solidFill>
                  <a:latin typeface="黑体" panose="02010609060101010101" pitchFamily="49" charset="-122"/>
                  <a:ea typeface="黑体" panose="02010609060101010101" pitchFamily="49" charset="-122"/>
                  <a:cs typeface="+mn-ea"/>
                  <a:sym typeface="+mn-lt"/>
                </a:endParaRPr>
              </a:p>
            </p:txBody>
          </p:sp>
          <p:sp>
            <p:nvSpPr>
              <p:cNvPr id="202" name="任意形状 201">
                <a:extLst>
                  <a:ext uri="{FF2B5EF4-FFF2-40B4-BE49-F238E27FC236}">
                    <a16:creationId xmlns:a16="http://schemas.microsoft.com/office/drawing/2014/main" id="{823EF07A-843E-1D4F-A035-36226993F1D1}"/>
                  </a:ext>
                </a:extLst>
              </p:cNvPr>
              <p:cNvSpPr/>
              <p:nvPr/>
            </p:nvSpPr>
            <p:spPr>
              <a:xfrm>
                <a:off x="5736507" y="4751421"/>
                <a:ext cx="494314" cy="494314"/>
              </a:xfrm>
              <a:custGeom>
                <a:avLst/>
                <a:gdLst>
                  <a:gd name="connsiteX0" fmla="*/ 489141 w 494314"/>
                  <a:gd name="connsiteY0" fmla="*/ 248881 h 494314"/>
                  <a:gd name="connsiteX1" fmla="*/ 248881 w 494314"/>
                  <a:gd name="connsiteY1" fmla="*/ 489141 h 494314"/>
                  <a:gd name="connsiteX2" fmla="*/ 8622 w 494314"/>
                  <a:gd name="connsiteY2" fmla="*/ 248881 h 494314"/>
                  <a:gd name="connsiteX3" fmla="*/ 248881 w 494314"/>
                  <a:gd name="connsiteY3" fmla="*/ 8622 h 494314"/>
                  <a:gd name="connsiteX4" fmla="*/ 489141 w 494314"/>
                  <a:gd name="connsiteY4" fmla="*/ 248881 h 494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4314" h="494314">
                    <a:moveTo>
                      <a:pt x="489141" y="248881"/>
                    </a:moveTo>
                    <a:cubicBezTo>
                      <a:pt x="489141" y="381573"/>
                      <a:pt x="381573" y="489141"/>
                      <a:pt x="248881" y="489141"/>
                    </a:cubicBezTo>
                    <a:cubicBezTo>
                      <a:pt x="116190" y="489141"/>
                      <a:pt x="8622" y="381573"/>
                      <a:pt x="8622" y="248881"/>
                    </a:cubicBezTo>
                    <a:cubicBezTo>
                      <a:pt x="8622" y="116190"/>
                      <a:pt x="116190" y="8622"/>
                      <a:pt x="248881" y="8622"/>
                    </a:cubicBezTo>
                    <a:cubicBezTo>
                      <a:pt x="381573" y="8622"/>
                      <a:pt x="489141" y="116190"/>
                      <a:pt x="489141" y="248881"/>
                    </a:cubicBezTo>
                    <a:close/>
                  </a:path>
                </a:pathLst>
              </a:custGeom>
              <a:solidFill>
                <a:srgbClr val="FFFFFF"/>
              </a:solidFill>
              <a:ln w="9525" cap="flat">
                <a:noFill/>
                <a:prstDash val="solid"/>
                <a:miter/>
              </a:ln>
            </p:spPr>
            <p:txBody>
              <a:bodyPr rtlCol="0" anchor="ctr"/>
              <a:lstStyle/>
              <a:p>
                <a:endParaRPr lang="zh-CN" altLang="en-US" sz="1798">
                  <a:solidFill>
                    <a:prstClr val="black"/>
                  </a:solidFill>
                  <a:latin typeface="黑体" panose="02010609060101010101" pitchFamily="49" charset="-122"/>
                  <a:ea typeface="黑体" panose="02010609060101010101" pitchFamily="49" charset="-122"/>
                  <a:cs typeface="+mn-ea"/>
                  <a:sym typeface="+mn-lt"/>
                </a:endParaRPr>
              </a:p>
            </p:txBody>
          </p:sp>
          <p:sp>
            <p:nvSpPr>
              <p:cNvPr id="203" name="任意形状 202">
                <a:extLst>
                  <a:ext uri="{FF2B5EF4-FFF2-40B4-BE49-F238E27FC236}">
                    <a16:creationId xmlns:a16="http://schemas.microsoft.com/office/drawing/2014/main" id="{69BDF2D5-CBF5-1A42-B951-45672D72E961}"/>
                  </a:ext>
                </a:extLst>
              </p:cNvPr>
              <p:cNvSpPr/>
              <p:nvPr/>
            </p:nvSpPr>
            <p:spPr>
              <a:xfrm>
                <a:off x="5820425" y="4849134"/>
                <a:ext cx="333375" cy="333375"/>
              </a:xfrm>
              <a:custGeom>
                <a:avLst/>
                <a:gdLst>
                  <a:gd name="connsiteX0" fmla="*/ 309809 w 333374"/>
                  <a:gd name="connsiteY0" fmla="*/ 8622 h 333374"/>
                  <a:gd name="connsiteX1" fmla="*/ 35062 w 333374"/>
                  <a:gd name="connsiteY1" fmla="*/ 8622 h 333374"/>
                  <a:gd name="connsiteX2" fmla="*/ 8622 w 333374"/>
                  <a:gd name="connsiteY2" fmla="*/ 35062 h 333374"/>
                  <a:gd name="connsiteX3" fmla="*/ 8622 w 333374"/>
                  <a:gd name="connsiteY3" fmla="*/ 227040 h 333374"/>
                  <a:gd name="connsiteX4" fmla="*/ 28164 w 333374"/>
                  <a:gd name="connsiteY4" fmla="*/ 259228 h 333374"/>
                  <a:gd name="connsiteX5" fmla="*/ 152318 w 333374"/>
                  <a:gd name="connsiteY5" fmla="*/ 330501 h 333374"/>
                  <a:gd name="connsiteX6" fmla="*/ 171860 w 333374"/>
                  <a:gd name="connsiteY6" fmla="*/ 335099 h 333374"/>
                  <a:gd name="connsiteX7" fmla="*/ 191403 w 333374"/>
                  <a:gd name="connsiteY7" fmla="*/ 330501 h 333374"/>
                  <a:gd name="connsiteX8" fmla="*/ 315556 w 333374"/>
                  <a:gd name="connsiteY8" fmla="*/ 259228 h 333374"/>
                  <a:gd name="connsiteX9" fmla="*/ 335099 w 333374"/>
                  <a:gd name="connsiteY9" fmla="*/ 227040 h 333374"/>
                  <a:gd name="connsiteX10" fmla="*/ 335099 w 333374"/>
                  <a:gd name="connsiteY10" fmla="*/ 33912 h 333374"/>
                  <a:gd name="connsiteX11" fmla="*/ 309809 w 333374"/>
                  <a:gd name="connsiteY11" fmla="*/ 8622 h 333374"/>
                  <a:gd name="connsiteX12" fmla="*/ 317856 w 333374"/>
                  <a:gd name="connsiteY12" fmla="*/ 225890 h 333374"/>
                  <a:gd name="connsiteX13" fmla="*/ 307509 w 333374"/>
                  <a:gd name="connsiteY13" fmla="*/ 244283 h 333374"/>
                  <a:gd name="connsiteX14" fmla="*/ 183356 w 333374"/>
                  <a:gd name="connsiteY14" fmla="*/ 315556 h 333374"/>
                  <a:gd name="connsiteX15" fmla="*/ 161514 w 333374"/>
                  <a:gd name="connsiteY15" fmla="*/ 315556 h 333374"/>
                  <a:gd name="connsiteX16" fmla="*/ 37361 w 333374"/>
                  <a:gd name="connsiteY16" fmla="*/ 244283 h 333374"/>
                  <a:gd name="connsiteX17" fmla="*/ 27015 w 333374"/>
                  <a:gd name="connsiteY17" fmla="*/ 225890 h 333374"/>
                  <a:gd name="connsiteX18" fmla="*/ 27015 w 333374"/>
                  <a:gd name="connsiteY18" fmla="*/ 33912 h 333374"/>
                  <a:gd name="connsiteX19" fmla="*/ 36211 w 333374"/>
                  <a:gd name="connsiteY19" fmla="*/ 24716 h 333374"/>
                  <a:gd name="connsiteX20" fmla="*/ 310958 w 333374"/>
                  <a:gd name="connsiteY20" fmla="*/ 24716 h 333374"/>
                  <a:gd name="connsiteX21" fmla="*/ 320155 w 333374"/>
                  <a:gd name="connsiteY21" fmla="*/ 33912 h 333374"/>
                  <a:gd name="connsiteX22" fmla="*/ 320155 w 333374"/>
                  <a:gd name="connsiteY22" fmla="*/ 225890 h 333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33374" h="333374">
                    <a:moveTo>
                      <a:pt x="309809" y="8622"/>
                    </a:moveTo>
                    <a:lnTo>
                      <a:pt x="35062" y="8622"/>
                    </a:lnTo>
                    <a:cubicBezTo>
                      <a:pt x="21267" y="8622"/>
                      <a:pt x="8622" y="20117"/>
                      <a:pt x="8622" y="35062"/>
                    </a:cubicBezTo>
                    <a:lnTo>
                      <a:pt x="8622" y="227040"/>
                    </a:lnTo>
                    <a:cubicBezTo>
                      <a:pt x="8622" y="239685"/>
                      <a:pt x="17818" y="254629"/>
                      <a:pt x="28164" y="259228"/>
                    </a:cubicBezTo>
                    <a:lnTo>
                      <a:pt x="152318" y="330501"/>
                    </a:lnTo>
                    <a:cubicBezTo>
                      <a:pt x="158066" y="333949"/>
                      <a:pt x="163813" y="335099"/>
                      <a:pt x="171860" y="335099"/>
                    </a:cubicBezTo>
                    <a:cubicBezTo>
                      <a:pt x="179907" y="335099"/>
                      <a:pt x="185655" y="332800"/>
                      <a:pt x="191403" y="330501"/>
                    </a:cubicBezTo>
                    <a:lnTo>
                      <a:pt x="315556" y="259228"/>
                    </a:lnTo>
                    <a:cubicBezTo>
                      <a:pt x="325903" y="252330"/>
                      <a:pt x="335099" y="238535"/>
                      <a:pt x="335099" y="227040"/>
                    </a:cubicBezTo>
                    <a:lnTo>
                      <a:pt x="335099" y="33912"/>
                    </a:lnTo>
                    <a:cubicBezTo>
                      <a:pt x="335099" y="20117"/>
                      <a:pt x="323603" y="8622"/>
                      <a:pt x="309809" y="8622"/>
                    </a:cubicBezTo>
                    <a:close/>
                    <a:moveTo>
                      <a:pt x="317856" y="225890"/>
                    </a:moveTo>
                    <a:cubicBezTo>
                      <a:pt x="317856" y="232788"/>
                      <a:pt x="312108" y="240834"/>
                      <a:pt x="307509" y="244283"/>
                    </a:cubicBezTo>
                    <a:lnTo>
                      <a:pt x="183356" y="315556"/>
                    </a:lnTo>
                    <a:cubicBezTo>
                      <a:pt x="177608" y="319005"/>
                      <a:pt x="167262" y="319005"/>
                      <a:pt x="161514" y="315556"/>
                    </a:cubicBezTo>
                    <a:lnTo>
                      <a:pt x="37361" y="244283"/>
                    </a:lnTo>
                    <a:cubicBezTo>
                      <a:pt x="31613" y="240834"/>
                      <a:pt x="27015" y="232788"/>
                      <a:pt x="27015" y="225890"/>
                    </a:cubicBezTo>
                    <a:lnTo>
                      <a:pt x="27015" y="33912"/>
                    </a:lnTo>
                    <a:cubicBezTo>
                      <a:pt x="27015" y="29314"/>
                      <a:pt x="31613" y="24716"/>
                      <a:pt x="36211" y="24716"/>
                    </a:cubicBezTo>
                    <a:lnTo>
                      <a:pt x="310958" y="24716"/>
                    </a:lnTo>
                    <a:cubicBezTo>
                      <a:pt x="315556" y="24716"/>
                      <a:pt x="320155" y="29314"/>
                      <a:pt x="320155" y="33912"/>
                    </a:cubicBezTo>
                    <a:lnTo>
                      <a:pt x="320155" y="225890"/>
                    </a:lnTo>
                    <a:close/>
                  </a:path>
                </a:pathLst>
              </a:custGeom>
              <a:solidFill>
                <a:srgbClr val="C7000B"/>
              </a:solidFill>
              <a:ln w="9525" cap="flat">
                <a:noFill/>
                <a:prstDash val="solid"/>
                <a:miter/>
              </a:ln>
            </p:spPr>
            <p:txBody>
              <a:bodyPr rtlCol="0" anchor="ctr"/>
              <a:lstStyle/>
              <a:p>
                <a:endParaRPr lang="zh-CN" altLang="en-US" sz="1798">
                  <a:solidFill>
                    <a:prstClr val="black"/>
                  </a:solidFill>
                  <a:latin typeface="黑体" panose="02010609060101010101" pitchFamily="49" charset="-122"/>
                  <a:ea typeface="黑体" panose="02010609060101010101" pitchFamily="49" charset="-122"/>
                  <a:cs typeface="+mn-ea"/>
                  <a:sym typeface="+mn-lt"/>
                </a:endParaRPr>
              </a:p>
            </p:txBody>
          </p:sp>
          <p:sp>
            <p:nvSpPr>
              <p:cNvPr id="204" name="任意形状 203">
                <a:extLst>
                  <a:ext uri="{FF2B5EF4-FFF2-40B4-BE49-F238E27FC236}">
                    <a16:creationId xmlns:a16="http://schemas.microsoft.com/office/drawing/2014/main" id="{700C29D6-9E6D-FB4D-B0DA-50171A43833A}"/>
                  </a:ext>
                </a:extLst>
              </p:cNvPr>
              <p:cNvSpPr/>
              <p:nvPr/>
            </p:nvSpPr>
            <p:spPr>
              <a:xfrm>
                <a:off x="5882502" y="4891668"/>
                <a:ext cx="206922" cy="206922"/>
              </a:xfrm>
              <a:custGeom>
                <a:avLst/>
                <a:gdLst>
                  <a:gd name="connsiteX0" fmla="*/ 176459 w 206922"/>
                  <a:gd name="connsiteY0" fmla="*/ 155766 h 206922"/>
                  <a:gd name="connsiteX1" fmla="*/ 152318 w 206922"/>
                  <a:gd name="connsiteY1" fmla="*/ 174160 h 206922"/>
                  <a:gd name="connsiteX2" fmla="*/ 108634 w 206922"/>
                  <a:gd name="connsiteY2" fmla="*/ 174160 h 206922"/>
                  <a:gd name="connsiteX3" fmla="*/ 108634 w 206922"/>
                  <a:gd name="connsiteY3" fmla="*/ 131626 h 206922"/>
                  <a:gd name="connsiteX4" fmla="*/ 116681 w 206922"/>
                  <a:gd name="connsiteY4" fmla="*/ 129326 h 206922"/>
                  <a:gd name="connsiteX5" fmla="*/ 130476 w 206922"/>
                  <a:gd name="connsiteY5" fmla="*/ 114382 h 206922"/>
                  <a:gd name="connsiteX6" fmla="*/ 183356 w 206922"/>
                  <a:gd name="connsiteY6" fmla="*/ 114382 h 206922"/>
                  <a:gd name="connsiteX7" fmla="*/ 183356 w 206922"/>
                  <a:gd name="connsiteY7" fmla="*/ 61502 h 206922"/>
                  <a:gd name="connsiteX8" fmla="*/ 204048 w 206922"/>
                  <a:gd name="connsiteY8" fmla="*/ 37361 h 206922"/>
                  <a:gd name="connsiteX9" fmla="*/ 179907 w 206922"/>
                  <a:gd name="connsiteY9" fmla="*/ 13220 h 206922"/>
                  <a:gd name="connsiteX10" fmla="*/ 155766 w 206922"/>
                  <a:gd name="connsiteY10" fmla="*/ 37361 h 206922"/>
                  <a:gd name="connsiteX11" fmla="*/ 174160 w 206922"/>
                  <a:gd name="connsiteY11" fmla="*/ 61502 h 206922"/>
                  <a:gd name="connsiteX12" fmla="*/ 174160 w 206922"/>
                  <a:gd name="connsiteY12" fmla="*/ 105185 h 206922"/>
                  <a:gd name="connsiteX13" fmla="*/ 131626 w 206922"/>
                  <a:gd name="connsiteY13" fmla="*/ 105185 h 206922"/>
                  <a:gd name="connsiteX14" fmla="*/ 108634 w 206922"/>
                  <a:gd name="connsiteY14" fmla="*/ 82194 h 206922"/>
                  <a:gd name="connsiteX15" fmla="*/ 108634 w 206922"/>
                  <a:gd name="connsiteY15" fmla="*/ 31613 h 206922"/>
                  <a:gd name="connsiteX16" fmla="*/ 56904 w 206922"/>
                  <a:gd name="connsiteY16" fmla="*/ 31613 h 206922"/>
                  <a:gd name="connsiteX17" fmla="*/ 32763 w 206922"/>
                  <a:gd name="connsiteY17" fmla="*/ 8622 h 206922"/>
                  <a:gd name="connsiteX18" fmla="*/ 8622 w 206922"/>
                  <a:gd name="connsiteY18" fmla="*/ 32763 h 206922"/>
                  <a:gd name="connsiteX19" fmla="*/ 32763 w 206922"/>
                  <a:gd name="connsiteY19" fmla="*/ 56904 h 206922"/>
                  <a:gd name="connsiteX20" fmla="*/ 55754 w 206922"/>
                  <a:gd name="connsiteY20" fmla="*/ 39660 h 206922"/>
                  <a:gd name="connsiteX21" fmla="*/ 99438 w 206922"/>
                  <a:gd name="connsiteY21" fmla="*/ 39660 h 206922"/>
                  <a:gd name="connsiteX22" fmla="*/ 99438 w 206922"/>
                  <a:gd name="connsiteY22" fmla="*/ 82194 h 206922"/>
                  <a:gd name="connsiteX23" fmla="*/ 99438 w 206922"/>
                  <a:gd name="connsiteY23" fmla="*/ 82194 h 206922"/>
                  <a:gd name="connsiteX24" fmla="*/ 83344 w 206922"/>
                  <a:gd name="connsiteY24" fmla="*/ 104036 h 206922"/>
                  <a:gd name="connsiteX25" fmla="*/ 33912 w 206922"/>
                  <a:gd name="connsiteY25" fmla="*/ 104036 h 206922"/>
                  <a:gd name="connsiteX26" fmla="*/ 33912 w 206922"/>
                  <a:gd name="connsiteY26" fmla="*/ 155766 h 206922"/>
                  <a:gd name="connsiteX27" fmla="*/ 10921 w 206922"/>
                  <a:gd name="connsiteY27" fmla="*/ 179907 h 206922"/>
                  <a:gd name="connsiteX28" fmla="*/ 35062 w 206922"/>
                  <a:gd name="connsiteY28" fmla="*/ 204048 h 206922"/>
                  <a:gd name="connsiteX29" fmla="*/ 59203 w 206922"/>
                  <a:gd name="connsiteY29" fmla="*/ 179907 h 206922"/>
                  <a:gd name="connsiteX30" fmla="*/ 41959 w 206922"/>
                  <a:gd name="connsiteY30" fmla="*/ 156916 h 206922"/>
                  <a:gd name="connsiteX31" fmla="*/ 41959 w 206922"/>
                  <a:gd name="connsiteY31" fmla="*/ 113232 h 206922"/>
                  <a:gd name="connsiteX32" fmla="*/ 84493 w 206922"/>
                  <a:gd name="connsiteY32" fmla="*/ 113232 h 206922"/>
                  <a:gd name="connsiteX33" fmla="*/ 100587 w 206922"/>
                  <a:gd name="connsiteY33" fmla="*/ 129326 h 206922"/>
                  <a:gd name="connsiteX34" fmla="*/ 100587 w 206922"/>
                  <a:gd name="connsiteY34" fmla="*/ 181057 h 206922"/>
                  <a:gd name="connsiteX35" fmla="*/ 152318 w 206922"/>
                  <a:gd name="connsiteY35" fmla="*/ 181057 h 206922"/>
                  <a:gd name="connsiteX36" fmla="*/ 176459 w 206922"/>
                  <a:gd name="connsiteY36" fmla="*/ 201749 h 206922"/>
                  <a:gd name="connsiteX37" fmla="*/ 200600 w 206922"/>
                  <a:gd name="connsiteY37" fmla="*/ 177608 h 206922"/>
                  <a:gd name="connsiteX38" fmla="*/ 176459 w 206922"/>
                  <a:gd name="connsiteY38" fmla="*/ 155766 h 206922"/>
                  <a:gd name="connsiteX39" fmla="*/ 166113 w 206922"/>
                  <a:gd name="connsiteY39" fmla="*/ 38511 h 206922"/>
                  <a:gd name="connsiteX40" fmla="*/ 181057 w 206922"/>
                  <a:gd name="connsiteY40" fmla="*/ 23566 h 206922"/>
                  <a:gd name="connsiteX41" fmla="*/ 196001 w 206922"/>
                  <a:gd name="connsiteY41" fmla="*/ 38511 h 206922"/>
                  <a:gd name="connsiteX42" fmla="*/ 181057 w 206922"/>
                  <a:gd name="connsiteY42" fmla="*/ 53455 h 206922"/>
                  <a:gd name="connsiteX43" fmla="*/ 166113 w 206922"/>
                  <a:gd name="connsiteY43" fmla="*/ 38511 h 206922"/>
                  <a:gd name="connsiteX44" fmla="*/ 35062 w 206922"/>
                  <a:gd name="connsiteY44" fmla="*/ 50006 h 206922"/>
                  <a:gd name="connsiteX45" fmla="*/ 20117 w 206922"/>
                  <a:gd name="connsiteY45" fmla="*/ 35062 h 206922"/>
                  <a:gd name="connsiteX46" fmla="*/ 35062 w 206922"/>
                  <a:gd name="connsiteY46" fmla="*/ 20117 h 206922"/>
                  <a:gd name="connsiteX47" fmla="*/ 50006 w 206922"/>
                  <a:gd name="connsiteY47" fmla="*/ 35062 h 206922"/>
                  <a:gd name="connsiteX48" fmla="*/ 35062 w 206922"/>
                  <a:gd name="connsiteY48" fmla="*/ 50006 h 206922"/>
                  <a:gd name="connsiteX49" fmla="*/ 50006 w 206922"/>
                  <a:gd name="connsiteY49" fmla="*/ 179907 h 206922"/>
                  <a:gd name="connsiteX50" fmla="*/ 35062 w 206922"/>
                  <a:gd name="connsiteY50" fmla="*/ 194852 h 206922"/>
                  <a:gd name="connsiteX51" fmla="*/ 20117 w 206922"/>
                  <a:gd name="connsiteY51" fmla="*/ 179907 h 206922"/>
                  <a:gd name="connsiteX52" fmla="*/ 35062 w 206922"/>
                  <a:gd name="connsiteY52" fmla="*/ 164963 h 206922"/>
                  <a:gd name="connsiteX53" fmla="*/ 50006 w 206922"/>
                  <a:gd name="connsiteY53" fmla="*/ 179907 h 206922"/>
                  <a:gd name="connsiteX54" fmla="*/ 107485 w 206922"/>
                  <a:gd name="connsiteY54" fmla="*/ 92540 h 206922"/>
                  <a:gd name="connsiteX55" fmla="*/ 122429 w 206922"/>
                  <a:gd name="connsiteY55" fmla="*/ 107485 h 206922"/>
                  <a:gd name="connsiteX56" fmla="*/ 117831 w 206922"/>
                  <a:gd name="connsiteY56" fmla="*/ 117831 h 206922"/>
                  <a:gd name="connsiteX57" fmla="*/ 107485 w 206922"/>
                  <a:gd name="connsiteY57" fmla="*/ 122429 h 206922"/>
                  <a:gd name="connsiteX58" fmla="*/ 92540 w 206922"/>
                  <a:gd name="connsiteY58" fmla="*/ 107485 h 206922"/>
                  <a:gd name="connsiteX59" fmla="*/ 101737 w 206922"/>
                  <a:gd name="connsiteY59" fmla="*/ 93690 h 206922"/>
                  <a:gd name="connsiteX60" fmla="*/ 107485 w 206922"/>
                  <a:gd name="connsiteY60" fmla="*/ 92540 h 206922"/>
                  <a:gd name="connsiteX61" fmla="*/ 176459 w 206922"/>
                  <a:gd name="connsiteY61" fmla="*/ 194852 h 206922"/>
                  <a:gd name="connsiteX62" fmla="*/ 161514 w 206922"/>
                  <a:gd name="connsiteY62" fmla="*/ 179907 h 206922"/>
                  <a:gd name="connsiteX63" fmla="*/ 176459 w 206922"/>
                  <a:gd name="connsiteY63" fmla="*/ 164963 h 206922"/>
                  <a:gd name="connsiteX64" fmla="*/ 191403 w 206922"/>
                  <a:gd name="connsiteY64" fmla="*/ 179907 h 206922"/>
                  <a:gd name="connsiteX65" fmla="*/ 176459 w 206922"/>
                  <a:gd name="connsiteY65" fmla="*/ 194852 h 206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206922" h="206922">
                    <a:moveTo>
                      <a:pt x="176459" y="155766"/>
                    </a:moveTo>
                    <a:cubicBezTo>
                      <a:pt x="164963" y="155766"/>
                      <a:pt x="155766" y="163813"/>
                      <a:pt x="152318" y="174160"/>
                    </a:cubicBezTo>
                    <a:lnTo>
                      <a:pt x="108634" y="174160"/>
                    </a:lnTo>
                    <a:lnTo>
                      <a:pt x="108634" y="131626"/>
                    </a:lnTo>
                    <a:cubicBezTo>
                      <a:pt x="110933" y="131626"/>
                      <a:pt x="114382" y="130476"/>
                      <a:pt x="116681" y="129326"/>
                    </a:cubicBezTo>
                    <a:cubicBezTo>
                      <a:pt x="123579" y="127027"/>
                      <a:pt x="128177" y="121279"/>
                      <a:pt x="130476" y="114382"/>
                    </a:cubicBezTo>
                    <a:lnTo>
                      <a:pt x="183356" y="114382"/>
                    </a:lnTo>
                    <a:lnTo>
                      <a:pt x="183356" y="61502"/>
                    </a:lnTo>
                    <a:cubicBezTo>
                      <a:pt x="194852" y="59203"/>
                      <a:pt x="204048" y="50006"/>
                      <a:pt x="204048" y="37361"/>
                    </a:cubicBezTo>
                    <a:cubicBezTo>
                      <a:pt x="204048" y="24716"/>
                      <a:pt x="193702" y="13220"/>
                      <a:pt x="179907" y="13220"/>
                    </a:cubicBezTo>
                    <a:cubicBezTo>
                      <a:pt x="167262" y="13220"/>
                      <a:pt x="155766" y="23566"/>
                      <a:pt x="155766" y="37361"/>
                    </a:cubicBezTo>
                    <a:cubicBezTo>
                      <a:pt x="155766" y="48857"/>
                      <a:pt x="163813" y="58053"/>
                      <a:pt x="174160" y="61502"/>
                    </a:cubicBezTo>
                    <a:lnTo>
                      <a:pt x="174160" y="105185"/>
                    </a:lnTo>
                    <a:lnTo>
                      <a:pt x="131626" y="105185"/>
                    </a:lnTo>
                    <a:cubicBezTo>
                      <a:pt x="130476" y="93690"/>
                      <a:pt x="121279" y="83344"/>
                      <a:pt x="108634" y="82194"/>
                    </a:cubicBezTo>
                    <a:lnTo>
                      <a:pt x="108634" y="31613"/>
                    </a:lnTo>
                    <a:lnTo>
                      <a:pt x="56904" y="31613"/>
                    </a:lnTo>
                    <a:cubicBezTo>
                      <a:pt x="55754" y="18968"/>
                      <a:pt x="46558" y="8622"/>
                      <a:pt x="32763" y="8622"/>
                    </a:cubicBezTo>
                    <a:cubicBezTo>
                      <a:pt x="20117" y="8622"/>
                      <a:pt x="8622" y="18968"/>
                      <a:pt x="8622" y="32763"/>
                    </a:cubicBezTo>
                    <a:cubicBezTo>
                      <a:pt x="8622" y="45408"/>
                      <a:pt x="18968" y="56904"/>
                      <a:pt x="32763" y="56904"/>
                    </a:cubicBezTo>
                    <a:cubicBezTo>
                      <a:pt x="43109" y="56904"/>
                      <a:pt x="52305" y="48857"/>
                      <a:pt x="55754" y="39660"/>
                    </a:cubicBezTo>
                    <a:lnTo>
                      <a:pt x="99438" y="39660"/>
                    </a:lnTo>
                    <a:lnTo>
                      <a:pt x="99438" y="82194"/>
                    </a:lnTo>
                    <a:lnTo>
                      <a:pt x="99438" y="82194"/>
                    </a:lnTo>
                    <a:cubicBezTo>
                      <a:pt x="89092" y="85643"/>
                      <a:pt x="83344" y="92540"/>
                      <a:pt x="83344" y="104036"/>
                    </a:cubicBezTo>
                    <a:lnTo>
                      <a:pt x="33912" y="104036"/>
                    </a:lnTo>
                    <a:lnTo>
                      <a:pt x="33912" y="155766"/>
                    </a:lnTo>
                    <a:cubicBezTo>
                      <a:pt x="21267" y="156916"/>
                      <a:pt x="10921" y="166113"/>
                      <a:pt x="10921" y="179907"/>
                    </a:cubicBezTo>
                    <a:cubicBezTo>
                      <a:pt x="10921" y="193702"/>
                      <a:pt x="21267" y="204048"/>
                      <a:pt x="35062" y="204048"/>
                    </a:cubicBezTo>
                    <a:cubicBezTo>
                      <a:pt x="47707" y="204048"/>
                      <a:pt x="59203" y="193702"/>
                      <a:pt x="59203" y="179907"/>
                    </a:cubicBezTo>
                    <a:cubicBezTo>
                      <a:pt x="59203" y="169561"/>
                      <a:pt x="51156" y="160365"/>
                      <a:pt x="41959" y="156916"/>
                    </a:cubicBezTo>
                    <a:lnTo>
                      <a:pt x="41959" y="113232"/>
                    </a:lnTo>
                    <a:lnTo>
                      <a:pt x="84493" y="113232"/>
                    </a:lnTo>
                    <a:cubicBezTo>
                      <a:pt x="86792" y="121279"/>
                      <a:pt x="93690" y="125878"/>
                      <a:pt x="100587" y="129326"/>
                    </a:cubicBezTo>
                    <a:lnTo>
                      <a:pt x="100587" y="181057"/>
                    </a:lnTo>
                    <a:lnTo>
                      <a:pt x="152318" y="181057"/>
                    </a:lnTo>
                    <a:cubicBezTo>
                      <a:pt x="154617" y="192553"/>
                      <a:pt x="163813" y="201749"/>
                      <a:pt x="176459" y="201749"/>
                    </a:cubicBezTo>
                    <a:cubicBezTo>
                      <a:pt x="189104" y="201749"/>
                      <a:pt x="200600" y="191403"/>
                      <a:pt x="200600" y="177608"/>
                    </a:cubicBezTo>
                    <a:cubicBezTo>
                      <a:pt x="201749" y="166113"/>
                      <a:pt x="190253" y="155766"/>
                      <a:pt x="176459" y="155766"/>
                    </a:cubicBezTo>
                    <a:close/>
                    <a:moveTo>
                      <a:pt x="166113" y="38511"/>
                    </a:moveTo>
                    <a:cubicBezTo>
                      <a:pt x="166113" y="29314"/>
                      <a:pt x="173010" y="23566"/>
                      <a:pt x="181057" y="23566"/>
                    </a:cubicBezTo>
                    <a:cubicBezTo>
                      <a:pt x="190253" y="23566"/>
                      <a:pt x="196001" y="30464"/>
                      <a:pt x="196001" y="38511"/>
                    </a:cubicBezTo>
                    <a:cubicBezTo>
                      <a:pt x="196001" y="47707"/>
                      <a:pt x="189104" y="53455"/>
                      <a:pt x="181057" y="53455"/>
                    </a:cubicBezTo>
                    <a:cubicBezTo>
                      <a:pt x="171860" y="53455"/>
                      <a:pt x="166113" y="47707"/>
                      <a:pt x="166113" y="38511"/>
                    </a:cubicBezTo>
                    <a:close/>
                    <a:moveTo>
                      <a:pt x="35062" y="50006"/>
                    </a:moveTo>
                    <a:cubicBezTo>
                      <a:pt x="25865" y="50006"/>
                      <a:pt x="20117" y="43109"/>
                      <a:pt x="20117" y="35062"/>
                    </a:cubicBezTo>
                    <a:cubicBezTo>
                      <a:pt x="20117" y="25865"/>
                      <a:pt x="27015" y="20117"/>
                      <a:pt x="35062" y="20117"/>
                    </a:cubicBezTo>
                    <a:cubicBezTo>
                      <a:pt x="43109" y="20117"/>
                      <a:pt x="50006" y="27015"/>
                      <a:pt x="50006" y="35062"/>
                    </a:cubicBezTo>
                    <a:cubicBezTo>
                      <a:pt x="50006" y="43109"/>
                      <a:pt x="43109" y="50006"/>
                      <a:pt x="35062" y="50006"/>
                    </a:cubicBezTo>
                    <a:close/>
                    <a:moveTo>
                      <a:pt x="50006" y="179907"/>
                    </a:moveTo>
                    <a:cubicBezTo>
                      <a:pt x="50006" y="189104"/>
                      <a:pt x="43109" y="194852"/>
                      <a:pt x="35062" y="194852"/>
                    </a:cubicBezTo>
                    <a:cubicBezTo>
                      <a:pt x="27015" y="194852"/>
                      <a:pt x="20117" y="187954"/>
                      <a:pt x="20117" y="179907"/>
                    </a:cubicBezTo>
                    <a:cubicBezTo>
                      <a:pt x="20117" y="171860"/>
                      <a:pt x="27015" y="164963"/>
                      <a:pt x="35062" y="164963"/>
                    </a:cubicBezTo>
                    <a:cubicBezTo>
                      <a:pt x="43109" y="164963"/>
                      <a:pt x="50006" y="171860"/>
                      <a:pt x="50006" y="179907"/>
                    </a:cubicBezTo>
                    <a:close/>
                    <a:moveTo>
                      <a:pt x="107485" y="92540"/>
                    </a:moveTo>
                    <a:cubicBezTo>
                      <a:pt x="116681" y="92540"/>
                      <a:pt x="122429" y="99438"/>
                      <a:pt x="122429" y="107485"/>
                    </a:cubicBezTo>
                    <a:cubicBezTo>
                      <a:pt x="122429" y="112083"/>
                      <a:pt x="121279" y="115532"/>
                      <a:pt x="117831" y="117831"/>
                    </a:cubicBezTo>
                    <a:cubicBezTo>
                      <a:pt x="114382" y="121279"/>
                      <a:pt x="110933" y="122429"/>
                      <a:pt x="107485" y="122429"/>
                    </a:cubicBezTo>
                    <a:cubicBezTo>
                      <a:pt x="98288" y="122429"/>
                      <a:pt x="92540" y="115532"/>
                      <a:pt x="92540" y="107485"/>
                    </a:cubicBezTo>
                    <a:cubicBezTo>
                      <a:pt x="92540" y="100587"/>
                      <a:pt x="95989" y="95989"/>
                      <a:pt x="101737" y="93690"/>
                    </a:cubicBezTo>
                    <a:cubicBezTo>
                      <a:pt x="104036" y="92540"/>
                      <a:pt x="105185" y="92540"/>
                      <a:pt x="107485" y="92540"/>
                    </a:cubicBezTo>
                    <a:close/>
                    <a:moveTo>
                      <a:pt x="176459" y="194852"/>
                    </a:moveTo>
                    <a:cubicBezTo>
                      <a:pt x="167262" y="194852"/>
                      <a:pt x="161514" y="187954"/>
                      <a:pt x="161514" y="179907"/>
                    </a:cubicBezTo>
                    <a:cubicBezTo>
                      <a:pt x="161514" y="171860"/>
                      <a:pt x="168412" y="164963"/>
                      <a:pt x="176459" y="164963"/>
                    </a:cubicBezTo>
                    <a:cubicBezTo>
                      <a:pt x="184506" y="164963"/>
                      <a:pt x="191403" y="171860"/>
                      <a:pt x="191403" y="179907"/>
                    </a:cubicBezTo>
                    <a:cubicBezTo>
                      <a:pt x="191403" y="187954"/>
                      <a:pt x="185655" y="194852"/>
                      <a:pt x="176459" y="194852"/>
                    </a:cubicBezTo>
                    <a:close/>
                  </a:path>
                </a:pathLst>
              </a:custGeom>
              <a:solidFill>
                <a:srgbClr val="C7000B"/>
              </a:solidFill>
              <a:ln w="9525" cap="flat">
                <a:noFill/>
                <a:prstDash val="solid"/>
                <a:miter/>
              </a:ln>
            </p:spPr>
            <p:txBody>
              <a:bodyPr rtlCol="0" anchor="ctr"/>
              <a:lstStyle/>
              <a:p>
                <a:endParaRPr lang="zh-CN" altLang="en-US" sz="1798">
                  <a:solidFill>
                    <a:prstClr val="black"/>
                  </a:solidFill>
                  <a:latin typeface="黑体" panose="02010609060101010101" pitchFamily="49" charset="-122"/>
                  <a:ea typeface="黑体" panose="02010609060101010101" pitchFamily="49" charset="-122"/>
                  <a:cs typeface="+mn-ea"/>
                  <a:sym typeface="+mn-lt"/>
                </a:endParaRPr>
              </a:p>
            </p:txBody>
          </p:sp>
        </p:grpSp>
        <p:grpSp>
          <p:nvGrpSpPr>
            <p:cNvPr id="205" name="图形 25">
              <a:extLst>
                <a:ext uri="{FF2B5EF4-FFF2-40B4-BE49-F238E27FC236}">
                  <a16:creationId xmlns:a16="http://schemas.microsoft.com/office/drawing/2014/main" id="{BA443227-DE8A-D64B-8799-F229436CE6F9}"/>
                </a:ext>
              </a:extLst>
            </p:cNvPr>
            <p:cNvGrpSpPr/>
            <p:nvPr/>
          </p:nvGrpSpPr>
          <p:grpSpPr>
            <a:xfrm>
              <a:off x="6522165" y="5015141"/>
              <a:ext cx="731614" cy="658412"/>
              <a:chOff x="6460631" y="4677274"/>
              <a:chExt cx="643758" cy="643758"/>
            </a:xfrm>
          </p:grpSpPr>
          <p:sp>
            <p:nvSpPr>
              <p:cNvPr id="206" name="任意形状 205">
                <a:extLst>
                  <a:ext uri="{FF2B5EF4-FFF2-40B4-BE49-F238E27FC236}">
                    <a16:creationId xmlns:a16="http://schemas.microsoft.com/office/drawing/2014/main" id="{59456AFC-91F7-AB4A-864E-3EE994862B06}"/>
                  </a:ext>
                </a:extLst>
              </p:cNvPr>
              <p:cNvSpPr/>
              <p:nvPr/>
            </p:nvSpPr>
            <p:spPr>
              <a:xfrm>
                <a:off x="6453159" y="4668652"/>
                <a:ext cx="655254" cy="655254"/>
              </a:xfrm>
              <a:custGeom>
                <a:avLst/>
                <a:gdLst>
                  <a:gd name="connsiteX0" fmla="*/ 652380 w 655253"/>
                  <a:gd name="connsiteY0" fmla="*/ 330501 h 655253"/>
                  <a:gd name="connsiteX1" fmla="*/ 330501 w 655253"/>
                  <a:gd name="connsiteY1" fmla="*/ 652380 h 655253"/>
                  <a:gd name="connsiteX2" fmla="*/ 8622 w 655253"/>
                  <a:gd name="connsiteY2" fmla="*/ 330501 h 655253"/>
                  <a:gd name="connsiteX3" fmla="*/ 330501 w 655253"/>
                  <a:gd name="connsiteY3" fmla="*/ 8622 h 655253"/>
                  <a:gd name="connsiteX4" fmla="*/ 652380 w 655253"/>
                  <a:gd name="connsiteY4" fmla="*/ 330501 h 6552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5253" h="655253">
                    <a:moveTo>
                      <a:pt x="652380" y="330501"/>
                    </a:moveTo>
                    <a:cubicBezTo>
                      <a:pt x="652380" y="508270"/>
                      <a:pt x="508270" y="652380"/>
                      <a:pt x="330501" y="652380"/>
                    </a:cubicBezTo>
                    <a:cubicBezTo>
                      <a:pt x="152732" y="652380"/>
                      <a:pt x="8622" y="508270"/>
                      <a:pt x="8622" y="330501"/>
                    </a:cubicBezTo>
                    <a:cubicBezTo>
                      <a:pt x="8622" y="152732"/>
                      <a:pt x="152732" y="8622"/>
                      <a:pt x="330501" y="8622"/>
                    </a:cubicBezTo>
                    <a:cubicBezTo>
                      <a:pt x="508270" y="8622"/>
                      <a:pt x="652380" y="152732"/>
                      <a:pt x="652380" y="330501"/>
                    </a:cubicBezTo>
                    <a:close/>
                  </a:path>
                </a:pathLst>
              </a:custGeom>
              <a:solidFill>
                <a:schemeClr val="accent1">
                  <a:lumMod val="20000"/>
                  <a:lumOff val="80000"/>
                </a:schemeClr>
              </a:solidFill>
              <a:ln w="9525" cap="flat">
                <a:noFill/>
                <a:prstDash val="solid"/>
                <a:miter/>
              </a:ln>
            </p:spPr>
            <p:txBody>
              <a:bodyPr rtlCol="0" anchor="ctr"/>
              <a:lstStyle/>
              <a:p>
                <a:endParaRPr lang="zh-CN" altLang="en-US" sz="1798">
                  <a:solidFill>
                    <a:prstClr val="black"/>
                  </a:solidFill>
                  <a:latin typeface="黑体" panose="02010609060101010101" pitchFamily="49" charset="-122"/>
                  <a:ea typeface="黑体" panose="02010609060101010101" pitchFamily="49" charset="-122"/>
                  <a:cs typeface="+mn-ea"/>
                  <a:sym typeface="+mn-lt"/>
                </a:endParaRPr>
              </a:p>
            </p:txBody>
          </p:sp>
          <p:sp>
            <p:nvSpPr>
              <p:cNvPr id="207" name="任意形状 206">
                <a:extLst>
                  <a:ext uri="{FF2B5EF4-FFF2-40B4-BE49-F238E27FC236}">
                    <a16:creationId xmlns:a16="http://schemas.microsoft.com/office/drawing/2014/main" id="{7D6C9BF0-7BEF-EF46-8E39-685895F14909}"/>
                  </a:ext>
                </a:extLst>
              </p:cNvPr>
              <p:cNvSpPr/>
              <p:nvPr/>
            </p:nvSpPr>
            <p:spPr>
              <a:xfrm>
                <a:off x="6534778" y="4750272"/>
                <a:ext cx="494314" cy="494314"/>
              </a:xfrm>
              <a:custGeom>
                <a:avLst/>
                <a:gdLst>
                  <a:gd name="connsiteX0" fmla="*/ 489141 w 494314"/>
                  <a:gd name="connsiteY0" fmla="*/ 248881 h 494314"/>
                  <a:gd name="connsiteX1" fmla="*/ 248881 w 494314"/>
                  <a:gd name="connsiteY1" fmla="*/ 489141 h 494314"/>
                  <a:gd name="connsiteX2" fmla="*/ 8622 w 494314"/>
                  <a:gd name="connsiteY2" fmla="*/ 248881 h 494314"/>
                  <a:gd name="connsiteX3" fmla="*/ 248881 w 494314"/>
                  <a:gd name="connsiteY3" fmla="*/ 8622 h 494314"/>
                  <a:gd name="connsiteX4" fmla="*/ 489141 w 494314"/>
                  <a:gd name="connsiteY4" fmla="*/ 248881 h 494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4314" h="494314">
                    <a:moveTo>
                      <a:pt x="489141" y="248881"/>
                    </a:moveTo>
                    <a:cubicBezTo>
                      <a:pt x="489141" y="381573"/>
                      <a:pt x="381573" y="489141"/>
                      <a:pt x="248881" y="489141"/>
                    </a:cubicBezTo>
                    <a:cubicBezTo>
                      <a:pt x="116190" y="489141"/>
                      <a:pt x="8622" y="381573"/>
                      <a:pt x="8622" y="248881"/>
                    </a:cubicBezTo>
                    <a:cubicBezTo>
                      <a:pt x="8622" y="116190"/>
                      <a:pt x="116190" y="8622"/>
                      <a:pt x="248881" y="8622"/>
                    </a:cubicBezTo>
                    <a:cubicBezTo>
                      <a:pt x="381573" y="8622"/>
                      <a:pt x="489141" y="116190"/>
                      <a:pt x="489141" y="248881"/>
                    </a:cubicBezTo>
                    <a:close/>
                  </a:path>
                </a:pathLst>
              </a:custGeom>
              <a:solidFill>
                <a:srgbClr val="FFFFFF"/>
              </a:solidFill>
              <a:ln w="9525" cap="flat">
                <a:noFill/>
                <a:prstDash val="solid"/>
                <a:miter/>
              </a:ln>
            </p:spPr>
            <p:txBody>
              <a:bodyPr rtlCol="0" anchor="ctr"/>
              <a:lstStyle/>
              <a:p>
                <a:endParaRPr lang="zh-CN" altLang="en-US" sz="1798">
                  <a:solidFill>
                    <a:prstClr val="black"/>
                  </a:solidFill>
                  <a:latin typeface="黑体" panose="02010609060101010101" pitchFamily="49" charset="-122"/>
                  <a:ea typeface="黑体" panose="02010609060101010101" pitchFamily="49" charset="-122"/>
                  <a:cs typeface="+mn-ea"/>
                  <a:sym typeface="+mn-lt"/>
                </a:endParaRPr>
              </a:p>
            </p:txBody>
          </p:sp>
          <p:sp>
            <p:nvSpPr>
              <p:cNvPr id="208" name="任意形状 207">
                <a:extLst>
                  <a:ext uri="{FF2B5EF4-FFF2-40B4-BE49-F238E27FC236}">
                    <a16:creationId xmlns:a16="http://schemas.microsoft.com/office/drawing/2014/main" id="{023E620B-A91B-E24F-A6CE-FC737D84E3D0}"/>
                  </a:ext>
                </a:extLst>
              </p:cNvPr>
              <p:cNvSpPr/>
              <p:nvPr/>
            </p:nvSpPr>
            <p:spPr>
              <a:xfrm>
                <a:off x="6607806" y="4855488"/>
                <a:ext cx="344870" cy="344870"/>
              </a:xfrm>
              <a:custGeom>
                <a:avLst/>
                <a:gdLst>
                  <a:gd name="connsiteX0" fmla="*/ 309203 w 344870"/>
                  <a:gd name="connsiteY0" fmla="*/ 10315 h 344870"/>
                  <a:gd name="connsiteX1" fmla="*/ 40204 w 344870"/>
                  <a:gd name="connsiteY1" fmla="*/ 10315 h 344870"/>
                  <a:gd name="connsiteX2" fmla="*/ 10315 w 344870"/>
                  <a:gd name="connsiteY2" fmla="*/ 40204 h 344870"/>
                  <a:gd name="connsiteX3" fmla="*/ 10315 w 344870"/>
                  <a:gd name="connsiteY3" fmla="*/ 234481 h 344870"/>
                  <a:gd name="connsiteX4" fmla="*/ 25260 w 344870"/>
                  <a:gd name="connsiteY4" fmla="*/ 259772 h 344870"/>
                  <a:gd name="connsiteX5" fmla="*/ 159759 w 344870"/>
                  <a:gd name="connsiteY5" fmla="*/ 333344 h 344870"/>
                  <a:gd name="connsiteX6" fmla="*/ 173554 w 344870"/>
                  <a:gd name="connsiteY6" fmla="*/ 336793 h 344870"/>
                  <a:gd name="connsiteX7" fmla="*/ 187349 w 344870"/>
                  <a:gd name="connsiteY7" fmla="*/ 333344 h 344870"/>
                  <a:gd name="connsiteX8" fmla="*/ 322998 w 344870"/>
                  <a:gd name="connsiteY8" fmla="*/ 258622 h 344870"/>
                  <a:gd name="connsiteX9" fmla="*/ 337942 w 344870"/>
                  <a:gd name="connsiteY9" fmla="*/ 233331 h 344870"/>
                  <a:gd name="connsiteX10" fmla="*/ 337942 w 344870"/>
                  <a:gd name="connsiteY10" fmla="*/ 40204 h 344870"/>
                  <a:gd name="connsiteX11" fmla="*/ 309203 w 344870"/>
                  <a:gd name="connsiteY11" fmla="*/ 10315 h 344870"/>
                  <a:gd name="connsiteX12" fmla="*/ 324147 w 344870"/>
                  <a:gd name="connsiteY12" fmla="*/ 233331 h 344870"/>
                  <a:gd name="connsiteX13" fmla="*/ 316100 w 344870"/>
                  <a:gd name="connsiteY13" fmla="*/ 245977 h 344870"/>
                  <a:gd name="connsiteX14" fmla="*/ 181601 w 344870"/>
                  <a:gd name="connsiteY14" fmla="*/ 319549 h 344870"/>
                  <a:gd name="connsiteX15" fmla="*/ 168956 w 344870"/>
                  <a:gd name="connsiteY15" fmla="*/ 319549 h 344870"/>
                  <a:gd name="connsiteX16" fmla="*/ 34456 w 344870"/>
                  <a:gd name="connsiteY16" fmla="*/ 247126 h 344870"/>
                  <a:gd name="connsiteX17" fmla="*/ 26409 w 344870"/>
                  <a:gd name="connsiteY17" fmla="*/ 234481 h 344870"/>
                  <a:gd name="connsiteX18" fmla="*/ 26409 w 344870"/>
                  <a:gd name="connsiteY18" fmla="*/ 40204 h 344870"/>
                  <a:gd name="connsiteX19" fmla="*/ 40204 w 344870"/>
                  <a:gd name="connsiteY19" fmla="*/ 26409 h 344870"/>
                  <a:gd name="connsiteX20" fmla="*/ 309203 w 344870"/>
                  <a:gd name="connsiteY20" fmla="*/ 26409 h 344870"/>
                  <a:gd name="connsiteX21" fmla="*/ 322998 w 344870"/>
                  <a:gd name="connsiteY21" fmla="*/ 40204 h 344870"/>
                  <a:gd name="connsiteX22" fmla="*/ 324147 w 344870"/>
                  <a:gd name="connsiteY22" fmla="*/ 233331 h 344870"/>
                  <a:gd name="connsiteX23" fmla="*/ 324147 w 344870"/>
                  <a:gd name="connsiteY23" fmla="*/ 233331 h 344870"/>
                  <a:gd name="connsiteX24" fmla="*/ 254024 w 344870"/>
                  <a:gd name="connsiteY24" fmla="*/ 194246 h 344870"/>
                  <a:gd name="connsiteX25" fmla="*/ 262071 w 344870"/>
                  <a:gd name="connsiteY25" fmla="*/ 188498 h 344870"/>
                  <a:gd name="connsiteX26" fmla="*/ 189648 w 344870"/>
                  <a:gd name="connsiteY26" fmla="*/ 82738 h 344870"/>
                  <a:gd name="connsiteX27" fmla="*/ 186199 w 344870"/>
                  <a:gd name="connsiteY27" fmla="*/ 87336 h 344870"/>
                  <a:gd name="connsiteX28" fmla="*/ 127571 w 344870"/>
                  <a:gd name="connsiteY28" fmla="*/ 151712 h 344870"/>
                  <a:gd name="connsiteX29" fmla="*/ 112627 w 344870"/>
                  <a:gd name="connsiteY29" fmla="*/ 167806 h 344870"/>
                  <a:gd name="connsiteX30" fmla="*/ 110328 w 344870"/>
                  <a:gd name="connsiteY30" fmla="*/ 170105 h 344870"/>
                  <a:gd name="connsiteX31" fmla="*/ 110328 w 344870"/>
                  <a:gd name="connsiteY31" fmla="*/ 170105 h 344870"/>
                  <a:gd name="connsiteX32" fmla="*/ 116076 w 344870"/>
                  <a:gd name="connsiteY32" fmla="*/ 178152 h 344870"/>
                  <a:gd name="connsiteX33" fmla="*/ 189648 w 344870"/>
                  <a:gd name="connsiteY33" fmla="*/ 98832 h 344870"/>
                  <a:gd name="connsiteX34" fmla="*/ 254024 w 344870"/>
                  <a:gd name="connsiteY34" fmla="*/ 194246 h 344870"/>
                  <a:gd name="connsiteX35" fmla="*/ 248276 w 344870"/>
                  <a:gd name="connsiteY35" fmla="*/ 114926 h 344870"/>
                  <a:gd name="connsiteX36" fmla="*/ 240229 w 344870"/>
                  <a:gd name="connsiteY36" fmla="*/ 110328 h 344870"/>
                  <a:gd name="connsiteX37" fmla="*/ 136768 w 344870"/>
                  <a:gd name="connsiteY37" fmla="*/ 222985 h 344870"/>
                  <a:gd name="connsiteX38" fmla="*/ 243678 w 344870"/>
                  <a:gd name="connsiteY38" fmla="*/ 222985 h 344870"/>
                  <a:gd name="connsiteX39" fmla="*/ 243678 w 344870"/>
                  <a:gd name="connsiteY39" fmla="*/ 213789 h 344870"/>
                  <a:gd name="connsiteX40" fmla="*/ 156310 w 344870"/>
                  <a:gd name="connsiteY40" fmla="*/ 213789 h 344870"/>
                  <a:gd name="connsiteX41" fmla="*/ 248276 w 344870"/>
                  <a:gd name="connsiteY41" fmla="*/ 114926 h 344870"/>
                  <a:gd name="connsiteX42" fmla="*/ 90785 w 344870"/>
                  <a:gd name="connsiteY42" fmla="*/ 213789 h 344870"/>
                  <a:gd name="connsiteX43" fmla="*/ 64345 w 344870"/>
                  <a:gd name="connsiteY43" fmla="*/ 187349 h 344870"/>
                  <a:gd name="connsiteX44" fmla="*/ 90785 w 344870"/>
                  <a:gd name="connsiteY44" fmla="*/ 160909 h 344870"/>
                  <a:gd name="connsiteX45" fmla="*/ 117225 w 344870"/>
                  <a:gd name="connsiteY45" fmla="*/ 187349 h 344870"/>
                  <a:gd name="connsiteX46" fmla="*/ 90785 w 344870"/>
                  <a:gd name="connsiteY46" fmla="*/ 213789 h 344870"/>
                  <a:gd name="connsiteX47" fmla="*/ 90785 w 344870"/>
                  <a:gd name="connsiteY47" fmla="*/ 205742 h 344870"/>
                  <a:gd name="connsiteX48" fmla="*/ 108029 w 344870"/>
                  <a:gd name="connsiteY48" fmla="*/ 188498 h 344870"/>
                  <a:gd name="connsiteX49" fmla="*/ 90785 w 344870"/>
                  <a:gd name="connsiteY49" fmla="*/ 171255 h 344870"/>
                  <a:gd name="connsiteX50" fmla="*/ 73542 w 344870"/>
                  <a:gd name="connsiteY50" fmla="*/ 188498 h 344870"/>
                  <a:gd name="connsiteX51" fmla="*/ 90785 w 344870"/>
                  <a:gd name="connsiteY51" fmla="*/ 205742 h 344870"/>
                  <a:gd name="connsiteX52" fmla="*/ 258622 w 344870"/>
                  <a:gd name="connsiteY52" fmla="*/ 117225 h 344870"/>
                  <a:gd name="connsiteX53" fmla="*/ 232182 w 344870"/>
                  <a:gd name="connsiteY53" fmla="*/ 90785 h 344870"/>
                  <a:gd name="connsiteX54" fmla="*/ 258622 w 344870"/>
                  <a:gd name="connsiteY54" fmla="*/ 64345 h 344870"/>
                  <a:gd name="connsiteX55" fmla="*/ 285062 w 344870"/>
                  <a:gd name="connsiteY55" fmla="*/ 90785 h 344870"/>
                  <a:gd name="connsiteX56" fmla="*/ 258622 w 344870"/>
                  <a:gd name="connsiteY56" fmla="*/ 117225 h 344870"/>
                  <a:gd name="connsiteX57" fmla="*/ 258622 w 344870"/>
                  <a:gd name="connsiteY57" fmla="*/ 108029 h 344870"/>
                  <a:gd name="connsiteX58" fmla="*/ 275866 w 344870"/>
                  <a:gd name="connsiteY58" fmla="*/ 90785 h 344870"/>
                  <a:gd name="connsiteX59" fmla="*/ 258622 w 344870"/>
                  <a:gd name="connsiteY59" fmla="*/ 73542 h 344870"/>
                  <a:gd name="connsiteX60" fmla="*/ 241378 w 344870"/>
                  <a:gd name="connsiteY60" fmla="*/ 90785 h 344870"/>
                  <a:gd name="connsiteX61" fmla="*/ 258622 w 344870"/>
                  <a:gd name="connsiteY61" fmla="*/ 108029 h 344870"/>
                  <a:gd name="connsiteX62" fmla="*/ 266669 w 344870"/>
                  <a:gd name="connsiteY62" fmla="*/ 240229 h 344870"/>
                  <a:gd name="connsiteX63" fmla="*/ 240229 w 344870"/>
                  <a:gd name="connsiteY63" fmla="*/ 213789 h 344870"/>
                  <a:gd name="connsiteX64" fmla="*/ 266669 w 344870"/>
                  <a:gd name="connsiteY64" fmla="*/ 187349 h 344870"/>
                  <a:gd name="connsiteX65" fmla="*/ 293109 w 344870"/>
                  <a:gd name="connsiteY65" fmla="*/ 213789 h 344870"/>
                  <a:gd name="connsiteX66" fmla="*/ 266669 w 344870"/>
                  <a:gd name="connsiteY66" fmla="*/ 240229 h 344870"/>
                  <a:gd name="connsiteX67" fmla="*/ 266669 w 344870"/>
                  <a:gd name="connsiteY67" fmla="*/ 232182 h 344870"/>
                  <a:gd name="connsiteX68" fmla="*/ 283912 w 344870"/>
                  <a:gd name="connsiteY68" fmla="*/ 214938 h 344870"/>
                  <a:gd name="connsiteX69" fmla="*/ 266669 w 344870"/>
                  <a:gd name="connsiteY69" fmla="*/ 197695 h 344870"/>
                  <a:gd name="connsiteX70" fmla="*/ 249425 w 344870"/>
                  <a:gd name="connsiteY70" fmla="*/ 214938 h 344870"/>
                  <a:gd name="connsiteX71" fmla="*/ 266669 w 344870"/>
                  <a:gd name="connsiteY71" fmla="*/ 232182 h 344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344870" h="344870">
                    <a:moveTo>
                      <a:pt x="309203" y="10315"/>
                    </a:moveTo>
                    <a:lnTo>
                      <a:pt x="40204" y="10315"/>
                    </a:lnTo>
                    <a:cubicBezTo>
                      <a:pt x="24110" y="10315"/>
                      <a:pt x="10315" y="22961"/>
                      <a:pt x="10315" y="40204"/>
                    </a:cubicBezTo>
                    <a:lnTo>
                      <a:pt x="10315" y="234481"/>
                    </a:lnTo>
                    <a:cubicBezTo>
                      <a:pt x="10315" y="244827"/>
                      <a:pt x="16063" y="254024"/>
                      <a:pt x="25260" y="259772"/>
                    </a:cubicBezTo>
                    <a:lnTo>
                      <a:pt x="159759" y="333344"/>
                    </a:lnTo>
                    <a:cubicBezTo>
                      <a:pt x="164357" y="335643"/>
                      <a:pt x="168956" y="336793"/>
                      <a:pt x="173554" y="336793"/>
                    </a:cubicBezTo>
                    <a:cubicBezTo>
                      <a:pt x="178152" y="336793"/>
                      <a:pt x="183900" y="335643"/>
                      <a:pt x="187349" y="333344"/>
                    </a:cubicBezTo>
                    <a:lnTo>
                      <a:pt x="322998" y="258622"/>
                    </a:lnTo>
                    <a:cubicBezTo>
                      <a:pt x="332194" y="252874"/>
                      <a:pt x="337942" y="243678"/>
                      <a:pt x="337942" y="233331"/>
                    </a:cubicBezTo>
                    <a:lnTo>
                      <a:pt x="337942" y="40204"/>
                    </a:lnTo>
                    <a:cubicBezTo>
                      <a:pt x="337942" y="22961"/>
                      <a:pt x="326447" y="10315"/>
                      <a:pt x="309203" y="10315"/>
                    </a:cubicBezTo>
                    <a:close/>
                    <a:moveTo>
                      <a:pt x="324147" y="233331"/>
                    </a:moveTo>
                    <a:cubicBezTo>
                      <a:pt x="324147" y="239079"/>
                      <a:pt x="320699" y="243678"/>
                      <a:pt x="316100" y="245977"/>
                    </a:cubicBezTo>
                    <a:lnTo>
                      <a:pt x="181601" y="319549"/>
                    </a:lnTo>
                    <a:cubicBezTo>
                      <a:pt x="177003" y="321848"/>
                      <a:pt x="172404" y="321848"/>
                      <a:pt x="168956" y="319549"/>
                    </a:cubicBezTo>
                    <a:lnTo>
                      <a:pt x="34456" y="247126"/>
                    </a:lnTo>
                    <a:cubicBezTo>
                      <a:pt x="29858" y="244827"/>
                      <a:pt x="26409" y="239079"/>
                      <a:pt x="26409" y="234481"/>
                    </a:cubicBezTo>
                    <a:lnTo>
                      <a:pt x="26409" y="40204"/>
                    </a:lnTo>
                    <a:cubicBezTo>
                      <a:pt x="26409" y="32157"/>
                      <a:pt x="32157" y="26409"/>
                      <a:pt x="40204" y="26409"/>
                    </a:cubicBezTo>
                    <a:lnTo>
                      <a:pt x="309203" y="26409"/>
                    </a:lnTo>
                    <a:cubicBezTo>
                      <a:pt x="317250" y="26409"/>
                      <a:pt x="322998" y="32157"/>
                      <a:pt x="322998" y="40204"/>
                    </a:cubicBezTo>
                    <a:lnTo>
                      <a:pt x="324147" y="233331"/>
                    </a:lnTo>
                    <a:lnTo>
                      <a:pt x="324147" y="233331"/>
                    </a:lnTo>
                    <a:close/>
                    <a:moveTo>
                      <a:pt x="254024" y="194246"/>
                    </a:moveTo>
                    <a:lnTo>
                      <a:pt x="262071" y="188498"/>
                    </a:lnTo>
                    <a:lnTo>
                      <a:pt x="189648" y="82738"/>
                    </a:lnTo>
                    <a:lnTo>
                      <a:pt x="186199" y="87336"/>
                    </a:lnTo>
                    <a:cubicBezTo>
                      <a:pt x="160909" y="116076"/>
                      <a:pt x="141366" y="137917"/>
                      <a:pt x="127571" y="151712"/>
                    </a:cubicBezTo>
                    <a:cubicBezTo>
                      <a:pt x="120674" y="159759"/>
                      <a:pt x="116076" y="163208"/>
                      <a:pt x="112627" y="167806"/>
                    </a:cubicBezTo>
                    <a:cubicBezTo>
                      <a:pt x="110328" y="170105"/>
                      <a:pt x="111477" y="168956"/>
                      <a:pt x="110328" y="170105"/>
                    </a:cubicBezTo>
                    <a:cubicBezTo>
                      <a:pt x="112627" y="174704"/>
                      <a:pt x="116076" y="174704"/>
                      <a:pt x="110328" y="170105"/>
                    </a:cubicBezTo>
                    <a:lnTo>
                      <a:pt x="116076" y="178152"/>
                    </a:lnTo>
                    <a:cubicBezTo>
                      <a:pt x="121823" y="178152"/>
                      <a:pt x="135618" y="158610"/>
                      <a:pt x="189648" y="98832"/>
                    </a:cubicBezTo>
                    <a:lnTo>
                      <a:pt x="254024" y="194246"/>
                    </a:lnTo>
                    <a:close/>
                    <a:moveTo>
                      <a:pt x="248276" y="114926"/>
                    </a:moveTo>
                    <a:lnTo>
                      <a:pt x="240229" y="110328"/>
                    </a:lnTo>
                    <a:lnTo>
                      <a:pt x="136768" y="222985"/>
                    </a:lnTo>
                    <a:lnTo>
                      <a:pt x="243678" y="222985"/>
                    </a:lnTo>
                    <a:lnTo>
                      <a:pt x="243678" y="213789"/>
                    </a:lnTo>
                    <a:lnTo>
                      <a:pt x="156310" y="213789"/>
                    </a:lnTo>
                    <a:lnTo>
                      <a:pt x="248276" y="114926"/>
                    </a:lnTo>
                    <a:close/>
                    <a:moveTo>
                      <a:pt x="90785" y="213789"/>
                    </a:moveTo>
                    <a:cubicBezTo>
                      <a:pt x="76990" y="213789"/>
                      <a:pt x="64345" y="202293"/>
                      <a:pt x="64345" y="187349"/>
                    </a:cubicBezTo>
                    <a:cubicBezTo>
                      <a:pt x="64345" y="173554"/>
                      <a:pt x="75841" y="160909"/>
                      <a:pt x="90785" y="160909"/>
                    </a:cubicBezTo>
                    <a:cubicBezTo>
                      <a:pt x="104580" y="160909"/>
                      <a:pt x="117225" y="172404"/>
                      <a:pt x="117225" y="187349"/>
                    </a:cubicBezTo>
                    <a:cubicBezTo>
                      <a:pt x="117225" y="202293"/>
                      <a:pt x="104580" y="213789"/>
                      <a:pt x="90785" y="213789"/>
                    </a:cubicBezTo>
                    <a:close/>
                    <a:moveTo>
                      <a:pt x="90785" y="205742"/>
                    </a:moveTo>
                    <a:cubicBezTo>
                      <a:pt x="101131" y="205742"/>
                      <a:pt x="108029" y="197695"/>
                      <a:pt x="108029" y="188498"/>
                    </a:cubicBezTo>
                    <a:cubicBezTo>
                      <a:pt x="108029" y="178152"/>
                      <a:pt x="99982" y="171255"/>
                      <a:pt x="90785" y="171255"/>
                    </a:cubicBezTo>
                    <a:cubicBezTo>
                      <a:pt x="80439" y="171255"/>
                      <a:pt x="73542" y="179302"/>
                      <a:pt x="73542" y="188498"/>
                    </a:cubicBezTo>
                    <a:cubicBezTo>
                      <a:pt x="73542" y="196545"/>
                      <a:pt x="80439" y="205742"/>
                      <a:pt x="90785" y="205742"/>
                    </a:cubicBezTo>
                    <a:close/>
                    <a:moveTo>
                      <a:pt x="258622" y="117225"/>
                    </a:moveTo>
                    <a:cubicBezTo>
                      <a:pt x="244827" y="117225"/>
                      <a:pt x="232182" y="105729"/>
                      <a:pt x="232182" y="90785"/>
                    </a:cubicBezTo>
                    <a:cubicBezTo>
                      <a:pt x="232182" y="75841"/>
                      <a:pt x="243678" y="64345"/>
                      <a:pt x="258622" y="64345"/>
                    </a:cubicBezTo>
                    <a:cubicBezTo>
                      <a:pt x="272417" y="64345"/>
                      <a:pt x="285062" y="75841"/>
                      <a:pt x="285062" y="90785"/>
                    </a:cubicBezTo>
                    <a:cubicBezTo>
                      <a:pt x="285062" y="105729"/>
                      <a:pt x="272417" y="117225"/>
                      <a:pt x="258622" y="117225"/>
                    </a:cubicBezTo>
                    <a:close/>
                    <a:moveTo>
                      <a:pt x="258622" y="108029"/>
                    </a:moveTo>
                    <a:cubicBezTo>
                      <a:pt x="268968" y="108029"/>
                      <a:pt x="275866" y="99982"/>
                      <a:pt x="275866" y="90785"/>
                    </a:cubicBezTo>
                    <a:cubicBezTo>
                      <a:pt x="275866" y="80439"/>
                      <a:pt x="267819" y="73542"/>
                      <a:pt x="258622" y="73542"/>
                    </a:cubicBezTo>
                    <a:cubicBezTo>
                      <a:pt x="248276" y="73542"/>
                      <a:pt x="241378" y="81589"/>
                      <a:pt x="241378" y="90785"/>
                    </a:cubicBezTo>
                    <a:cubicBezTo>
                      <a:pt x="241378" y="99982"/>
                      <a:pt x="248276" y="108029"/>
                      <a:pt x="258622" y="108029"/>
                    </a:cubicBezTo>
                    <a:close/>
                    <a:moveTo>
                      <a:pt x="266669" y="240229"/>
                    </a:moveTo>
                    <a:cubicBezTo>
                      <a:pt x="252874" y="240229"/>
                      <a:pt x="240229" y="228733"/>
                      <a:pt x="240229" y="213789"/>
                    </a:cubicBezTo>
                    <a:cubicBezTo>
                      <a:pt x="240229" y="198844"/>
                      <a:pt x="251725" y="187349"/>
                      <a:pt x="266669" y="187349"/>
                    </a:cubicBezTo>
                    <a:cubicBezTo>
                      <a:pt x="280464" y="187349"/>
                      <a:pt x="293109" y="198844"/>
                      <a:pt x="293109" y="213789"/>
                    </a:cubicBezTo>
                    <a:cubicBezTo>
                      <a:pt x="293109" y="228733"/>
                      <a:pt x="281613" y="240229"/>
                      <a:pt x="266669" y="240229"/>
                    </a:cubicBezTo>
                    <a:close/>
                    <a:moveTo>
                      <a:pt x="266669" y="232182"/>
                    </a:moveTo>
                    <a:cubicBezTo>
                      <a:pt x="277015" y="232182"/>
                      <a:pt x="283912" y="224135"/>
                      <a:pt x="283912" y="214938"/>
                    </a:cubicBezTo>
                    <a:cubicBezTo>
                      <a:pt x="283912" y="204592"/>
                      <a:pt x="275866" y="197695"/>
                      <a:pt x="266669" y="197695"/>
                    </a:cubicBezTo>
                    <a:cubicBezTo>
                      <a:pt x="256323" y="197695"/>
                      <a:pt x="249425" y="205742"/>
                      <a:pt x="249425" y="214938"/>
                    </a:cubicBezTo>
                    <a:cubicBezTo>
                      <a:pt x="249425" y="224135"/>
                      <a:pt x="257472" y="232182"/>
                      <a:pt x="266669" y="232182"/>
                    </a:cubicBezTo>
                    <a:close/>
                  </a:path>
                </a:pathLst>
              </a:custGeom>
              <a:solidFill>
                <a:srgbClr val="C7000B"/>
              </a:solidFill>
              <a:ln w="11396" cap="flat">
                <a:noFill/>
                <a:prstDash val="solid"/>
                <a:miter/>
              </a:ln>
            </p:spPr>
            <p:txBody>
              <a:bodyPr rtlCol="0" anchor="ctr"/>
              <a:lstStyle/>
              <a:p>
                <a:endParaRPr lang="zh-CN" altLang="en-US" sz="1798" dirty="0">
                  <a:solidFill>
                    <a:prstClr val="black"/>
                  </a:solidFill>
                  <a:latin typeface="黑体" panose="02010609060101010101" pitchFamily="49" charset="-122"/>
                  <a:ea typeface="黑体" panose="02010609060101010101" pitchFamily="49" charset="-122"/>
                  <a:cs typeface="+mn-ea"/>
                  <a:sym typeface="+mn-lt"/>
                </a:endParaRPr>
              </a:p>
            </p:txBody>
          </p:sp>
        </p:grpSp>
        <p:grpSp>
          <p:nvGrpSpPr>
            <p:cNvPr id="209" name="图形 23">
              <a:extLst>
                <a:ext uri="{FF2B5EF4-FFF2-40B4-BE49-F238E27FC236}">
                  <a16:creationId xmlns:a16="http://schemas.microsoft.com/office/drawing/2014/main" id="{A080186F-A09A-9949-9EF5-65E8B74E7EED}"/>
                </a:ext>
              </a:extLst>
            </p:cNvPr>
            <p:cNvGrpSpPr/>
            <p:nvPr/>
          </p:nvGrpSpPr>
          <p:grpSpPr>
            <a:xfrm>
              <a:off x="7902561" y="3704583"/>
              <a:ext cx="731614" cy="658412"/>
              <a:chOff x="7675262" y="4677274"/>
              <a:chExt cx="643758" cy="643758"/>
            </a:xfrm>
          </p:grpSpPr>
          <p:sp>
            <p:nvSpPr>
              <p:cNvPr id="210" name="任意形状 209">
                <a:extLst>
                  <a:ext uri="{FF2B5EF4-FFF2-40B4-BE49-F238E27FC236}">
                    <a16:creationId xmlns:a16="http://schemas.microsoft.com/office/drawing/2014/main" id="{D1744806-FE6A-6945-92DB-14CDFDFCD1B5}"/>
                  </a:ext>
                </a:extLst>
              </p:cNvPr>
              <p:cNvSpPr/>
              <p:nvPr/>
            </p:nvSpPr>
            <p:spPr>
              <a:xfrm>
                <a:off x="7666640" y="4668652"/>
                <a:ext cx="655254" cy="655254"/>
              </a:xfrm>
              <a:custGeom>
                <a:avLst/>
                <a:gdLst>
                  <a:gd name="connsiteX0" fmla="*/ 652380 w 655253"/>
                  <a:gd name="connsiteY0" fmla="*/ 330501 h 655253"/>
                  <a:gd name="connsiteX1" fmla="*/ 330501 w 655253"/>
                  <a:gd name="connsiteY1" fmla="*/ 652380 h 655253"/>
                  <a:gd name="connsiteX2" fmla="*/ 8622 w 655253"/>
                  <a:gd name="connsiteY2" fmla="*/ 330501 h 655253"/>
                  <a:gd name="connsiteX3" fmla="*/ 330501 w 655253"/>
                  <a:gd name="connsiteY3" fmla="*/ 8622 h 655253"/>
                  <a:gd name="connsiteX4" fmla="*/ 652380 w 655253"/>
                  <a:gd name="connsiteY4" fmla="*/ 330501 h 6552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5253" h="655253">
                    <a:moveTo>
                      <a:pt x="652380" y="330501"/>
                    </a:moveTo>
                    <a:cubicBezTo>
                      <a:pt x="652380" y="508270"/>
                      <a:pt x="508270" y="652380"/>
                      <a:pt x="330501" y="652380"/>
                    </a:cubicBezTo>
                    <a:cubicBezTo>
                      <a:pt x="152732" y="652380"/>
                      <a:pt x="8622" y="508270"/>
                      <a:pt x="8622" y="330501"/>
                    </a:cubicBezTo>
                    <a:cubicBezTo>
                      <a:pt x="8622" y="152732"/>
                      <a:pt x="152732" y="8622"/>
                      <a:pt x="330501" y="8622"/>
                    </a:cubicBezTo>
                    <a:cubicBezTo>
                      <a:pt x="508270" y="8622"/>
                      <a:pt x="652380" y="152732"/>
                      <a:pt x="652380" y="330501"/>
                    </a:cubicBezTo>
                    <a:close/>
                  </a:path>
                </a:pathLst>
              </a:custGeom>
              <a:solidFill>
                <a:schemeClr val="accent1">
                  <a:lumMod val="20000"/>
                  <a:lumOff val="80000"/>
                </a:schemeClr>
              </a:solidFill>
              <a:ln w="9525" cap="flat">
                <a:noFill/>
                <a:prstDash val="solid"/>
                <a:miter/>
              </a:ln>
            </p:spPr>
            <p:txBody>
              <a:bodyPr rtlCol="0" anchor="ctr"/>
              <a:lstStyle/>
              <a:p>
                <a:endParaRPr lang="zh-CN" altLang="en-US" sz="1798">
                  <a:solidFill>
                    <a:prstClr val="black"/>
                  </a:solidFill>
                  <a:latin typeface="黑体" panose="02010609060101010101" pitchFamily="49" charset="-122"/>
                  <a:ea typeface="黑体" panose="02010609060101010101" pitchFamily="49" charset="-122"/>
                  <a:cs typeface="+mn-ea"/>
                  <a:sym typeface="+mn-lt"/>
                </a:endParaRPr>
              </a:p>
            </p:txBody>
          </p:sp>
          <p:sp>
            <p:nvSpPr>
              <p:cNvPr id="211" name="任意形状 210">
                <a:extLst>
                  <a:ext uri="{FF2B5EF4-FFF2-40B4-BE49-F238E27FC236}">
                    <a16:creationId xmlns:a16="http://schemas.microsoft.com/office/drawing/2014/main" id="{BAF95895-237F-CB4C-8704-683EA7C0079D}"/>
                  </a:ext>
                </a:extLst>
              </p:cNvPr>
              <p:cNvSpPr/>
              <p:nvPr/>
            </p:nvSpPr>
            <p:spPr>
              <a:xfrm>
                <a:off x="7748260" y="4750272"/>
                <a:ext cx="494314" cy="494314"/>
              </a:xfrm>
              <a:custGeom>
                <a:avLst/>
                <a:gdLst>
                  <a:gd name="connsiteX0" fmla="*/ 489141 w 494314"/>
                  <a:gd name="connsiteY0" fmla="*/ 248881 h 494314"/>
                  <a:gd name="connsiteX1" fmla="*/ 248881 w 494314"/>
                  <a:gd name="connsiteY1" fmla="*/ 489141 h 494314"/>
                  <a:gd name="connsiteX2" fmla="*/ 8622 w 494314"/>
                  <a:gd name="connsiteY2" fmla="*/ 248881 h 494314"/>
                  <a:gd name="connsiteX3" fmla="*/ 248881 w 494314"/>
                  <a:gd name="connsiteY3" fmla="*/ 8622 h 494314"/>
                  <a:gd name="connsiteX4" fmla="*/ 489141 w 494314"/>
                  <a:gd name="connsiteY4" fmla="*/ 248881 h 494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4314" h="494314">
                    <a:moveTo>
                      <a:pt x="489141" y="248881"/>
                    </a:moveTo>
                    <a:cubicBezTo>
                      <a:pt x="489141" y="381573"/>
                      <a:pt x="381573" y="489141"/>
                      <a:pt x="248881" y="489141"/>
                    </a:cubicBezTo>
                    <a:cubicBezTo>
                      <a:pt x="116190" y="489141"/>
                      <a:pt x="8622" y="381573"/>
                      <a:pt x="8622" y="248881"/>
                    </a:cubicBezTo>
                    <a:cubicBezTo>
                      <a:pt x="8622" y="116190"/>
                      <a:pt x="116190" y="8622"/>
                      <a:pt x="248881" y="8622"/>
                    </a:cubicBezTo>
                    <a:cubicBezTo>
                      <a:pt x="381573" y="8622"/>
                      <a:pt x="489141" y="116190"/>
                      <a:pt x="489141" y="248881"/>
                    </a:cubicBezTo>
                    <a:close/>
                  </a:path>
                </a:pathLst>
              </a:custGeom>
              <a:solidFill>
                <a:srgbClr val="FFFFFF"/>
              </a:solidFill>
              <a:ln w="9525" cap="flat">
                <a:noFill/>
                <a:prstDash val="solid"/>
                <a:miter/>
              </a:ln>
            </p:spPr>
            <p:txBody>
              <a:bodyPr rtlCol="0" anchor="ctr"/>
              <a:lstStyle/>
              <a:p>
                <a:endParaRPr lang="zh-CN" altLang="en-US" sz="1798">
                  <a:solidFill>
                    <a:prstClr val="black"/>
                  </a:solidFill>
                  <a:latin typeface="黑体" panose="02010609060101010101" pitchFamily="49" charset="-122"/>
                  <a:ea typeface="黑体" panose="02010609060101010101" pitchFamily="49" charset="-122"/>
                  <a:cs typeface="+mn-ea"/>
                  <a:sym typeface="+mn-lt"/>
                </a:endParaRPr>
              </a:p>
            </p:txBody>
          </p:sp>
          <p:sp>
            <p:nvSpPr>
              <p:cNvPr id="212" name="任意形状 211">
                <a:extLst>
                  <a:ext uri="{FF2B5EF4-FFF2-40B4-BE49-F238E27FC236}">
                    <a16:creationId xmlns:a16="http://schemas.microsoft.com/office/drawing/2014/main" id="{7B0B2087-65F1-E443-92F6-7CBFF912B9D6}"/>
                  </a:ext>
                </a:extLst>
              </p:cNvPr>
              <p:cNvSpPr/>
              <p:nvPr/>
            </p:nvSpPr>
            <p:spPr>
              <a:xfrm>
                <a:off x="7879310" y="4912361"/>
                <a:ext cx="241409" cy="218418"/>
              </a:xfrm>
              <a:custGeom>
                <a:avLst/>
                <a:gdLst>
                  <a:gd name="connsiteX0" fmla="*/ 152318 w 241409"/>
                  <a:gd name="connsiteY0" fmla="*/ 9771 h 218417"/>
                  <a:gd name="connsiteX1" fmla="*/ 125878 w 241409"/>
                  <a:gd name="connsiteY1" fmla="*/ 40810 h 218417"/>
                  <a:gd name="connsiteX2" fmla="*/ 99438 w 241409"/>
                  <a:gd name="connsiteY2" fmla="*/ 8622 h 218417"/>
                  <a:gd name="connsiteX3" fmla="*/ 8622 w 241409"/>
                  <a:gd name="connsiteY3" fmla="*/ 58053 h 218417"/>
                  <a:gd name="connsiteX4" fmla="*/ 38511 w 241409"/>
                  <a:gd name="connsiteY4" fmla="*/ 93690 h 218417"/>
                  <a:gd name="connsiteX5" fmla="*/ 21267 w 241409"/>
                  <a:gd name="connsiteY5" fmla="*/ 133925 h 218417"/>
                  <a:gd name="connsiteX6" fmla="*/ 39660 w 241409"/>
                  <a:gd name="connsiteY6" fmla="*/ 143121 h 218417"/>
                  <a:gd name="connsiteX7" fmla="*/ 39660 w 241409"/>
                  <a:gd name="connsiteY7" fmla="*/ 167262 h 218417"/>
                  <a:gd name="connsiteX8" fmla="*/ 41959 w 241409"/>
                  <a:gd name="connsiteY8" fmla="*/ 171860 h 218417"/>
                  <a:gd name="connsiteX9" fmla="*/ 121279 w 241409"/>
                  <a:gd name="connsiteY9" fmla="*/ 214394 h 218417"/>
                  <a:gd name="connsiteX10" fmla="*/ 121279 w 241409"/>
                  <a:gd name="connsiteY10" fmla="*/ 214394 h 218417"/>
                  <a:gd name="connsiteX11" fmla="*/ 122429 w 241409"/>
                  <a:gd name="connsiteY11" fmla="*/ 215544 h 218417"/>
                  <a:gd name="connsiteX12" fmla="*/ 122429 w 241409"/>
                  <a:gd name="connsiteY12" fmla="*/ 215544 h 218417"/>
                  <a:gd name="connsiteX13" fmla="*/ 123579 w 241409"/>
                  <a:gd name="connsiteY13" fmla="*/ 215544 h 218417"/>
                  <a:gd name="connsiteX14" fmla="*/ 123579 w 241409"/>
                  <a:gd name="connsiteY14" fmla="*/ 215544 h 218417"/>
                  <a:gd name="connsiteX15" fmla="*/ 123579 w 241409"/>
                  <a:gd name="connsiteY15" fmla="*/ 215544 h 218417"/>
                  <a:gd name="connsiteX16" fmla="*/ 124728 w 241409"/>
                  <a:gd name="connsiteY16" fmla="*/ 215544 h 218417"/>
                  <a:gd name="connsiteX17" fmla="*/ 124728 w 241409"/>
                  <a:gd name="connsiteY17" fmla="*/ 215544 h 218417"/>
                  <a:gd name="connsiteX18" fmla="*/ 125878 w 241409"/>
                  <a:gd name="connsiteY18" fmla="*/ 214394 h 218417"/>
                  <a:gd name="connsiteX19" fmla="*/ 125878 w 241409"/>
                  <a:gd name="connsiteY19" fmla="*/ 214394 h 218417"/>
                  <a:gd name="connsiteX20" fmla="*/ 205198 w 241409"/>
                  <a:gd name="connsiteY20" fmla="*/ 171860 h 218417"/>
                  <a:gd name="connsiteX21" fmla="*/ 207497 w 241409"/>
                  <a:gd name="connsiteY21" fmla="*/ 167262 h 218417"/>
                  <a:gd name="connsiteX22" fmla="*/ 207497 w 241409"/>
                  <a:gd name="connsiteY22" fmla="*/ 144271 h 218417"/>
                  <a:gd name="connsiteX23" fmla="*/ 225890 w 241409"/>
                  <a:gd name="connsiteY23" fmla="*/ 135074 h 218417"/>
                  <a:gd name="connsiteX24" fmla="*/ 208647 w 241409"/>
                  <a:gd name="connsiteY24" fmla="*/ 94839 h 218417"/>
                  <a:gd name="connsiteX25" fmla="*/ 238535 w 241409"/>
                  <a:gd name="connsiteY25" fmla="*/ 59203 h 218417"/>
                  <a:gd name="connsiteX26" fmla="*/ 152318 w 241409"/>
                  <a:gd name="connsiteY26" fmla="*/ 9771 h 218417"/>
                  <a:gd name="connsiteX27" fmla="*/ 25865 w 241409"/>
                  <a:gd name="connsiteY27" fmla="*/ 61502 h 218417"/>
                  <a:gd name="connsiteX28" fmla="*/ 98288 w 241409"/>
                  <a:gd name="connsiteY28" fmla="*/ 22417 h 218417"/>
                  <a:gd name="connsiteX29" fmla="*/ 118980 w 241409"/>
                  <a:gd name="connsiteY29" fmla="*/ 47707 h 218417"/>
                  <a:gd name="connsiteX30" fmla="*/ 46557 w 241409"/>
                  <a:gd name="connsiteY30" fmla="*/ 86792 h 218417"/>
                  <a:gd name="connsiteX31" fmla="*/ 25865 w 241409"/>
                  <a:gd name="connsiteY31" fmla="*/ 61502 h 218417"/>
                  <a:gd name="connsiteX32" fmla="*/ 35062 w 241409"/>
                  <a:gd name="connsiteY32" fmla="*/ 129326 h 218417"/>
                  <a:gd name="connsiteX33" fmla="*/ 46557 w 241409"/>
                  <a:gd name="connsiteY33" fmla="*/ 99438 h 218417"/>
                  <a:gd name="connsiteX34" fmla="*/ 118980 w 241409"/>
                  <a:gd name="connsiteY34" fmla="*/ 132775 h 218417"/>
                  <a:gd name="connsiteX35" fmla="*/ 107485 w 241409"/>
                  <a:gd name="connsiteY35" fmla="*/ 163813 h 218417"/>
                  <a:gd name="connsiteX36" fmla="*/ 35062 w 241409"/>
                  <a:gd name="connsiteY36" fmla="*/ 129326 h 218417"/>
                  <a:gd name="connsiteX37" fmla="*/ 120130 w 241409"/>
                  <a:gd name="connsiteY37" fmla="*/ 202899 h 218417"/>
                  <a:gd name="connsiteX38" fmla="*/ 48857 w 241409"/>
                  <a:gd name="connsiteY38" fmla="*/ 164963 h 218417"/>
                  <a:gd name="connsiteX39" fmla="*/ 48857 w 241409"/>
                  <a:gd name="connsiteY39" fmla="*/ 148869 h 218417"/>
                  <a:gd name="connsiteX40" fmla="*/ 110933 w 241409"/>
                  <a:gd name="connsiteY40" fmla="*/ 178758 h 218417"/>
                  <a:gd name="connsiteX41" fmla="*/ 120130 w 241409"/>
                  <a:gd name="connsiteY41" fmla="*/ 158066 h 218417"/>
                  <a:gd name="connsiteX42" fmla="*/ 120130 w 241409"/>
                  <a:gd name="connsiteY42" fmla="*/ 202899 h 218417"/>
                  <a:gd name="connsiteX43" fmla="*/ 125878 w 241409"/>
                  <a:gd name="connsiteY43" fmla="*/ 124728 h 218417"/>
                  <a:gd name="connsiteX44" fmla="*/ 56904 w 241409"/>
                  <a:gd name="connsiteY44" fmla="*/ 92540 h 218417"/>
                  <a:gd name="connsiteX45" fmla="*/ 125878 w 241409"/>
                  <a:gd name="connsiteY45" fmla="*/ 55754 h 218417"/>
                  <a:gd name="connsiteX46" fmla="*/ 194852 w 241409"/>
                  <a:gd name="connsiteY46" fmla="*/ 92540 h 218417"/>
                  <a:gd name="connsiteX47" fmla="*/ 125878 w 241409"/>
                  <a:gd name="connsiteY47" fmla="*/ 124728 h 218417"/>
                  <a:gd name="connsiteX48" fmla="*/ 131626 w 241409"/>
                  <a:gd name="connsiteY48" fmla="*/ 202899 h 218417"/>
                  <a:gd name="connsiteX49" fmla="*/ 131626 w 241409"/>
                  <a:gd name="connsiteY49" fmla="*/ 156916 h 218417"/>
                  <a:gd name="connsiteX50" fmla="*/ 140822 w 241409"/>
                  <a:gd name="connsiteY50" fmla="*/ 177608 h 218417"/>
                  <a:gd name="connsiteX51" fmla="*/ 202899 w 241409"/>
                  <a:gd name="connsiteY51" fmla="*/ 147719 h 218417"/>
                  <a:gd name="connsiteX52" fmla="*/ 202899 w 241409"/>
                  <a:gd name="connsiteY52" fmla="*/ 163813 h 218417"/>
                  <a:gd name="connsiteX53" fmla="*/ 131626 w 241409"/>
                  <a:gd name="connsiteY53" fmla="*/ 202899 h 218417"/>
                  <a:gd name="connsiteX54" fmla="*/ 216694 w 241409"/>
                  <a:gd name="connsiteY54" fmla="*/ 129326 h 218417"/>
                  <a:gd name="connsiteX55" fmla="*/ 144271 w 241409"/>
                  <a:gd name="connsiteY55" fmla="*/ 162664 h 218417"/>
                  <a:gd name="connsiteX56" fmla="*/ 132775 w 241409"/>
                  <a:gd name="connsiteY56" fmla="*/ 131626 h 218417"/>
                  <a:gd name="connsiteX57" fmla="*/ 205198 w 241409"/>
                  <a:gd name="connsiteY57" fmla="*/ 98288 h 218417"/>
                  <a:gd name="connsiteX58" fmla="*/ 216694 w 241409"/>
                  <a:gd name="connsiteY58" fmla="*/ 129326 h 218417"/>
                  <a:gd name="connsiteX59" fmla="*/ 205198 w 241409"/>
                  <a:gd name="connsiteY59" fmla="*/ 86792 h 218417"/>
                  <a:gd name="connsiteX60" fmla="*/ 132775 w 241409"/>
                  <a:gd name="connsiteY60" fmla="*/ 47707 h 218417"/>
                  <a:gd name="connsiteX61" fmla="*/ 153467 w 241409"/>
                  <a:gd name="connsiteY61" fmla="*/ 22417 h 218417"/>
                  <a:gd name="connsiteX62" fmla="*/ 225890 w 241409"/>
                  <a:gd name="connsiteY62" fmla="*/ 61502 h 218417"/>
                  <a:gd name="connsiteX63" fmla="*/ 205198 w 241409"/>
                  <a:gd name="connsiteY63" fmla="*/ 86792 h 218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241409" h="218417">
                    <a:moveTo>
                      <a:pt x="152318" y="9771"/>
                    </a:moveTo>
                    <a:lnTo>
                      <a:pt x="125878" y="40810"/>
                    </a:lnTo>
                    <a:lnTo>
                      <a:pt x="99438" y="8622"/>
                    </a:lnTo>
                    <a:lnTo>
                      <a:pt x="8622" y="58053"/>
                    </a:lnTo>
                    <a:lnTo>
                      <a:pt x="38511" y="93690"/>
                    </a:lnTo>
                    <a:lnTo>
                      <a:pt x="21267" y="133925"/>
                    </a:lnTo>
                    <a:lnTo>
                      <a:pt x="39660" y="143121"/>
                    </a:lnTo>
                    <a:lnTo>
                      <a:pt x="39660" y="167262"/>
                    </a:lnTo>
                    <a:cubicBezTo>
                      <a:pt x="39660" y="169561"/>
                      <a:pt x="40810" y="170711"/>
                      <a:pt x="41959" y="171860"/>
                    </a:cubicBezTo>
                    <a:lnTo>
                      <a:pt x="121279" y="214394"/>
                    </a:lnTo>
                    <a:lnTo>
                      <a:pt x="121279" y="214394"/>
                    </a:lnTo>
                    <a:cubicBezTo>
                      <a:pt x="121279" y="214394"/>
                      <a:pt x="122429" y="214394"/>
                      <a:pt x="122429" y="215544"/>
                    </a:cubicBezTo>
                    <a:lnTo>
                      <a:pt x="122429" y="215544"/>
                    </a:lnTo>
                    <a:lnTo>
                      <a:pt x="123579" y="215544"/>
                    </a:lnTo>
                    <a:lnTo>
                      <a:pt x="123579" y="215544"/>
                    </a:lnTo>
                    <a:lnTo>
                      <a:pt x="123579" y="215544"/>
                    </a:lnTo>
                    <a:lnTo>
                      <a:pt x="124728" y="215544"/>
                    </a:lnTo>
                    <a:lnTo>
                      <a:pt x="124728" y="215544"/>
                    </a:lnTo>
                    <a:cubicBezTo>
                      <a:pt x="125878" y="215544"/>
                      <a:pt x="125878" y="215544"/>
                      <a:pt x="125878" y="214394"/>
                    </a:cubicBezTo>
                    <a:lnTo>
                      <a:pt x="125878" y="214394"/>
                    </a:lnTo>
                    <a:lnTo>
                      <a:pt x="205198" y="171860"/>
                    </a:lnTo>
                    <a:cubicBezTo>
                      <a:pt x="207497" y="170711"/>
                      <a:pt x="208647" y="169561"/>
                      <a:pt x="207497" y="167262"/>
                    </a:cubicBezTo>
                    <a:lnTo>
                      <a:pt x="207497" y="144271"/>
                    </a:lnTo>
                    <a:lnTo>
                      <a:pt x="225890" y="135074"/>
                    </a:lnTo>
                    <a:lnTo>
                      <a:pt x="208647" y="94839"/>
                    </a:lnTo>
                    <a:lnTo>
                      <a:pt x="238535" y="59203"/>
                    </a:lnTo>
                    <a:lnTo>
                      <a:pt x="152318" y="9771"/>
                    </a:lnTo>
                    <a:close/>
                    <a:moveTo>
                      <a:pt x="25865" y="61502"/>
                    </a:moveTo>
                    <a:lnTo>
                      <a:pt x="98288" y="22417"/>
                    </a:lnTo>
                    <a:lnTo>
                      <a:pt x="118980" y="47707"/>
                    </a:lnTo>
                    <a:lnTo>
                      <a:pt x="46557" y="86792"/>
                    </a:lnTo>
                    <a:lnTo>
                      <a:pt x="25865" y="61502"/>
                    </a:lnTo>
                    <a:close/>
                    <a:moveTo>
                      <a:pt x="35062" y="129326"/>
                    </a:moveTo>
                    <a:lnTo>
                      <a:pt x="46557" y="99438"/>
                    </a:lnTo>
                    <a:lnTo>
                      <a:pt x="118980" y="132775"/>
                    </a:lnTo>
                    <a:lnTo>
                      <a:pt x="107485" y="163813"/>
                    </a:lnTo>
                    <a:lnTo>
                      <a:pt x="35062" y="129326"/>
                    </a:lnTo>
                    <a:close/>
                    <a:moveTo>
                      <a:pt x="120130" y="202899"/>
                    </a:moveTo>
                    <a:lnTo>
                      <a:pt x="48857" y="164963"/>
                    </a:lnTo>
                    <a:lnTo>
                      <a:pt x="48857" y="148869"/>
                    </a:lnTo>
                    <a:lnTo>
                      <a:pt x="110933" y="178758"/>
                    </a:lnTo>
                    <a:lnTo>
                      <a:pt x="120130" y="158066"/>
                    </a:lnTo>
                    <a:lnTo>
                      <a:pt x="120130" y="202899"/>
                    </a:lnTo>
                    <a:close/>
                    <a:moveTo>
                      <a:pt x="125878" y="124728"/>
                    </a:moveTo>
                    <a:lnTo>
                      <a:pt x="56904" y="92540"/>
                    </a:lnTo>
                    <a:lnTo>
                      <a:pt x="125878" y="55754"/>
                    </a:lnTo>
                    <a:lnTo>
                      <a:pt x="194852" y="92540"/>
                    </a:lnTo>
                    <a:lnTo>
                      <a:pt x="125878" y="124728"/>
                    </a:lnTo>
                    <a:close/>
                    <a:moveTo>
                      <a:pt x="131626" y="202899"/>
                    </a:moveTo>
                    <a:lnTo>
                      <a:pt x="131626" y="156916"/>
                    </a:lnTo>
                    <a:lnTo>
                      <a:pt x="140822" y="177608"/>
                    </a:lnTo>
                    <a:lnTo>
                      <a:pt x="202899" y="147719"/>
                    </a:lnTo>
                    <a:lnTo>
                      <a:pt x="202899" y="163813"/>
                    </a:lnTo>
                    <a:lnTo>
                      <a:pt x="131626" y="202899"/>
                    </a:lnTo>
                    <a:close/>
                    <a:moveTo>
                      <a:pt x="216694" y="129326"/>
                    </a:moveTo>
                    <a:lnTo>
                      <a:pt x="144271" y="162664"/>
                    </a:lnTo>
                    <a:lnTo>
                      <a:pt x="132775" y="131626"/>
                    </a:lnTo>
                    <a:lnTo>
                      <a:pt x="205198" y="98288"/>
                    </a:lnTo>
                    <a:lnTo>
                      <a:pt x="216694" y="129326"/>
                    </a:lnTo>
                    <a:close/>
                    <a:moveTo>
                      <a:pt x="205198" y="86792"/>
                    </a:moveTo>
                    <a:lnTo>
                      <a:pt x="132775" y="47707"/>
                    </a:lnTo>
                    <a:lnTo>
                      <a:pt x="153467" y="22417"/>
                    </a:lnTo>
                    <a:lnTo>
                      <a:pt x="225890" y="61502"/>
                    </a:lnTo>
                    <a:lnTo>
                      <a:pt x="205198" y="86792"/>
                    </a:lnTo>
                    <a:close/>
                  </a:path>
                </a:pathLst>
              </a:custGeom>
              <a:solidFill>
                <a:srgbClr val="C7000B"/>
              </a:solidFill>
              <a:ln w="9525" cap="flat">
                <a:noFill/>
                <a:prstDash val="solid"/>
                <a:miter/>
              </a:ln>
            </p:spPr>
            <p:txBody>
              <a:bodyPr rtlCol="0" anchor="ctr"/>
              <a:lstStyle/>
              <a:p>
                <a:endParaRPr lang="zh-CN" altLang="en-US" sz="1798">
                  <a:solidFill>
                    <a:prstClr val="black"/>
                  </a:solidFill>
                  <a:latin typeface="黑体" panose="02010609060101010101" pitchFamily="49" charset="-122"/>
                  <a:ea typeface="黑体" panose="02010609060101010101" pitchFamily="49" charset="-122"/>
                  <a:cs typeface="+mn-ea"/>
                  <a:sym typeface="+mn-lt"/>
                </a:endParaRPr>
              </a:p>
            </p:txBody>
          </p:sp>
          <p:sp>
            <p:nvSpPr>
              <p:cNvPr id="213" name="任意形状 212">
                <a:extLst>
                  <a:ext uri="{FF2B5EF4-FFF2-40B4-BE49-F238E27FC236}">
                    <a16:creationId xmlns:a16="http://schemas.microsoft.com/office/drawing/2014/main" id="{3CA5E036-3216-6A4F-9CFD-BC8EE44299C9}"/>
                  </a:ext>
                </a:extLst>
              </p:cNvPr>
              <p:cNvSpPr/>
              <p:nvPr/>
            </p:nvSpPr>
            <p:spPr>
              <a:xfrm>
                <a:off x="7832178" y="4859481"/>
                <a:ext cx="344870" cy="333375"/>
              </a:xfrm>
              <a:custGeom>
                <a:avLst/>
                <a:gdLst>
                  <a:gd name="connsiteX0" fmla="*/ 310958 w 344870"/>
                  <a:gd name="connsiteY0" fmla="*/ 8622 h 333374"/>
                  <a:gd name="connsiteX1" fmla="*/ 35062 w 344870"/>
                  <a:gd name="connsiteY1" fmla="*/ 8622 h 333374"/>
                  <a:gd name="connsiteX2" fmla="*/ 8622 w 344870"/>
                  <a:gd name="connsiteY2" fmla="*/ 35062 h 333374"/>
                  <a:gd name="connsiteX3" fmla="*/ 8622 w 344870"/>
                  <a:gd name="connsiteY3" fmla="*/ 227040 h 333374"/>
                  <a:gd name="connsiteX4" fmla="*/ 28164 w 344870"/>
                  <a:gd name="connsiteY4" fmla="*/ 259228 h 333374"/>
                  <a:gd name="connsiteX5" fmla="*/ 153467 w 344870"/>
                  <a:gd name="connsiteY5" fmla="*/ 330501 h 333374"/>
                  <a:gd name="connsiteX6" fmla="*/ 173010 w 344870"/>
                  <a:gd name="connsiteY6" fmla="*/ 335099 h 333374"/>
                  <a:gd name="connsiteX7" fmla="*/ 192553 w 344870"/>
                  <a:gd name="connsiteY7" fmla="*/ 330501 h 333374"/>
                  <a:gd name="connsiteX8" fmla="*/ 316706 w 344870"/>
                  <a:gd name="connsiteY8" fmla="*/ 259228 h 333374"/>
                  <a:gd name="connsiteX9" fmla="*/ 336249 w 344870"/>
                  <a:gd name="connsiteY9" fmla="*/ 227040 h 333374"/>
                  <a:gd name="connsiteX10" fmla="*/ 336249 w 344870"/>
                  <a:gd name="connsiteY10" fmla="*/ 33912 h 333374"/>
                  <a:gd name="connsiteX11" fmla="*/ 310958 w 344870"/>
                  <a:gd name="connsiteY11" fmla="*/ 8622 h 333374"/>
                  <a:gd name="connsiteX12" fmla="*/ 319005 w 344870"/>
                  <a:gd name="connsiteY12" fmla="*/ 225890 h 333374"/>
                  <a:gd name="connsiteX13" fmla="*/ 308659 w 344870"/>
                  <a:gd name="connsiteY13" fmla="*/ 244283 h 333374"/>
                  <a:gd name="connsiteX14" fmla="*/ 184506 w 344870"/>
                  <a:gd name="connsiteY14" fmla="*/ 315556 h 333374"/>
                  <a:gd name="connsiteX15" fmla="*/ 162664 w 344870"/>
                  <a:gd name="connsiteY15" fmla="*/ 315556 h 333374"/>
                  <a:gd name="connsiteX16" fmla="*/ 38511 w 344870"/>
                  <a:gd name="connsiteY16" fmla="*/ 244283 h 333374"/>
                  <a:gd name="connsiteX17" fmla="*/ 28164 w 344870"/>
                  <a:gd name="connsiteY17" fmla="*/ 225890 h 333374"/>
                  <a:gd name="connsiteX18" fmla="*/ 28164 w 344870"/>
                  <a:gd name="connsiteY18" fmla="*/ 33912 h 333374"/>
                  <a:gd name="connsiteX19" fmla="*/ 37361 w 344870"/>
                  <a:gd name="connsiteY19" fmla="*/ 24716 h 333374"/>
                  <a:gd name="connsiteX20" fmla="*/ 312108 w 344870"/>
                  <a:gd name="connsiteY20" fmla="*/ 24716 h 333374"/>
                  <a:gd name="connsiteX21" fmla="*/ 321304 w 344870"/>
                  <a:gd name="connsiteY21" fmla="*/ 33912 h 333374"/>
                  <a:gd name="connsiteX22" fmla="*/ 319005 w 344870"/>
                  <a:gd name="connsiteY22" fmla="*/ 225890 h 333374"/>
                  <a:gd name="connsiteX23" fmla="*/ 319005 w 344870"/>
                  <a:gd name="connsiteY23" fmla="*/ 225890 h 333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44870" h="333374">
                    <a:moveTo>
                      <a:pt x="310958" y="8622"/>
                    </a:moveTo>
                    <a:lnTo>
                      <a:pt x="35062" y="8622"/>
                    </a:lnTo>
                    <a:cubicBezTo>
                      <a:pt x="21267" y="8622"/>
                      <a:pt x="8622" y="20117"/>
                      <a:pt x="8622" y="35062"/>
                    </a:cubicBezTo>
                    <a:lnTo>
                      <a:pt x="8622" y="227040"/>
                    </a:lnTo>
                    <a:cubicBezTo>
                      <a:pt x="8622" y="239685"/>
                      <a:pt x="17818" y="254629"/>
                      <a:pt x="28164" y="259228"/>
                    </a:cubicBezTo>
                    <a:lnTo>
                      <a:pt x="153467" y="330501"/>
                    </a:lnTo>
                    <a:cubicBezTo>
                      <a:pt x="159215" y="333949"/>
                      <a:pt x="164963" y="335099"/>
                      <a:pt x="173010" y="335099"/>
                    </a:cubicBezTo>
                    <a:cubicBezTo>
                      <a:pt x="181057" y="335099"/>
                      <a:pt x="186805" y="332800"/>
                      <a:pt x="192553" y="330501"/>
                    </a:cubicBezTo>
                    <a:lnTo>
                      <a:pt x="316706" y="259228"/>
                    </a:lnTo>
                    <a:cubicBezTo>
                      <a:pt x="327052" y="252330"/>
                      <a:pt x="336249" y="238535"/>
                      <a:pt x="336249" y="227040"/>
                    </a:cubicBezTo>
                    <a:lnTo>
                      <a:pt x="336249" y="33912"/>
                    </a:lnTo>
                    <a:cubicBezTo>
                      <a:pt x="336249" y="20117"/>
                      <a:pt x="324753" y="8622"/>
                      <a:pt x="310958" y="8622"/>
                    </a:cubicBezTo>
                    <a:close/>
                    <a:moveTo>
                      <a:pt x="319005" y="225890"/>
                    </a:moveTo>
                    <a:cubicBezTo>
                      <a:pt x="319005" y="232787"/>
                      <a:pt x="313257" y="240834"/>
                      <a:pt x="308659" y="244283"/>
                    </a:cubicBezTo>
                    <a:lnTo>
                      <a:pt x="184506" y="315556"/>
                    </a:lnTo>
                    <a:cubicBezTo>
                      <a:pt x="178758" y="319005"/>
                      <a:pt x="168412" y="319005"/>
                      <a:pt x="162664" y="315556"/>
                    </a:cubicBezTo>
                    <a:lnTo>
                      <a:pt x="38511" y="244283"/>
                    </a:lnTo>
                    <a:cubicBezTo>
                      <a:pt x="32763" y="240834"/>
                      <a:pt x="28164" y="232787"/>
                      <a:pt x="28164" y="225890"/>
                    </a:cubicBezTo>
                    <a:lnTo>
                      <a:pt x="28164" y="33912"/>
                    </a:lnTo>
                    <a:cubicBezTo>
                      <a:pt x="28164" y="29314"/>
                      <a:pt x="32763" y="24716"/>
                      <a:pt x="37361" y="24716"/>
                    </a:cubicBezTo>
                    <a:lnTo>
                      <a:pt x="312108" y="24716"/>
                    </a:lnTo>
                    <a:cubicBezTo>
                      <a:pt x="316706" y="24716"/>
                      <a:pt x="321304" y="29314"/>
                      <a:pt x="321304" y="33912"/>
                    </a:cubicBezTo>
                    <a:lnTo>
                      <a:pt x="319005" y="225890"/>
                    </a:lnTo>
                    <a:lnTo>
                      <a:pt x="319005" y="225890"/>
                    </a:lnTo>
                    <a:close/>
                  </a:path>
                </a:pathLst>
              </a:custGeom>
              <a:solidFill>
                <a:srgbClr val="C7000B"/>
              </a:solidFill>
              <a:ln w="9525" cap="flat">
                <a:noFill/>
                <a:prstDash val="solid"/>
                <a:miter/>
              </a:ln>
            </p:spPr>
            <p:txBody>
              <a:bodyPr rtlCol="0" anchor="ctr"/>
              <a:lstStyle/>
              <a:p>
                <a:endParaRPr lang="zh-CN" altLang="en-US" sz="1798">
                  <a:solidFill>
                    <a:prstClr val="black"/>
                  </a:solidFill>
                  <a:latin typeface="黑体" panose="02010609060101010101" pitchFamily="49" charset="-122"/>
                  <a:ea typeface="黑体" panose="02010609060101010101" pitchFamily="49" charset="-122"/>
                  <a:cs typeface="+mn-ea"/>
                  <a:sym typeface="+mn-lt"/>
                </a:endParaRPr>
              </a:p>
            </p:txBody>
          </p:sp>
        </p:grpSp>
        <p:grpSp>
          <p:nvGrpSpPr>
            <p:cNvPr id="214" name="图形 27">
              <a:extLst>
                <a:ext uri="{FF2B5EF4-FFF2-40B4-BE49-F238E27FC236}">
                  <a16:creationId xmlns:a16="http://schemas.microsoft.com/office/drawing/2014/main" id="{D16CB453-8564-614F-8DD8-B6EDC7243760}"/>
                </a:ext>
              </a:extLst>
            </p:cNvPr>
            <p:cNvGrpSpPr/>
            <p:nvPr/>
          </p:nvGrpSpPr>
          <p:grpSpPr>
            <a:xfrm>
              <a:off x="9198557" y="5015141"/>
              <a:ext cx="731614" cy="658412"/>
              <a:chOff x="8815627" y="4677274"/>
              <a:chExt cx="643758" cy="643758"/>
            </a:xfrm>
          </p:grpSpPr>
          <p:sp>
            <p:nvSpPr>
              <p:cNvPr id="215" name="任意形状 214">
                <a:extLst>
                  <a:ext uri="{FF2B5EF4-FFF2-40B4-BE49-F238E27FC236}">
                    <a16:creationId xmlns:a16="http://schemas.microsoft.com/office/drawing/2014/main" id="{99008B06-292D-3F42-9537-AC1B0ABF76D7}"/>
                  </a:ext>
                </a:extLst>
              </p:cNvPr>
              <p:cNvSpPr/>
              <p:nvPr/>
            </p:nvSpPr>
            <p:spPr>
              <a:xfrm>
                <a:off x="8807005" y="4668652"/>
                <a:ext cx="655254" cy="655254"/>
              </a:xfrm>
              <a:custGeom>
                <a:avLst/>
                <a:gdLst>
                  <a:gd name="connsiteX0" fmla="*/ 652380 w 655253"/>
                  <a:gd name="connsiteY0" fmla="*/ 330501 h 655253"/>
                  <a:gd name="connsiteX1" fmla="*/ 330501 w 655253"/>
                  <a:gd name="connsiteY1" fmla="*/ 652380 h 655253"/>
                  <a:gd name="connsiteX2" fmla="*/ 8622 w 655253"/>
                  <a:gd name="connsiteY2" fmla="*/ 330501 h 655253"/>
                  <a:gd name="connsiteX3" fmla="*/ 330501 w 655253"/>
                  <a:gd name="connsiteY3" fmla="*/ 8622 h 655253"/>
                  <a:gd name="connsiteX4" fmla="*/ 652380 w 655253"/>
                  <a:gd name="connsiteY4" fmla="*/ 330501 h 6552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5253" h="655253">
                    <a:moveTo>
                      <a:pt x="652380" y="330501"/>
                    </a:moveTo>
                    <a:cubicBezTo>
                      <a:pt x="652380" y="508270"/>
                      <a:pt x="508270" y="652380"/>
                      <a:pt x="330501" y="652380"/>
                    </a:cubicBezTo>
                    <a:cubicBezTo>
                      <a:pt x="152732" y="652380"/>
                      <a:pt x="8622" y="508270"/>
                      <a:pt x="8622" y="330501"/>
                    </a:cubicBezTo>
                    <a:cubicBezTo>
                      <a:pt x="8622" y="152732"/>
                      <a:pt x="152732" y="8622"/>
                      <a:pt x="330501" y="8622"/>
                    </a:cubicBezTo>
                    <a:cubicBezTo>
                      <a:pt x="508270" y="8622"/>
                      <a:pt x="652380" y="152732"/>
                      <a:pt x="652380" y="330501"/>
                    </a:cubicBezTo>
                    <a:close/>
                  </a:path>
                </a:pathLst>
              </a:custGeom>
              <a:solidFill>
                <a:schemeClr val="accent1">
                  <a:lumMod val="20000"/>
                  <a:lumOff val="80000"/>
                </a:schemeClr>
              </a:solidFill>
              <a:ln w="9525" cap="flat">
                <a:noFill/>
                <a:prstDash val="solid"/>
                <a:miter/>
              </a:ln>
            </p:spPr>
            <p:txBody>
              <a:bodyPr rtlCol="0" anchor="ctr"/>
              <a:lstStyle/>
              <a:p>
                <a:endParaRPr lang="zh-CN" altLang="en-US" sz="1798">
                  <a:solidFill>
                    <a:prstClr val="black"/>
                  </a:solidFill>
                  <a:latin typeface="黑体" panose="02010609060101010101" pitchFamily="49" charset="-122"/>
                  <a:ea typeface="黑体" panose="02010609060101010101" pitchFamily="49" charset="-122"/>
                  <a:cs typeface="+mn-ea"/>
                  <a:sym typeface="+mn-lt"/>
                </a:endParaRPr>
              </a:p>
            </p:txBody>
          </p:sp>
          <p:sp>
            <p:nvSpPr>
              <p:cNvPr id="216" name="任意形状 215">
                <a:extLst>
                  <a:ext uri="{FF2B5EF4-FFF2-40B4-BE49-F238E27FC236}">
                    <a16:creationId xmlns:a16="http://schemas.microsoft.com/office/drawing/2014/main" id="{E78A8291-F0D5-E14A-803D-50F0AE6D2AF6}"/>
                  </a:ext>
                </a:extLst>
              </p:cNvPr>
              <p:cNvSpPr/>
              <p:nvPr/>
            </p:nvSpPr>
            <p:spPr>
              <a:xfrm>
                <a:off x="8888625" y="4750272"/>
                <a:ext cx="494314" cy="494314"/>
              </a:xfrm>
              <a:custGeom>
                <a:avLst/>
                <a:gdLst>
                  <a:gd name="connsiteX0" fmla="*/ 489141 w 494314"/>
                  <a:gd name="connsiteY0" fmla="*/ 248881 h 494314"/>
                  <a:gd name="connsiteX1" fmla="*/ 248881 w 494314"/>
                  <a:gd name="connsiteY1" fmla="*/ 489141 h 494314"/>
                  <a:gd name="connsiteX2" fmla="*/ 8622 w 494314"/>
                  <a:gd name="connsiteY2" fmla="*/ 248881 h 494314"/>
                  <a:gd name="connsiteX3" fmla="*/ 248881 w 494314"/>
                  <a:gd name="connsiteY3" fmla="*/ 8622 h 494314"/>
                  <a:gd name="connsiteX4" fmla="*/ 489141 w 494314"/>
                  <a:gd name="connsiteY4" fmla="*/ 248881 h 494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4314" h="494314">
                    <a:moveTo>
                      <a:pt x="489141" y="248881"/>
                    </a:moveTo>
                    <a:cubicBezTo>
                      <a:pt x="489141" y="381573"/>
                      <a:pt x="381573" y="489141"/>
                      <a:pt x="248881" y="489141"/>
                    </a:cubicBezTo>
                    <a:cubicBezTo>
                      <a:pt x="116190" y="489141"/>
                      <a:pt x="8622" y="381573"/>
                      <a:pt x="8622" y="248881"/>
                    </a:cubicBezTo>
                    <a:cubicBezTo>
                      <a:pt x="8622" y="116190"/>
                      <a:pt x="116190" y="8622"/>
                      <a:pt x="248881" y="8622"/>
                    </a:cubicBezTo>
                    <a:cubicBezTo>
                      <a:pt x="381573" y="8622"/>
                      <a:pt x="489141" y="116190"/>
                      <a:pt x="489141" y="248881"/>
                    </a:cubicBezTo>
                    <a:close/>
                  </a:path>
                </a:pathLst>
              </a:custGeom>
              <a:solidFill>
                <a:srgbClr val="FFFFFF"/>
              </a:solidFill>
              <a:ln w="9525" cap="flat">
                <a:noFill/>
                <a:prstDash val="solid"/>
                <a:miter/>
              </a:ln>
            </p:spPr>
            <p:txBody>
              <a:bodyPr rtlCol="0" anchor="ctr"/>
              <a:lstStyle/>
              <a:p>
                <a:endParaRPr lang="zh-CN" altLang="en-US" sz="1798">
                  <a:solidFill>
                    <a:prstClr val="black"/>
                  </a:solidFill>
                  <a:latin typeface="黑体" panose="02010609060101010101" pitchFamily="49" charset="-122"/>
                  <a:ea typeface="黑体" panose="02010609060101010101" pitchFamily="49" charset="-122"/>
                  <a:cs typeface="+mn-ea"/>
                  <a:sym typeface="+mn-lt"/>
                </a:endParaRPr>
              </a:p>
            </p:txBody>
          </p:sp>
          <p:sp>
            <p:nvSpPr>
              <p:cNvPr id="217" name="任意形状 216">
                <a:extLst>
                  <a:ext uri="{FF2B5EF4-FFF2-40B4-BE49-F238E27FC236}">
                    <a16:creationId xmlns:a16="http://schemas.microsoft.com/office/drawing/2014/main" id="{02AD0B92-ED48-CC42-A5CD-8E7791A6B2A5}"/>
                  </a:ext>
                </a:extLst>
              </p:cNvPr>
              <p:cNvSpPr/>
              <p:nvPr/>
            </p:nvSpPr>
            <p:spPr>
              <a:xfrm>
                <a:off x="8984644" y="4845142"/>
                <a:ext cx="310383" cy="310383"/>
              </a:xfrm>
              <a:custGeom>
                <a:avLst/>
                <a:gdLst>
                  <a:gd name="connsiteX0" fmla="*/ 159759 w 310383"/>
                  <a:gd name="connsiteY0" fmla="*/ 10315 h 310383"/>
                  <a:gd name="connsiteX1" fmla="*/ 11465 w 310383"/>
                  <a:gd name="connsiteY1" fmla="*/ 158610 h 310383"/>
                  <a:gd name="connsiteX2" fmla="*/ 159759 w 310383"/>
                  <a:gd name="connsiteY2" fmla="*/ 306904 h 310383"/>
                  <a:gd name="connsiteX3" fmla="*/ 308053 w 310383"/>
                  <a:gd name="connsiteY3" fmla="*/ 158610 h 310383"/>
                  <a:gd name="connsiteX4" fmla="*/ 159759 w 310383"/>
                  <a:gd name="connsiteY4" fmla="*/ 10315 h 310383"/>
                  <a:gd name="connsiteX5" fmla="*/ 159759 w 310383"/>
                  <a:gd name="connsiteY5" fmla="*/ 293109 h 310383"/>
                  <a:gd name="connsiteX6" fmla="*/ 25260 w 310383"/>
                  <a:gd name="connsiteY6" fmla="*/ 158610 h 310383"/>
                  <a:gd name="connsiteX7" fmla="*/ 159759 w 310383"/>
                  <a:gd name="connsiteY7" fmla="*/ 24110 h 310383"/>
                  <a:gd name="connsiteX8" fmla="*/ 294259 w 310383"/>
                  <a:gd name="connsiteY8" fmla="*/ 158610 h 310383"/>
                  <a:gd name="connsiteX9" fmla="*/ 159759 w 310383"/>
                  <a:gd name="connsiteY9" fmla="*/ 293109 h 310383"/>
                  <a:gd name="connsiteX10" fmla="*/ 14914 w 310383"/>
                  <a:gd name="connsiteY10" fmla="*/ 73542 h 310383"/>
                  <a:gd name="connsiteX11" fmla="*/ 18362 w 310383"/>
                  <a:gd name="connsiteY11" fmla="*/ 70093 h 310383"/>
                  <a:gd name="connsiteX12" fmla="*/ 18362 w 310383"/>
                  <a:gd name="connsiteY12" fmla="*/ 29858 h 310383"/>
                  <a:gd name="connsiteX13" fmla="*/ 29858 w 310383"/>
                  <a:gd name="connsiteY13" fmla="*/ 18362 h 310383"/>
                  <a:gd name="connsiteX14" fmla="*/ 70093 w 310383"/>
                  <a:gd name="connsiteY14" fmla="*/ 18362 h 310383"/>
                  <a:gd name="connsiteX15" fmla="*/ 73542 w 310383"/>
                  <a:gd name="connsiteY15" fmla="*/ 14914 h 310383"/>
                  <a:gd name="connsiteX16" fmla="*/ 70093 w 310383"/>
                  <a:gd name="connsiteY16" fmla="*/ 11465 h 310383"/>
                  <a:gd name="connsiteX17" fmla="*/ 29858 w 310383"/>
                  <a:gd name="connsiteY17" fmla="*/ 11465 h 310383"/>
                  <a:gd name="connsiteX18" fmla="*/ 11465 w 310383"/>
                  <a:gd name="connsiteY18" fmla="*/ 29858 h 310383"/>
                  <a:gd name="connsiteX19" fmla="*/ 11465 w 310383"/>
                  <a:gd name="connsiteY19" fmla="*/ 70093 h 310383"/>
                  <a:gd name="connsiteX20" fmla="*/ 14914 w 310383"/>
                  <a:gd name="connsiteY20" fmla="*/ 73542 h 310383"/>
                  <a:gd name="connsiteX21" fmla="*/ 293109 w 310383"/>
                  <a:gd name="connsiteY21" fmla="*/ 10315 h 310383"/>
                  <a:gd name="connsiteX22" fmla="*/ 248276 w 310383"/>
                  <a:gd name="connsiteY22" fmla="*/ 10315 h 310383"/>
                  <a:gd name="connsiteX23" fmla="*/ 244827 w 310383"/>
                  <a:gd name="connsiteY23" fmla="*/ 13764 h 310383"/>
                  <a:gd name="connsiteX24" fmla="*/ 248276 w 310383"/>
                  <a:gd name="connsiteY24" fmla="*/ 17213 h 310383"/>
                  <a:gd name="connsiteX25" fmla="*/ 293109 w 310383"/>
                  <a:gd name="connsiteY25" fmla="*/ 17213 h 310383"/>
                  <a:gd name="connsiteX26" fmla="*/ 301156 w 310383"/>
                  <a:gd name="connsiteY26" fmla="*/ 28708 h 310383"/>
                  <a:gd name="connsiteX27" fmla="*/ 301156 w 310383"/>
                  <a:gd name="connsiteY27" fmla="*/ 68943 h 310383"/>
                  <a:gd name="connsiteX28" fmla="*/ 304605 w 310383"/>
                  <a:gd name="connsiteY28" fmla="*/ 72392 h 310383"/>
                  <a:gd name="connsiteX29" fmla="*/ 308053 w 310383"/>
                  <a:gd name="connsiteY29" fmla="*/ 68943 h 310383"/>
                  <a:gd name="connsiteX30" fmla="*/ 308053 w 310383"/>
                  <a:gd name="connsiteY30" fmla="*/ 27559 h 310383"/>
                  <a:gd name="connsiteX31" fmla="*/ 293109 w 310383"/>
                  <a:gd name="connsiteY31" fmla="*/ 10315 h 310383"/>
                  <a:gd name="connsiteX32" fmla="*/ 304605 w 310383"/>
                  <a:gd name="connsiteY32" fmla="*/ 236780 h 310383"/>
                  <a:gd name="connsiteX33" fmla="*/ 301156 w 310383"/>
                  <a:gd name="connsiteY33" fmla="*/ 240229 h 310383"/>
                  <a:gd name="connsiteX34" fmla="*/ 301156 w 310383"/>
                  <a:gd name="connsiteY34" fmla="*/ 285062 h 310383"/>
                  <a:gd name="connsiteX35" fmla="*/ 289660 w 310383"/>
                  <a:gd name="connsiteY35" fmla="*/ 300006 h 310383"/>
                  <a:gd name="connsiteX36" fmla="*/ 249425 w 310383"/>
                  <a:gd name="connsiteY36" fmla="*/ 300006 h 310383"/>
                  <a:gd name="connsiteX37" fmla="*/ 245977 w 310383"/>
                  <a:gd name="connsiteY37" fmla="*/ 303455 h 310383"/>
                  <a:gd name="connsiteX38" fmla="*/ 249425 w 310383"/>
                  <a:gd name="connsiteY38" fmla="*/ 306904 h 310383"/>
                  <a:gd name="connsiteX39" fmla="*/ 290810 w 310383"/>
                  <a:gd name="connsiteY39" fmla="*/ 306904 h 310383"/>
                  <a:gd name="connsiteX40" fmla="*/ 309203 w 310383"/>
                  <a:gd name="connsiteY40" fmla="*/ 285062 h 310383"/>
                  <a:gd name="connsiteX41" fmla="*/ 309203 w 310383"/>
                  <a:gd name="connsiteY41" fmla="*/ 240229 h 310383"/>
                  <a:gd name="connsiteX42" fmla="*/ 304605 w 310383"/>
                  <a:gd name="connsiteY42" fmla="*/ 236780 h 310383"/>
                  <a:gd name="connsiteX43" fmla="*/ 70093 w 310383"/>
                  <a:gd name="connsiteY43" fmla="*/ 300006 h 310383"/>
                  <a:gd name="connsiteX44" fmla="*/ 25260 w 310383"/>
                  <a:gd name="connsiteY44" fmla="*/ 300006 h 310383"/>
                  <a:gd name="connsiteX45" fmla="*/ 17213 w 310383"/>
                  <a:gd name="connsiteY45" fmla="*/ 285062 h 310383"/>
                  <a:gd name="connsiteX46" fmla="*/ 17213 w 310383"/>
                  <a:gd name="connsiteY46" fmla="*/ 248276 h 310383"/>
                  <a:gd name="connsiteX47" fmla="*/ 13764 w 310383"/>
                  <a:gd name="connsiteY47" fmla="*/ 244827 h 310383"/>
                  <a:gd name="connsiteX48" fmla="*/ 10315 w 310383"/>
                  <a:gd name="connsiteY48" fmla="*/ 248276 h 310383"/>
                  <a:gd name="connsiteX49" fmla="*/ 10315 w 310383"/>
                  <a:gd name="connsiteY49" fmla="*/ 285062 h 310383"/>
                  <a:gd name="connsiteX50" fmla="*/ 25260 w 310383"/>
                  <a:gd name="connsiteY50" fmla="*/ 306904 h 310383"/>
                  <a:gd name="connsiteX51" fmla="*/ 70093 w 310383"/>
                  <a:gd name="connsiteY51" fmla="*/ 306904 h 310383"/>
                  <a:gd name="connsiteX52" fmla="*/ 73542 w 310383"/>
                  <a:gd name="connsiteY52" fmla="*/ 303455 h 310383"/>
                  <a:gd name="connsiteX53" fmla="*/ 70093 w 310383"/>
                  <a:gd name="connsiteY53" fmla="*/ 300006 h 310383"/>
                  <a:gd name="connsiteX54" fmla="*/ 231032 w 310383"/>
                  <a:gd name="connsiteY54" fmla="*/ 128721 h 310383"/>
                  <a:gd name="connsiteX55" fmla="*/ 234481 w 310383"/>
                  <a:gd name="connsiteY55" fmla="*/ 140216 h 310383"/>
                  <a:gd name="connsiteX56" fmla="*/ 201144 w 310383"/>
                  <a:gd name="connsiteY56" fmla="*/ 173554 h 310383"/>
                  <a:gd name="connsiteX57" fmla="*/ 189648 w 310383"/>
                  <a:gd name="connsiteY57" fmla="*/ 170105 h 310383"/>
                  <a:gd name="connsiteX58" fmla="*/ 178152 w 310383"/>
                  <a:gd name="connsiteY58" fmla="*/ 173554 h 310383"/>
                  <a:gd name="connsiteX59" fmla="*/ 144815 w 310383"/>
                  <a:gd name="connsiteY59" fmla="*/ 140216 h 310383"/>
                  <a:gd name="connsiteX60" fmla="*/ 148263 w 310383"/>
                  <a:gd name="connsiteY60" fmla="*/ 128721 h 310383"/>
                  <a:gd name="connsiteX61" fmla="*/ 129870 w 310383"/>
                  <a:gd name="connsiteY61" fmla="*/ 110328 h 310383"/>
                  <a:gd name="connsiteX62" fmla="*/ 111477 w 310383"/>
                  <a:gd name="connsiteY62" fmla="*/ 128721 h 310383"/>
                  <a:gd name="connsiteX63" fmla="*/ 114926 w 310383"/>
                  <a:gd name="connsiteY63" fmla="*/ 140216 h 310383"/>
                  <a:gd name="connsiteX64" fmla="*/ 81589 w 310383"/>
                  <a:gd name="connsiteY64" fmla="*/ 173554 h 310383"/>
                  <a:gd name="connsiteX65" fmla="*/ 70093 w 310383"/>
                  <a:gd name="connsiteY65" fmla="*/ 170105 h 310383"/>
                  <a:gd name="connsiteX66" fmla="*/ 51700 w 310383"/>
                  <a:gd name="connsiteY66" fmla="*/ 188498 h 310383"/>
                  <a:gd name="connsiteX67" fmla="*/ 70093 w 310383"/>
                  <a:gd name="connsiteY67" fmla="*/ 206891 h 310383"/>
                  <a:gd name="connsiteX68" fmla="*/ 88486 w 310383"/>
                  <a:gd name="connsiteY68" fmla="*/ 188498 h 310383"/>
                  <a:gd name="connsiteX69" fmla="*/ 85037 w 310383"/>
                  <a:gd name="connsiteY69" fmla="*/ 177003 h 310383"/>
                  <a:gd name="connsiteX70" fmla="*/ 118375 w 310383"/>
                  <a:gd name="connsiteY70" fmla="*/ 143665 h 310383"/>
                  <a:gd name="connsiteX71" fmla="*/ 129870 w 310383"/>
                  <a:gd name="connsiteY71" fmla="*/ 147114 h 310383"/>
                  <a:gd name="connsiteX72" fmla="*/ 141366 w 310383"/>
                  <a:gd name="connsiteY72" fmla="*/ 143665 h 310383"/>
                  <a:gd name="connsiteX73" fmla="*/ 174704 w 310383"/>
                  <a:gd name="connsiteY73" fmla="*/ 177003 h 310383"/>
                  <a:gd name="connsiteX74" fmla="*/ 171255 w 310383"/>
                  <a:gd name="connsiteY74" fmla="*/ 188498 h 310383"/>
                  <a:gd name="connsiteX75" fmla="*/ 189648 w 310383"/>
                  <a:gd name="connsiteY75" fmla="*/ 206891 h 310383"/>
                  <a:gd name="connsiteX76" fmla="*/ 208041 w 310383"/>
                  <a:gd name="connsiteY76" fmla="*/ 188498 h 310383"/>
                  <a:gd name="connsiteX77" fmla="*/ 204592 w 310383"/>
                  <a:gd name="connsiteY77" fmla="*/ 177003 h 310383"/>
                  <a:gd name="connsiteX78" fmla="*/ 237930 w 310383"/>
                  <a:gd name="connsiteY78" fmla="*/ 143665 h 310383"/>
                  <a:gd name="connsiteX79" fmla="*/ 249425 w 310383"/>
                  <a:gd name="connsiteY79" fmla="*/ 147114 h 310383"/>
                  <a:gd name="connsiteX80" fmla="*/ 267819 w 310383"/>
                  <a:gd name="connsiteY80" fmla="*/ 128721 h 310383"/>
                  <a:gd name="connsiteX81" fmla="*/ 249425 w 310383"/>
                  <a:gd name="connsiteY81" fmla="*/ 110328 h 310383"/>
                  <a:gd name="connsiteX82" fmla="*/ 231032 w 310383"/>
                  <a:gd name="connsiteY82" fmla="*/ 128721 h 310383"/>
                  <a:gd name="connsiteX83" fmla="*/ 70093 w 310383"/>
                  <a:gd name="connsiteY83" fmla="*/ 199994 h 310383"/>
                  <a:gd name="connsiteX84" fmla="*/ 58597 w 310383"/>
                  <a:gd name="connsiteY84" fmla="*/ 188498 h 310383"/>
                  <a:gd name="connsiteX85" fmla="*/ 70093 w 310383"/>
                  <a:gd name="connsiteY85" fmla="*/ 177003 h 310383"/>
                  <a:gd name="connsiteX86" fmla="*/ 81589 w 310383"/>
                  <a:gd name="connsiteY86" fmla="*/ 188498 h 310383"/>
                  <a:gd name="connsiteX87" fmla="*/ 70093 w 310383"/>
                  <a:gd name="connsiteY87" fmla="*/ 199994 h 310383"/>
                  <a:gd name="connsiteX88" fmla="*/ 129870 w 310383"/>
                  <a:gd name="connsiteY88" fmla="*/ 140216 h 310383"/>
                  <a:gd name="connsiteX89" fmla="*/ 118375 w 310383"/>
                  <a:gd name="connsiteY89" fmla="*/ 128721 h 310383"/>
                  <a:gd name="connsiteX90" fmla="*/ 129870 w 310383"/>
                  <a:gd name="connsiteY90" fmla="*/ 117225 h 310383"/>
                  <a:gd name="connsiteX91" fmla="*/ 141366 w 310383"/>
                  <a:gd name="connsiteY91" fmla="*/ 128721 h 310383"/>
                  <a:gd name="connsiteX92" fmla="*/ 129870 w 310383"/>
                  <a:gd name="connsiteY92" fmla="*/ 140216 h 310383"/>
                  <a:gd name="connsiteX93" fmla="*/ 189648 w 310383"/>
                  <a:gd name="connsiteY93" fmla="*/ 199994 h 310383"/>
                  <a:gd name="connsiteX94" fmla="*/ 178152 w 310383"/>
                  <a:gd name="connsiteY94" fmla="*/ 188498 h 310383"/>
                  <a:gd name="connsiteX95" fmla="*/ 189648 w 310383"/>
                  <a:gd name="connsiteY95" fmla="*/ 177003 h 310383"/>
                  <a:gd name="connsiteX96" fmla="*/ 201144 w 310383"/>
                  <a:gd name="connsiteY96" fmla="*/ 188498 h 310383"/>
                  <a:gd name="connsiteX97" fmla="*/ 189648 w 310383"/>
                  <a:gd name="connsiteY97" fmla="*/ 199994 h 310383"/>
                  <a:gd name="connsiteX98" fmla="*/ 259772 w 310383"/>
                  <a:gd name="connsiteY98" fmla="*/ 128721 h 310383"/>
                  <a:gd name="connsiteX99" fmla="*/ 248276 w 310383"/>
                  <a:gd name="connsiteY99" fmla="*/ 140216 h 310383"/>
                  <a:gd name="connsiteX100" fmla="*/ 236780 w 310383"/>
                  <a:gd name="connsiteY100" fmla="*/ 128721 h 310383"/>
                  <a:gd name="connsiteX101" fmla="*/ 248276 w 310383"/>
                  <a:gd name="connsiteY101" fmla="*/ 117225 h 310383"/>
                  <a:gd name="connsiteX102" fmla="*/ 259772 w 310383"/>
                  <a:gd name="connsiteY102" fmla="*/ 128721 h 310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310383" h="310383">
                    <a:moveTo>
                      <a:pt x="159759" y="10315"/>
                    </a:moveTo>
                    <a:cubicBezTo>
                      <a:pt x="78140" y="10315"/>
                      <a:pt x="11465" y="76990"/>
                      <a:pt x="11465" y="158610"/>
                    </a:cubicBezTo>
                    <a:cubicBezTo>
                      <a:pt x="11465" y="240229"/>
                      <a:pt x="78140" y="306904"/>
                      <a:pt x="159759" y="306904"/>
                    </a:cubicBezTo>
                    <a:cubicBezTo>
                      <a:pt x="241378" y="306904"/>
                      <a:pt x="308053" y="240229"/>
                      <a:pt x="308053" y="158610"/>
                    </a:cubicBezTo>
                    <a:cubicBezTo>
                      <a:pt x="308053" y="76990"/>
                      <a:pt x="241378" y="10315"/>
                      <a:pt x="159759" y="10315"/>
                    </a:cubicBezTo>
                    <a:close/>
                    <a:moveTo>
                      <a:pt x="159759" y="293109"/>
                    </a:moveTo>
                    <a:cubicBezTo>
                      <a:pt x="86187" y="293109"/>
                      <a:pt x="25260" y="233332"/>
                      <a:pt x="25260" y="158610"/>
                    </a:cubicBezTo>
                    <a:cubicBezTo>
                      <a:pt x="25260" y="85037"/>
                      <a:pt x="85037" y="24110"/>
                      <a:pt x="159759" y="24110"/>
                    </a:cubicBezTo>
                    <a:cubicBezTo>
                      <a:pt x="233331" y="24110"/>
                      <a:pt x="294259" y="83888"/>
                      <a:pt x="294259" y="158610"/>
                    </a:cubicBezTo>
                    <a:cubicBezTo>
                      <a:pt x="293109" y="233332"/>
                      <a:pt x="233331" y="293109"/>
                      <a:pt x="159759" y="293109"/>
                    </a:cubicBezTo>
                    <a:close/>
                    <a:moveTo>
                      <a:pt x="14914" y="73542"/>
                    </a:moveTo>
                    <a:cubicBezTo>
                      <a:pt x="17213" y="73542"/>
                      <a:pt x="18362" y="72392"/>
                      <a:pt x="18362" y="70093"/>
                    </a:cubicBezTo>
                    <a:lnTo>
                      <a:pt x="18362" y="29858"/>
                    </a:lnTo>
                    <a:cubicBezTo>
                      <a:pt x="18362" y="24110"/>
                      <a:pt x="24110" y="18362"/>
                      <a:pt x="29858" y="18362"/>
                    </a:cubicBezTo>
                    <a:lnTo>
                      <a:pt x="70093" y="18362"/>
                    </a:lnTo>
                    <a:cubicBezTo>
                      <a:pt x="72392" y="18362"/>
                      <a:pt x="73542" y="17213"/>
                      <a:pt x="73542" y="14914"/>
                    </a:cubicBezTo>
                    <a:cubicBezTo>
                      <a:pt x="73542" y="12614"/>
                      <a:pt x="72392" y="11465"/>
                      <a:pt x="70093" y="11465"/>
                    </a:cubicBezTo>
                    <a:lnTo>
                      <a:pt x="29858" y="11465"/>
                    </a:lnTo>
                    <a:cubicBezTo>
                      <a:pt x="18362" y="11465"/>
                      <a:pt x="11465" y="19512"/>
                      <a:pt x="11465" y="29858"/>
                    </a:cubicBezTo>
                    <a:lnTo>
                      <a:pt x="11465" y="70093"/>
                    </a:lnTo>
                    <a:cubicBezTo>
                      <a:pt x="11465" y="72392"/>
                      <a:pt x="12614" y="73542"/>
                      <a:pt x="14914" y="73542"/>
                    </a:cubicBezTo>
                    <a:close/>
                    <a:moveTo>
                      <a:pt x="293109" y="10315"/>
                    </a:moveTo>
                    <a:lnTo>
                      <a:pt x="248276" y="10315"/>
                    </a:lnTo>
                    <a:cubicBezTo>
                      <a:pt x="245977" y="10315"/>
                      <a:pt x="244827" y="11465"/>
                      <a:pt x="244827" y="13764"/>
                    </a:cubicBezTo>
                    <a:cubicBezTo>
                      <a:pt x="244827" y="16063"/>
                      <a:pt x="245977" y="17213"/>
                      <a:pt x="248276" y="17213"/>
                    </a:cubicBezTo>
                    <a:lnTo>
                      <a:pt x="293109" y="17213"/>
                    </a:lnTo>
                    <a:cubicBezTo>
                      <a:pt x="294259" y="17213"/>
                      <a:pt x="301156" y="17213"/>
                      <a:pt x="301156" y="28708"/>
                    </a:cubicBezTo>
                    <a:lnTo>
                      <a:pt x="301156" y="68943"/>
                    </a:lnTo>
                    <a:cubicBezTo>
                      <a:pt x="301156" y="71242"/>
                      <a:pt x="302306" y="72392"/>
                      <a:pt x="304605" y="72392"/>
                    </a:cubicBezTo>
                    <a:cubicBezTo>
                      <a:pt x="306904" y="72392"/>
                      <a:pt x="308053" y="71242"/>
                      <a:pt x="308053" y="68943"/>
                    </a:cubicBezTo>
                    <a:lnTo>
                      <a:pt x="308053" y="27559"/>
                    </a:lnTo>
                    <a:cubicBezTo>
                      <a:pt x="308053" y="16063"/>
                      <a:pt x="302306" y="10315"/>
                      <a:pt x="293109" y="10315"/>
                    </a:cubicBezTo>
                    <a:close/>
                    <a:moveTo>
                      <a:pt x="304605" y="236780"/>
                    </a:moveTo>
                    <a:cubicBezTo>
                      <a:pt x="302306" y="236780"/>
                      <a:pt x="301156" y="237930"/>
                      <a:pt x="301156" y="240229"/>
                    </a:cubicBezTo>
                    <a:lnTo>
                      <a:pt x="301156" y="285062"/>
                    </a:lnTo>
                    <a:cubicBezTo>
                      <a:pt x="301156" y="291959"/>
                      <a:pt x="295408" y="300006"/>
                      <a:pt x="289660" y="300006"/>
                    </a:cubicBezTo>
                    <a:lnTo>
                      <a:pt x="249425" y="300006"/>
                    </a:lnTo>
                    <a:cubicBezTo>
                      <a:pt x="247126" y="300006"/>
                      <a:pt x="245977" y="301156"/>
                      <a:pt x="245977" y="303455"/>
                    </a:cubicBezTo>
                    <a:cubicBezTo>
                      <a:pt x="245977" y="305754"/>
                      <a:pt x="247126" y="306904"/>
                      <a:pt x="249425" y="306904"/>
                    </a:cubicBezTo>
                    <a:lnTo>
                      <a:pt x="290810" y="306904"/>
                    </a:lnTo>
                    <a:cubicBezTo>
                      <a:pt x="302306" y="306904"/>
                      <a:pt x="309203" y="295408"/>
                      <a:pt x="309203" y="285062"/>
                    </a:cubicBezTo>
                    <a:lnTo>
                      <a:pt x="309203" y="240229"/>
                    </a:lnTo>
                    <a:cubicBezTo>
                      <a:pt x="308053" y="237930"/>
                      <a:pt x="306904" y="236780"/>
                      <a:pt x="304605" y="236780"/>
                    </a:cubicBezTo>
                    <a:close/>
                    <a:moveTo>
                      <a:pt x="70093" y="300006"/>
                    </a:moveTo>
                    <a:lnTo>
                      <a:pt x="25260" y="300006"/>
                    </a:lnTo>
                    <a:cubicBezTo>
                      <a:pt x="19512" y="300006"/>
                      <a:pt x="17213" y="290810"/>
                      <a:pt x="17213" y="285062"/>
                    </a:cubicBezTo>
                    <a:lnTo>
                      <a:pt x="17213" y="248276"/>
                    </a:lnTo>
                    <a:cubicBezTo>
                      <a:pt x="17213" y="245977"/>
                      <a:pt x="16063" y="244827"/>
                      <a:pt x="13764" y="244827"/>
                    </a:cubicBezTo>
                    <a:cubicBezTo>
                      <a:pt x="11465" y="244827"/>
                      <a:pt x="10315" y="245977"/>
                      <a:pt x="10315" y="248276"/>
                    </a:cubicBezTo>
                    <a:lnTo>
                      <a:pt x="10315" y="285062"/>
                    </a:lnTo>
                    <a:cubicBezTo>
                      <a:pt x="10315" y="296558"/>
                      <a:pt x="14914" y="306904"/>
                      <a:pt x="25260" y="306904"/>
                    </a:cubicBezTo>
                    <a:lnTo>
                      <a:pt x="70093" y="306904"/>
                    </a:lnTo>
                    <a:cubicBezTo>
                      <a:pt x="72392" y="306904"/>
                      <a:pt x="73542" y="305754"/>
                      <a:pt x="73542" y="303455"/>
                    </a:cubicBezTo>
                    <a:cubicBezTo>
                      <a:pt x="74691" y="301156"/>
                      <a:pt x="72392" y="300006"/>
                      <a:pt x="70093" y="300006"/>
                    </a:cubicBezTo>
                    <a:close/>
                    <a:moveTo>
                      <a:pt x="231032" y="128721"/>
                    </a:moveTo>
                    <a:cubicBezTo>
                      <a:pt x="231032" y="132170"/>
                      <a:pt x="232182" y="136768"/>
                      <a:pt x="234481" y="140216"/>
                    </a:cubicBezTo>
                    <a:lnTo>
                      <a:pt x="201144" y="173554"/>
                    </a:lnTo>
                    <a:cubicBezTo>
                      <a:pt x="197695" y="171255"/>
                      <a:pt x="194246" y="170105"/>
                      <a:pt x="189648" y="170105"/>
                    </a:cubicBezTo>
                    <a:cubicBezTo>
                      <a:pt x="185050" y="170105"/>
                      <a:pt x="181601" y="171255"/>
                      <a:pt x="178152" y="173554"/>
                    </a:cubicBezTo>
                    <a:lnTo>
                      <a:pt x="144815" y="140216"/>
                    </a:lnTo>
                    <a:cubicBezTo>
                      <a:pt x="147114" y="136768"/>
                      <a:pt x="148263" y="133319"/>
                      <a:pt x="148263" y="128721"/>
                    </a:cubicBezTo>
                    <a:cubicBezTo>
                      <a:pt x="148263" y="117225"/>
                      <a:pt x="140216" y="110328"/>
                      <a:pt x="129870" y="110328"/>
                    </a:cubicBezTo>
                    <a:cubicBezTo>
                      <a:pt x="118375" y="110328"/>
                      <a:pt x="111477" y="118375"/>
                      <a:pt x="111477" y="128721"/>
                    </a:cubicBezTo>
                    <a:cubicBezTo>
                      <a:pt x="111477" y="132170"/>
                      <a:pt x="112627" y="136768"/>
                      <a:pt x="114926" y="140216"/>
                    </a:cubicBezTo>
                    <a:lnTo>
                      <a:pt x="81589" y="173554"/>
                    </a:lnTo>
                    <a:cubicBezTo>
                      <a:pt x="78140" y="171255"/>
                      <a:pt x="74691" y="170105"/>
                      <a:pt x="70093" y="170105"/>
                    </a:cubicBezTo>
                    <a:cubicBezTo>
                      <a:pt x="58597" y="170105"/>
                      <a:pt x="51700" y="178152"/>
                      <a:pt x="51700" y="188498"/>
                    </a:cubicBezTo>
                    <a:cubicBezTo>
                      <a:pt x="51700" y="198844"/>
                      <a:pt x="59747" y="206891"/>
                      <a:pt x="70093" y="206891"/>
                    </a:cubicBezTo>
                    <a:cubicBezTo>
                      <a:pt x="81589" y="206891"/>
                      <a:pt x="88486" y="198844"/>
                      <a:pt x="88486" y="188498"/>
                    </a:cubicBezTo>
                    <a:cubicBezTo>
                      <a:pt x="88486" y="185050"/>
                      <a:pt x="87336" y="180451"/>
                      <a:pt x="85037" y="177003"/>
                    </a:cubicBezTo>
                    <a:lnTo>
                      <a:pt x="118375" y="143665"/>
                    </a:lnTo>
                    <a:cubicBezTo>
                      <a:pt x="121823" y="145964"/>
                      <a:pt x="125272" y="147114"/>
                      <a:pt x="129870" y="147114"/>
                    </a:cubicBezTo>
                    <a:cubicBezTo>
                      <a:pt x="133319" y="147114"/>
                      <a:pt x="137917" y="145964"/>
                      <a:pt x="141366" y="143665"/>
                    </a:cubicBezTo>
                    <a:lnTo>
                      <a:pt x="174704" y="177003"/>
                    </a:lnTo>
                    <a:cubicBezTo>
                      <a:pt x="172404" y="180451"/>
                      <a:pt x="171255" y="183900"/>
                      <a:pt x="171255" y="188498"/>
                    </a:cubicBezTo>
                    <a:cubicBezTo>
                      <a:pt x="171255" y="199994"/>
                      <a:pt x="179302" y="206891"/>
                      <a:pt x="189648" y="206891"/>
                    </a:cubicBezTo>
                    <a:cubicBezTo>
                      <a:pt x="199994" y="206891"/>
                      <a:pt x="208041" y="198844"/>
                      <a:pt x="208041" y="188498"/>
                    </a:cubicBezTo>
                    <a:cubicBezTo>
                      <a:pt x="208041" y="185050"/>
                      <a:pt x="206891" y="180451"/>
                      <a:pt x="204592" y="177003"/>
                    </a:cubicBezTo>
                    <a:lnTo>
                      <a:pt x="237930" y="143665"/>
                    </a:lnTo>
                    <a:cubicBezTo>
                      <a:pt x="241378" y="145964"/>
                      <a:pt x="244827" y="147114"/>
                      <a:pt x="249425" y="147114"/>
                    </a:cubicBezTo>
                    <a:cubicBezTo>
                      <a:pt x="260921" y="147114"/>
                      <a:pt x="267819" y="139067"/>
                      <a:pt x="267819" y="128721"/>
                    </a:cubicBezTo>
                    <a:cubicBezTo>
                      <a:pt x="267819" y="117225"/>
                      <a:pt x="259772" y="110328"/>
                      <a:pt x="249425" y="110328"/>
                    </a:cubicBezTo>
                    <a:cubicBezTo>
                      <a:pt x="239079" y="110328"/>
                      <a:pt x="231032" y="118375"/>
                      <a:pt x="231032" y="128721"/>
                    </a:cubicBezTo>
                    <a:close/>
                    <a:moveTo>
                      <a:pt x="70093" y="199994"/>
                    </a:moveTo>
                    <a:cubicBezTo>
                      <a:pt x="64345" y="199994"/>
                      <a:pt x="58597" y="194246"/>
                      <a:pt x="58597" y="188498"/>
                    </a:cubicBezTo>
                    <a:cubicBezTo>
                      <a:pt x="58597" y="182751"/>
                      <a:pt x="64345" y="177003"/>
                      <a:pt x="70093" y="177003"/>
                    </a:cubicBezTo>
                    <a:cubicBezTo>
                      <a:pt x="75841" y="177003"/>
                      <a:pt x="81589" y="182751"/>
                      <a:pt x="81589" y="188498"/>
                    </a:cubicBezTo>
                    <a:cubicBezTo>
                      <a:pt x="81589" y="194246"/>
                      <a:pt x="76990" y="199994"/>
                      <a:pt x="70093" y="199994"/>
                    </a:cubicBezTo>
                    <a:close/>
                    <a:moveTo>
                      <a:pt x="129870" y="140216"/>
                    </a:moveTo>
                    <a:cubicBezTo>
                      <a:pt x="124123" y="140216"/>
                      <a:pt x="118375" y="134469"/>
                      <a:pt x="118375" y="128721"/>
                    </a:cubicBezTo>
                    <a:cubicBezTo>
                      <a:pt x="118375" y="122973"/>
                      <a:pt x="124123" y="117225"/>
                      <a:pt x="129870" y="117225"/>
                    </a:cubicBezTo>
                    <a:cubicBezTo>
                      <a:pt x="135618" y="117225"/>
                      <a:pt x="141366" y="122973"/>
                      <a:pt x="141366" y="128721"/>
                    </a:cubicBezTo>
                    <a:cubicBezTo>
                      <a:pt x="141366" y="134469"/>
                      <a:pt x="135618" y="140216"/>
                      <a:pt x="129870" y="140216"/>
                    </a:cubicBezTo>
                    <a:close/>
                    <a:moveTo>
                      <a:pt x="189648" y="199994"/>
                    </a:moveTo>
                    <a:cubicBezTo>
                      <a:pt x="183900" y="199994"/>
                      <a:pt x="178152" y="194246"/>
                      <a:pt x="178152" y="188498"/>
                    </a:cubicBezTo>
                    <a:cubicBezTo>
                      <a:pt x="178152" y="182751"/>
                      <a:pt x="183900" y="177003"/>
                      <a:pt x="189648" y="177003"/>
                    </a:cubicBezTo>
                    <a:cubicBezTo>
                      <a:pt x="195396" y="177003"/>
                      <a:pt x="201144" y="182751"/>
                      <a:pt x="201144" y="188498"/>
                    </a:cubicBezTo>
                    <a:cubicBezTo>
                      <a:pt x="201144" y="194246"/>
                      <a:pt x="195396" y="199994"/>
                      <a:pt x="189648" y="199994"/>
                    </a:cubicBezTo>
                    <a:close/>
                    <a:moveTo>
                      <a:pt x="259772" y="128721"/>
                    </a:moveTo>
                    <a:cubicBezTo>
                      <a:pt x="259772" y="134469"/>
                      <a:pt x="254024" y="140216"/>
                      <a:pt x="248276" y="140216"/>
                    </a:cubicBezTo>
                    <a:cubicBezTo>
                      <a:pt x="242528" y="140216"/>
                      <a:pt x="236780" y="134469"/>
                      <a:pt x="236780" y="128721"/>
                    </a:cubicBezTo>
                    <a:cubicBezTo>
                      <a:pt x="236780" y="122973"/>
                      <a:pt x="242528" y="117225"/>
                      <a:pt x="248276" y="117225"/>
                    </a:cubicBezTo>
                    <a:cubicBezTo>
                      <a:pt x="254024" y="117225"/>
                      <a:pt x="259772" y="124123"/>
                      <a:pt x="259772" y="128721"/>
                    </a:cubicBezTo>
                    <a:close/>
                  </a:path>
                </a:pathLst>
              </a:custGeom>
              <a:solidFill>
                <a:srgbClr val="C7000B"/>
              </a:solidFill>
              <a:ln w="11396" cap="flat">
                <a:noFill/>
                <a:prstDash val="solid"/>
                <a:miter/>
              </a:ln>
            </p:spPr>
            <p:txBody>
              <a:bodyPr rtlCol="0" anchor="ctr"/>
              <a:lstStyle/>
              <a:p>
                <a:endParaRPr lang="zh-CN" altLang="en-US" sz="1798">
                  <a:solidFill>
                    <a:prstClr val="black"/>
                  </a:solidFill>
                  <a:latin typeface="黑体" panose="02010609060101010101" pitchFamily="49" charset="-122"/>
                  <a:ea typeface="黑体" panose="02010609060101010101" pitchFamily="49" charset="-122"/>
                  <a:cs typeface="+mn-ea"/>
                  <a:sym typeface="+mn-lt"/>
                </a:endParaRPr>
              </a:p>
            </p:txBody>
          </p:sp>
        </p:grpSp>
        <p:grpSp>
          <p:nvGrpSpPr>
            <p:cNvPr id="218" name="图形 29">
              <a:extLst>
                <a:ext uri="{FF2B5EF4-FFF2-40B4-BE49-F238E27FC236}">
                  <a16:creationId xmlns:a16="http://schemas.microsoft.com/office/drawing/2014/main" id="{78F13110-A7AB-8247-A2A1-BF09D0306BC6}"/>
                </a:ext>
              </a:extLst>
            </p:cNvPr>
            <p:cNvGrpSpPr/>
            <p:nvPr/>
          </p:nvGrpSpPr>
          <p:grpSpPr>
            <a:xfrm>
              <a:off x="10483900" y="5006322"/>
              <a:ext cx="744679" cy="670169"/>
              <a:chOff x="9946618" y="4668652"/>
              <a:chExt cx="655254" cy="655254"/>
            </a:xfrm>
          </p:grpSpPr>
          <p:sp>
            <p:nvSpPr>
              <p:cNvPr id="219" name="任意形状 218">
                <a:extLst>
                  <a:ext uri="{FF2B5EF4-FFF2-40B4-BE49-F238E27FC236}">
                    <a16:creationId xmlns:a16="http://schemas.microsoft.com/office/drawing/2014/main" id="{19DA95A7-6C00-8E4C-A224-A1FCB32B5A21}"/>
                  </a:ext>
                </a:extLst>
              </p:cNvPr>
              <p:cNvSpPr/>
              <p:nvPr/>
            </p:nvSpPr>
            <p:spPr>
              <a:xfrm>
                <a:off x="9946618" y="4668652"/>
                <a:ext cx="655254" cy="655254"/>
              </a:xfrm>
              <a:custGeom>
                <a:avLst/>
                <a:gdLst>
                  <a:gd name="connsiteX0" fmla="*/ 652380 w 655253"/>
                  <a:gd name="connsiteY0" fmla="*/ 330501 h 655253"/>
                  <a:gd name="connsiteX1" fmla="*/ 330501 w 655253"/>
                  <a:gd name="connsiteY1" fmla="*/ 652380 h 655253"/>
                  <a:gd name="connsiteX2" fmla="*/ 8622 w 655253"/>
                  <a:gd name="connsiteY2" fmla="*/ 330501 h 655253"/>
                  <a:gd name="connsiteX3" fmla="*/ 330501 w 655253"/>
                  <a:gd name="connsiteY3" fmla="*/ 8622 h 655253"/>
                  <a:gd name="connsiteX4" fmla="*/ 652380 w 655253"/>
                  <a:gd name="connsiteY4" fmla="*/ 330501 h 6552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5253" h="655253">
                    <a:moveTo>
                      <a:pt x="652380" y="330501"/>
                    </a:moveTo>
                    <a:cubicBezTo>
                      <a:pt x="652380" y="508270"/>
                      <a:pt x="508270" y="652380"/>
                      <a:pt x="330501" y="652380"/>
                    </a:cubicBezTo>
                    <a:cubicBezTo>
                      <a:pt x="152732" y="652380"/>
                      <a:pt x="8622" y="508270"/>
                      <a:pt x="8622" y="330501"/>
                    </a:cubicBezTo>
                    <a:cubicBezTo>
                      <a:pt x="8622" y="152732"/>
                      <a:pt x="152732" y="8622"/>
                      <a:pt x="330501" y="8622"/>
                    </a:cubicBezTo>
                    <a:cubicBezTo>
                      <a:pt x="508270" y="8622"/>
                      <a:pt x="652380" y="152732"/>
                      <a:pt x="652380" y="330501"/>
                    </a:cubicBezTo>
                    <a:close/>
                  </a:path>
                </a:pathLst>
              </a:custGeom>
              <a:solidFill>
                <a:schemeClr val="accent1">
                  <a:lumMod val="20000"/>
                  <a:lumOff val="80000"/>
                </a:schemeClr>
              </a:solidFill>
              <a:ln w="9525" cap="flat">
                <a:noFill/>
                <a:prstDash val="solid"/>
                <a:miter/>
              </a:ln>
            </p:spPr>
            <p:txBody>
              <a:bodyPr rtlCol="0" anchor="ctr"/>
              <a:lstStyle/>
              <a:p>
                <a:endParaRPr lang="zh-CN" altLang="en-US" sz="1798">
                  <a:solidFill>
                    <a:prstClr val="black"/>
                  </a:solidFill>
                  <a:latin typeface="黑体" panose="02010609060101010101" pitchFamily="49" charset="-122"/>
                  <a:ea typeface="黑体" panose="02010609060101010101" pitchFamily="49" charset="-122"/>
                  <a:cs typeface="+mn-ea"/>
                  <a:sym typeface="+mn-lt"/>
                </a:endParaRPr>
              </a:p>
            </p:txBody>
          </p:sp>
          <p:sp>
            <p:nvSpPr>
              <p:cNvPr id="220" name="任意形状 219">
                <a:extLst>
                  <a:ext uri="{FF2B5EF4-FFF2-40B4-BE49-F238E27FC236}">
                    <a16:creationId xmlns:a16="http://schemas.microsoft.com/office/drawing/2014/main" id="{125B998F-F681-C44B-AA6A-52F88E2DE4A3}"/>
                  </a:ext>
                </a:extLst>
              </p:cNvPr>
              <p:cNvSpPr/>
              <p:nvPr/>
            </p:nvSpPr>
            <p:spPr>
              <a:xfrm>
                <a:off x="10028238" y="4750272"/>
                <a:ext cx="494314" cy="494314"/>
              </a:xfrm>
              <a:custGeom>
                <a:avLst/>
                <a:gdLst>
                  <a:gd name="connsiteX0" fmla="*/ 489141 w 494314"/>
                  <a:gd name="connsiteY0" fmla="*/ 248881 h 494314"/>
                  <a:gd name="connsiteX1" fmla="*/ 248881 w 494314"/>
                  <a:gd name="connsiteY1" fmla="*/ 489141 h 494314"/>
                  <a:gd name="connsiteX2" fmla="*/ 8622 w 494314"/>
                  <a:gd name="connsiteY2" fmla="*/ 248881 h 494314"/>
                  <a:gd name="connsiteX3" fmla="*/ 248881 w 494314"/>
                  <a:gd name="connsiteY3" fmla="*/ 8622 h 494314"/>
                  <a:gd name="connsiteX4" fmla="*/ 489141 w 494314"/>
                  <a:gd name="connsiteY4" fmla="*/ 248881 h 494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4314" h="494314">
                    <a:moveTo>
                      <a:pt x="489141" y="248881"/>
                    </a:moveTo>
                    <a:cubicBezTo>
                      <a:pt x="489141" y="381573"/>
                      <a:pt x="381573" y="489141"/>
                      <a:pt x="248881" y="489141"/>
                    </a:cubicBezTo>
                    <a:cubicBezTo>
                      <a:pt x="116190" y="489141"/>
                      <a:pt x="8622" y="381573"/>
                      <a:pt x="8622" y="248881"/>
                    </a:cubicBezTo>
                    <a:cubicBezTo>
                      <a:pt x="8622" y="116190"/>
                      <a:pt x="116190" y="8622"/>
                      <a:pt x="248881" y="8622"/>
                    </a:cubicBezTo>
                    <a:cubicBezTo>
                      <a:pt x="381573" y="8622"/>
                      <a:pt x="489141" y="116190"/>
                      <a:pt x="489141" y="248881"/>
                    </a:cubicBezTo>
                    <a:close/>
                  </a:path>
                </a:pathLst>
              </a:custGeom>
              <a:solidFill>
                <a:srgbClr val="FFFFFF"/>
              </a:solidFill>
              <a:ln w="9525" cap="flat">
                <a:noFill/>
                <a:prstDash val="solid"/>
                <a:miter/>
              </a:ln>
            </p:spPr>
            <p:txBody>
              <a:bodyPr rtlCol="0" anchor="ctr"/>
              <a:lstStyle/>
              <a:p>
                <a:endParaRPr lang="zh-CN" altLang="en-US" sz="1798">
                  <a:solidFill>
                    <a:prstClr val="black"/>
                  </a:solidFill>
                  <a:latin typeface="黑体" panose="02010609060101010101" pitchFamily="49" charset="-122"/>
                  <a:ea typeface="黑体" panose="02010609060101010101" pitchFamily="49" charset="-122"/>
                  <a:cs typeface="+mn-ea"/>
                  <a:sym typeface="+mn-lt"/>
                </a:endParaRPr>
              </a:p>
            </p:txBody>
          </p:sp>
          <p:sp>
            <p:nvSpPr>
              <p:cNvPr id="221" name="任意形状 220">
                <a:extLst>
                  <a:ext uri="{FF2B5EF4-FFF2-40B4-BE49-F238E27FC236}">
                    <a16:creationId xmlns:a16="http://schemas.microsoft.com/office/drawing/2014/main" id="{FF6C2429-7E59-DA4F-BAED-1C648AD5D079}"/>
                  </a:ext>
                </a:extLst>
              </p:cNvPr>
              <p:cNvSpPr/>
              <p:nvPr/>
            </p:nvSpPr>
            <p:spPr>
              <a:xfrm>
                <a:off x="10110051" y="4812421"/>
                <a:ext cx="344870" cy="356366"/>
              </a:xfrm>
              <a:custGeom>
                <a:avLst/>
                <a:gdLst>
                  <a:gd name="connsiteX0" fmla="*/ 320699 w 344870"/>
                  <a:gd name="connsiteY0" fmla="*/ 236780 h 356366"/>
                  <a:gd name="connsiteX1" fmla="*/ 327596 w 344870"/>
                  <a:gd name="connsiteY1" fmla="*/ 190797 h 356366"/>
                  <a:gd name="connsiteX2" fmla="*/ 205742 w 344870"/>
                  <a:gd name="connsiteY2" fmla="*/ 39055 h 356366"/>
                  <a:gd name="connsiteX3" fmla="*/ 173554 w 344870"/>
                  <a:gd name="connsiteY3" fmla="*/ 10315 h 356366"/>
                  <a:gd name="connsiteX4" fmla="*/ 141366 w 344870"/>
                  <a:gd name="connsiteY4" fmla="*/ 39055 h 356366"/>
                  <a:gd name="connsiteX5" fmla="*/ 17213 w 344870"/>
                  <a:gd name="connsiteY5" fmla="*/ 190797 h 356366"/>
                  <a:gd name="connsiteX6" fmla="*/ 25260 w 344870"/>
                  <a:gd name="connsiteY6" fmla="*/ 237930 h 356366"/>
                  <a:gd name="connsiteX7" fmla="*/ 10315 w 344870"/>
                  <a:gd name="connsiteY7" fmla="*/ 265519 h 356366"/>
                  <a:gd name="connsiteX8" fmla="*/ 42503 w 344870"/>
                  <a:gd name="connsiteY8" fmla="*/ 297707 h 356366"/>
                  <a:gd name="connsiteX9" fmla="*/ 56298 w 344870"/>
                  <a:gd name="connsiteY9" fmla="*/ 294259 h 356366"/>
                  <a:gd name="connsiteX10" fmla="*/ 173554 w 344870"/>
                  <a:gd name="connsiteY10" fmla="*/ 348288 h 356366"/>
                  <a:gd name="connsiteX11" fmla="*/ 290810 w 344870"/>
                  <a:gd name="connsiteY11" fmla="*/ 294259 h 356366"/>
                  <a:gd name="connsiteX12" fmla="*/ 305754 w 344870"/>
                  <a:gd name="connsiteY12" fmla="*/ 298857 h 356366"/>
                  <a:gd name="connsiteX13" fmla="*/ 337942 w 344870"/>
                  <a:gd name="connsiteY13" fmla="*/ 266669 h 356366"/>
                  <a:gd name="connsiteX14" fmla="*/ 320699 w 344870"/>
                  <a:gd name="connsiteY14" fmla="*/ 236780 h 356366"/>
                  <a:gd name="connsiteX15" fmla="*/ 173554 w 344870"/>
                  <a:gd name="connsiteY15" fmla="*/ 24110 h 356366"/>
                  <a:gd name="connsiteX16" fmla="*/ 190797 w 344870"/>
                  <a:gd name="connsiteY16" fmla="*/ 41354 h 356366"/>
                  <a:gd name="connsiteX17" fmla="*/ 173554 w 344870"/>
                  <a:gd name="connsiteY17" fmla="*/ 58597 h 356366"/>
                  <a:gd name="connsiteX18" fmla="*/ 156310 w 344870"/>
                  <a:gd name="connsiteY18" fmla="*/ 41354 h 356366"/>
                  <a:gd name="connsiteX19" fmla="*/ 173554 w 344870"/>
                  <a:gd name="connsiteY19" fmla="*/ 24110 h 356366"/>
                  <a:gd name="connsiteX20" fmla="*/ 33307 w 344870"/>
                  <a:gd name="connsiteY20" fmla="*/ 190797 h 356366"/>
                  <a:gd name="connsiteX21" fmla="*/ 144815 w 344870"/>
                  <a:gd name="connsiteY21" fmla="*/ 52849 h 356366"/>
                  <a:gd name="connsiteX22" fmla="*/ 174704 w 344870"/>
                  <a:gd name="connsiteY22" fmla="*/ 73542 h 356366"/>
                  <a:gd name="connsiteX23" fmla="*/ 204592 w 344870"/>
                  <a:gd name="connsiteY23" fmla="*/ 52849 h 356366"/>
                  <a:gd name="connsiteX24" fmla="*/ 314951 w 344870"/>
                  <a:gd name="connsiteY24" fmla="*/ 190797 h 356366"/>
                  <a:gd name="connsiteX25" fmla="*/ 308053 w 344870"/>
                  <a:gd name="connsiteY25" fmla="*/ 232182 h 356366"/>
                  <a:gd name="connsiteX26" fmla="*/ 305754 w 344870"/>
                  <a:gd name="connsiteY26" fmla="*/ 232182 h 356366"/>
                  <a:gd name="connsiteX27" fmla="*/ 288511 w 344870"/>
                  <a:gd name="connsiteY27" fmla="*/ 237930 h 356366"/>
                  <a:gd name="connsiteX28" fmla="*/ 294259 w 344870"/>
                  <a:gd name="connsiteY28" fmla="*/ 218387 h 356366"/>
                  <a:gd name="connsiteX29" fmla="*/ 288511 w 344870"/>
                  <a:gd name="connsiteY29" fmla="*/ 199994 h 356366"/>
                  <a:gd name="connsiteX30" fmla="*/ 271267 w 344870"/>
                  <a:gd name="connsiteY30" fmla="*/ 191947 h 356366"/>
                  <a:gd name="connsiteX31" fmla="*/ 255173 w 344870"/>
                  <a:gd name="connsiteY31" fmla="*/ 198844 h 356366"/>
                  <a:gd name="connsiteX32" fmla="*/ 252874 w 344870"/>
                  <a:gd name="connsiteY32" fmla="*/ 201144 h 356366"/>
                  <a:gd name="connsiteX33" fmla="*/ 250575 w 344870"/>
                  <a:gd name="connsiteY33" fmla="*/ 203443 h 356366"/>
                  <a:gd name="connsiteX34" fmla="*/ 245977 w 344870"/>
                  <a:gd name="connsiteY34" fmla="*/ 206891 h 356366"/>
                  <a:gd name="connsiteX35" fmla="*/ 241378 w 344870"/>
                  <a:gd name="connsiteY35" fmla="*/ 203443 h 356366"/>
                  <a:gd name="connsiteX36" fmla="*/ 237930 w 344870"/>
                  <a:gd name="connsiteY36" fmla="*/ 199994 h 356366"/>
                  <a:gd name="connsiteX37" fmla="*/ 235631 w 344870"/>
                  <a:gd name="connsiteY37" fmla="*/ 198844 h 356366"/>
                  <a:gd name="connsiteX38" fmla="*/ 219537 w 344870"/>
                  <a:gd name="connsiteY38" fmla="*/ 191947 h 356366"/>
                  <a:gd name="connsiteX39" fmla="*/ 205742 w 344870"/>
                  <a:gd name="connsiteY39" fmla="*/ 196545 h 356366"/>
                  <a:gd name="connsiteX40" fmla="*/ 187349 w 344870"/>
                  <a:gd name="connsiteY40" fmla="*/ 190797 h 356366"/>
                  <a:gd name="connsiteX41" fmla="*/ 213789 w 344870"/>
                  <a:gd name="connsiteY41" fmla="*/ 149413 h 356366"/>
                  <a:gd name="connsiteX42" fmla="*/ 166657 w 344870"/>
                  <a:gd name="connsiteY42" fmla="*/ 102281 h 356366"/>
                  <a:gd name="connsiteX43" fmla="*/ 119524 w 344870"/>
                  <a:gd name="connsiteY43" fmla="*/ 149413 h 356366"/>
                  <a:gd name="connsiteX44" fmla="*/ 147114 w 344870"/>
                  <a:gd name="connsiteY44" fmla="*/ 191947 h 356366"/>
                  <a:gd name="connsiteX45" fmla="*/ 87336 w 344870"/>
                  <a:gd name="connsiteY45" fmla="*/ 270118 h 356366"/>
                  <a:gd name="connsiteX46" fmla="*/ 87336 w 344870"/>
                  <a:gd name="connsiteY46" fmla="*/ 275865 h 356366"/>
                  <a:gd name="connsiteX47" fmla="*/ 241378 w 344870"/>
                  <a:gd name="connsiteY47" fmla="*/ 275865 h 356366"/>
                  <a:gd name="connsiteX48" fmla="*/ 244827 w 344870"/>
                  <a:gd name="connsiteY48" fmla="*/ 278165 h 356366"/>
                  <a:gd name="connsiteX49" fmla="*/ 247126 w 344870"/>
                  <a:gd name="connsiteY49" fmla="*/ 279314 h 356366"/>
                  <a:gd name="connsiteX50" fmla="*/ 249425 w 344870"/>
                  <a:gd name="connsiteY50" fmla="*/ 278165 h 356366"/>
                  <a:gd name="connsiteX51" fmla="*/ 275866 w 344870"/>
                  <a:gd name="connsiteY51" fmla="*/ 257472 h 356366"/>
                  <a:gd name="connsiteX52" fmla="*/ 274716 w 344870"/>
                  <a:gd name="connsiteY52" fmla="*/ 264370 h 356366"/>
                  <a:gd name="connsiteX53" fmla="*/ 280464 w 344870"/>
                  <a:gd name="connsiteY53" fmla="*/ 282763 h 356366"/>
                  <a:gd name="connsiteX54" fmla="*/ 174704 w 344870"/>
                  <a:gd name="connsiteY54" fmla="*/ 332194 h 356366"/>
                  <a:gd name="connsiteX55" fmla="*/ 68943 w 344870"/>
                  <a:gd name="connsiteY55" fmla="*/ 283912 h 356366"/>
                  <a:gd name="connsiteX56" fmla="*/ 75841 w 344870"/>
                  <a:gd name="connsiteY56" fmla="*/ 264370 h 356366"/>
                  <a:gd name="connsiteX57" fmla="*/ 43653 w 344870"/>
                  <a:gd name="connsiteY57" fmla="*/ 232182 h 356366"/>
                  <a:gd name="connsiteX58" fmla="*/ 40204 w 344870"/>
                  <a:gd name="connsiteY58" fmla="*/ 232182 h 356366"/>
                  <a:gd name="connsiteX59" fmla="*/ 33307 w 344870"/>
                  <a:gd name="connsiteY59" fmla="*/ 190797 h 356366"/>
                  <a:gd name="connsiteX60" fmla="*/ 59747 w 344870"/>
                  <a:gd name="connsiteY60" fmla="*/ 263220 h 356366"/>
                  <a:gd name="connsiteX61" fmla="*/ 42503 w 344870"/>
                  <a:gd name="connsiteY61" fmla="*/ 280464 h 356366"/>
                  <a:gd name="connsiteX62" fmla="*/ 25260 w 344870"/>
                  <a:gd name="connsiteY62" fmla="*/ 263220 h 356366"/>
                  <a:gd name="connsiteX63" fmla="*/ 42503 w 344870"/>
                  <a:gd name="connsiteY63" fmla="*/ 245977 h 356366"/>
                  <a:gd name="connsiteX64" fmla="*/ 59747 w 344870"/>
                  <a:gd name="connsiteY64" fmla="*/ 263220 h 356366"/>
                  <a:gd name="connsiteX65" fmla="*/ 305754 w 344870"/>
                  <a:gd name="connsiteY65" fmla="*/ 245977 h 356366"/>
                  <a:gd name="connsiteX66" fmla="*/ 322998 w 344870"/>
                  <a:gd name="connsiteY66" fmla="*/ 263220 h 356366"/>
                  <a:gd name="connsiteX67" fmla="*/ 305754 w 344870"/>
                  <a:gd name="connsiteY67" fmla="*/ 280464 h 356366"/>
                  <a:gd name="connsiteX68" fmla="*/ 288511 w 344870"/>
                  <a:gd name="connsiteY68" fmla="*/ 263220 h 356366"/>
                  <a:gd name="connsiteX69" fmla="*/ 305754 w 344870"/>
                  <a:gd name="connsiteY69" fmla="*/ 245977 h 356366"/>
                  <a:gd name="connsiteX70" fmla="*/ 202293 w 344870"/>
                  <a:gd name="connsiteY70" fmla="*/ 149413 h 356366"/>
                  <a:gd name="connsiteX71" fmla="*/ 166657 w 344870"/>
                  <a:gd name="connsiteY71" fmla="*/ 185050 h 356366"/>
                  <a:gd name="connsiteX72" fmla="*/ 131020 w 344870"/>
                  <a:gd name="connsiteY72" fmla="*/ 149413 h 356366"/>
                  <a:gd name="connsiteX73" fmla="*/ 166657 w 344870"/>
                  <a:gd name="connsiteY73" fmla="*/ 113776 h 356366"/>
                  <a:gd name="connsiteX74" fmla="*/ 202293 w 344870"/>
                  <a:gd name="connsiteY74" fmla="*/ 149413 h 356366"/>
                  <a:gd name="connsiteX75" fmla="*/ 218387 w 344870"/>
                  <a:gd name="connsiteY75" fmla="*/ 258622 h 356366"/>
                  <a:gd name="connsiteX76" fmla="*/ 225285 w 344870"/>
                  <a:gd name="connsiteY76" fmla="*/ 264370 h 356366"/>
                  <a:gd name="connsiteX77" fmla="*/ 96533 w 344870"/>
                  <a:gd name="connsiteY77" fmla="*/ 264370 h 356366"/>
                  <a:gd name="connsiteX78" fmla="*/ 166657 w 344870"/>
                  <a:gd name="connsiteY78" fmla="*/ 199994 h 356366"/>
                  <a:gd name="connsiteX79" fmla="*/ 198844 w 344870"/>
                  <a:gd name="connsiteY79" fmla="*/ 205742 h 356366"/>
                  <a:gd name="connsiteX80" fmla="*/ 196545 w 344870"/>
                  <a:gd name="connsiteY80" fmla="*/ 216088 h 356366"/>
                  <a:gd name="connsiteX81" fmla="*/ 218387 w 344870"/>
                  <a:gd name="connsiteY81" fmla="*/ 258622 h 356366"/>
                  <a:gd name="connsiteX82" fmla="*/ 237930 w 344870"/>
                  <a:gd name="connsiteY82" fmla="*/ 260921 h 356366"/>
                  <a:gd name="connsiteX83" fmla="*/ 235631 w 344870"/>
                  <a:gd name="connsiteY83" fmla="*/ 258622 h 356366"/>
                  <a:gd name="connsiteX84" fmla="*/ 235631 w 344870"/>
                  <a:gd name="connsiteY84" fmla="*/ 259772 h 356366"/>
                  <a:gd name="connsiteX85" fmla="*/ 225285 w 344870"/>
                  <a:gd name="connsiteY85" fmla="*/ 250575 h 356366"/>
                  <a:gd name="connsiteX86" fmla="*/ 206891 w 344870"/>
                  <a:gd name="connsiteY86" fmla="*/ 217238 h 356366"/>
                  <a:gd name="connsiteX87" fmla="*/ 210340 w 344870"/>
                  <a:gd name="connsiteY87" fmla="*/ 205742 h 356366"/>
                  <a:gd name="connsiteX88" fmla="*/ 213789 w 344870"/>
                  <a:gd name="connsiteY88" fmla="*/ 203443 h 356366"/>
                  <a:gd name="connsiteX89" fmla="*/ 213789 w 344870"/>
                  <a:gd name="connsiteY89" fmla="*/ 203443 h 356366"/>
                  <a:gd name="connsiteX90" fmla="*/ 219537 w 344870"/>
                  <a:gd name="connsiteY90" fmla="*/ 202293 h 356366"/>
                  <a:gd name="connsiteX91" fmla="*/ 229883 w 344870"/>
                  <a:gd name="connsiteY91" fmla="*/ 206891 h 356366"/>
                  <a:gd name="connsiteX92" fmla="*/ 231032 w 344870"/>
                  <a:gd name="connsiteY92" fmla="*/ 208041 h 356366"/>
                  <a:gd name="connsiteX93" fmla="*/ 234481 w 344870"/>
                  <a:gd name="connsiteY93" fmla="*/ 210340 h 356366"/>
                  <a:gd name="connsiteX94" fmla="*/ 245977 w 344870"/>
                  <a:gd name="connsiteY94" fmla="*/ 217238 h 356366"/>
                  <a:gd name="connsiteX95" fmla="*/ 257472 w 344870"/>
                  <a:gd name="connsiteY95" fmla="*/ 210340 h 356366"/>
                  <a:gd name="connsiteX96" fmla="*/ 260921 w 344870"/>
                  <a:gd name="connsiteY96" fmla="*/ 206891 h 356366"/>
                  <a:gd name="connsiteX97" fmla="*/ 260921 w 344870"/>
                  <a:gd name="connsiteY97" fmla="*/ 206891 h 356366"/>
                  <a:gd name="connsiteX98" fmla="*/ 262071 w 344870"/>
                  <a:gd name="connsiteY98" fmla="*/ 206891 h 356366"/>
                  <a:gd name="connsiteX99" fmla="*/ 272417 w 344870"/>
                  <a:gd name="connsiteY99" fmla="*/ 202293 h 356366"/>
                  <a:gd name="connsiteX100" fmla="*/ 282763 w 344870"/>
                  <a:gd name="connsiteY100" fmla="*/ 205742 h 356366"/>
                  <a:gd name="connsiteX101" fmla="*/ 286212 w 344870"/>
                  <a:gd name="connsiteY101" fmla="*/ 216088 h 356366"/>
                  <a:gd name="connsiteX102" fmla="*/ 249425 w 344870"/>
                  <a:gd name="connsiteY102" fmla="*/ 266669 h 356366"/>
                  <a:gd name="connsiteX103" fmla="*/ 237930 w 344870"/>
                  <a:gd name="connsiteY103" fmla="*/ 260921 h 356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l="l" t="t" r="r" b="b"/>
                <a:pathLst>
                  <a:path w="344870" h="356366">
                    <a:moveTo>
                      <a:pt x="320699" y="236780"/>
                    </a:moveTo>
                    <a:cubicBezTo>
                      <a:pt x="325297" y="221836"/>
                      <a:pt x="327596" y="205742"/>
                      <a:pt x="327596" y="190797"/>
                    </a:cubicBezTo>
                    <a:cubicBezTo>
                      <a:pt x="327596" y="116076"/>
                      <a:pt x="275866" y="53999"/>
                      <a:pt x="205742" y="39055"/>
                    </a:cubicBezTo>
                    <a:cubicBezTo>
                      <a:pt x="204592" y="22961"/>
                      <a:pt x="190797" y="10315"/>
                      <a:pt x="173554" y="10315"/>
                    </a:cubicBezTo>
                    <a:cubicBezTo>
                      <a:pt x="156310" y="10315"/>
                      <a:pt x="143665" y="21811"/>
                      <a:pt x="141366" y="39055"/>
                    </a:cubicBezTo>
                    <a:cubicBezTo>
                      <a:pt x="68943" y="52849"/>
                      <a:pt x="17213" y="116076"/>
                      <a:pt x="17213" y="190797"/>
                    </a:cubicBezTo>
                    <a:cubicBezTo>
                      <a:pt x="17213" y="206891"/>
                      <a:pt x="19512" y="222985"/>
                      <a:pt x="25260" y="237930"/>
                    </a:cubicBezTo>
                    <a:cubicBezTo>
                      <a:pt x="16063" y="243678"/>
                      <a:pt x="10315" y="252874"/>
                      <a:pt x="10315" y="265519"/>
                    </a:cubicBezTo>
                    <a:cubicBezTo>
                      <a:pt x="10315" y="282763"/>
                      <a:pt x="24110" y="297707"/>
                      <a:pt x="42503" y="297707"/>
                    </a:cubicBezTo>
                    <a:cubicBezTo>
                      <a:pt x="48251" y="297707"/>
                      <a:pt x="52849" y="296558"/>
                      <a:pt x="56298" y="294259"/>
                    </a:cubicBezTo>
                    <a:cubicBezTo>
                      <a:pt x="86187" y="327596"/>
                      <a:pt x="128721" y="348288"/>
                      <a:pt x="173554" y="348288"/>
                    </a:cubicBezTo>
                    <a:cubicBezTo>
                      <a:pt x="219537" y="348288"/>
                      <a:pt x="260921" y="328746"/>
                      <a:pt x="290810" y="294259"/>
                    </a:cubicBezTo>
                    <a:cubicBezTo>
                      <a:pt x="295408" y="296558"/>
                      <a:pt x="301156" y="298857"/>
                      <a:pt x="305754" y="298857"/>
                    </a:cubicBezTo>
                    <a:cubicBezTo>
                      <a:pt x="322998" y="298857"/>
                      <a:pt x="337942" y="285062"/>
                      <a:pt x="337942" y="266669"/>
                    </a:cubicBezTo>
                    <a:cubicBezTo>
                      <a:pt x="337942" y="251725"/>
                      <a:pt x="331045" y="241378"/>
                      <a:pt x="320699" y="236780"/>
                    </a:cubicBezTo>
                    <a:close/>
                    <a:moveTo>
                      <a:pt x="173554" y="24110"/>
                    </a:moveTo>
                    <a:cubicBezTo>
                      <a:pt x="183900" y="24110"/>
                      <a:pt x="190797" y="32157"/>
                      <a:pt x="190797" y="41354"/>
                    </a:cubicBezTo>
                    <a:cubicBezTo>
                      <a:pt x="190797" y="50550"/>
                      <a:pt x="182750" y="58597"/>
                      <a:pt x="173554" y="58597"/>
                    </a:cubicBezTo>
                    <a:cubicBezTo>
                      <a:pt x="163208" y="58597"/>
                      <a:pt x="156310" y="50550"/>
                      <a:pt x="156310" y="41354"/>
                    </a:cubicBezTo>
                    <a:cubicBezTo>
                      <a:pt x="156310" y="32157"/>
                      <a:pt x="164357" y="24110"/>
                      <a:pt x="173554" y="24110"/>
                    </a:cubicBezTo>
                    <a:close/>
                    <a:moveTo>
                      <a:pt x="33307" y="190797"/>
                    </a:moveTo>
                    <a:cubicBezTo>
                      <a:pt x="33307" y="124123"/>
                      <a:pt x="80439" y="67794"/>
                      <a:pt x="144815" y="52849"/>
                    </a:cubicBezTo>
                    <a:cubicBezTo>
                      <a:pt x="149413" y="64345"/>
                      <a:pt x="160909" y="73542"/>
                      <a:pt x="174704" y="73542"/>
                    </a:cubicBezTo>
                    <a:cubicBezTo>
                      <a:pt x="187349" y="73542"/>
                      <a:pt x="199994" y="64345"/>
                      <a:pt x="204592" y="52849"/>
                    </a:cubicBezTo>
                    <a:cubicBezTo>
                      <a:pt x="268968" y="66644"/>
                      <a:pt x="314951" y="124123"/>
                      <a:pt x="314951" y="190797"/>
                    </a:cubicBezTo>
                    <a:cubicBezTo>
                      <a:pt x="314951" y="204592"/>
                      <a:pt x="312652" y="219537"/>
                      <a:pt x="308053" y="232182"/>
                    </a:cubicBezTo>
                    <a:cubicBezTo>
                      <a:pt x="306904" y="232182"/>
                      <a:pt x="306904" y="232182"/>
                      <a:pt x="305754" y="232182"/>
                    </a:cubicBezTo>
                    <a:cubicBezTo>
                      <a:pt x="298857" y="232182"/>
                      <a:pt x="294259" y="234481"/>
                      <a:pt x="288511" y="237930"/>
                    </a:cubicBezTo>
                    <a:cubicBezTo>
                      <a:pt x="291959" y="231032"/>
                      <a:pt x="294259" y="224135"/>
                      <a:pt x="294259" y="218387"/>
                    </a:cubicBezTo>
                    <a:cubicBezTo>
                      <a:pt x="294259" y="210340"/>
                      <a:pt x="291959" y="204592"/>
                      <a:pt x="288511" y="199994"/>
                    </a:cubicBezTo>
                    <a:cubicBezTo>
                      <a:pt x="283912" y="195396"/>
                      <a:pt x="278165" y="191947"/>
                      <a:pt x="271267" y="191947"/>
                    </a:cubicBezTo>
                    <a:cubicBezTo>
                      <a:pt x="265519" y="191947"/>
                      <a:pt x="259772" y="194246"/>
                      <a:pt x="255173" y="198844"/>
                    </a:cubicBezTo>
                    <a:cubicBezTo>
                      <a:pt x="255173" y="198844"/>
                      <a:pt x="254024" y="199994"/>
                      <a:pt x="252874" y="201144"/>
                    </a:cubicBezTo>
                    <a:lnTo>
                      <a:pt x="250575" y="203443"/>
                    </a:lnTo>
                    <a:cubicBezTo>
                      <a:pt x="247126" y="206891"/>
                      <a:pt x="247126" y="206891"/>
                      <a:pt x="245977" y="206891"/>
                    </a:cubicBezTo>
                    <a:cubicBezTo>
                      <a:pt x="245977" y="206891"/>
                      <a:pt x="244827" y="206891"/>
                      <a:pt x="241378" y="203443"/>
                    </a:cubicBezTo>
                    <a:lnTo>
                      <a:pt x="237930" y="199994"/>
                    </a:lnTo>
                    <a:cubicBezTo>
                      <a:pt x="236780" y="198844"/>
                      <a:pt x="236780" y="198844"/>
                      <a:pt x="235631" y="198844"/>
                    </a:cubicBezTo>
                    <a:cubicBezTo>
                      <a:pt x="229883" y="194246"/>
                      <a:pt x="225285" y="191947"/>
                      <a:pt x="219537" y="191947"/>
                    </a:cubicBezTo>
                    <a:cubicBezTo>
                      <a:pt x="212639" y="191947"/>
                      <a:pt x="209191" y="194246"/>
                      <a:pt x="205742" y="196545"/>
                    </a:cubicBezTo>
                    <a:cubicBezTo>
                      <a:pt x="199994" y="194246"/>
                      <a:pt x="194246" y="191947"/>
                      <a:pt x="187349" y="190797"/>
                    </a:cubicBezTo>
                    <a:cubicBezTo>
                      <a:pt x="202293" y="182751"/>
                      <a:pt x="213789" y="167806"/>
                      <a:pt x="213789" y="149413"/>
                    </a:cubicBezTo>
                    <a:cubicBezTo>
                      <a:pt x="213789" y="122973"/>
                      <a:pt x="193097" y="102281"/>
                      <a:pt x="166657" y="102281"/>
                    </a:cubicBezTo>
                    <a:cubicBezTo>
                      <a:pt x="140216" y="102281"/>
                      <a:pt x="119524" y="122973"/>
                      <a:pt x="119524" y="149413"/>
                    </a:cubicBezTo>
                    <a:cubicBezTo>
                      <a:pt x="119524" y="167806"/>
                      <a:pt x="129870" y="183900"/>
                      <a:pt x="147114" y="191947"/>
                    </a:cubicBezTo>
                    <a:cubicBezTo>
                      <a:pt x="110328" y="199994"/>
                      <a:pt x="87336" y="228733"/>
                      <a:pt x="87336" y="270118"/>
                    </a:cubicBezTo>
                    <a:lnTo>
                      <a:pt x="87336" y="275865"/>
                    </a:lnTo>
                    <a:lnTo>
                      <a:pt x="241378" y="275865"/>
                    </a:lnTo>
                    <a:cubicBezTo>
                      <a:pt x="242528" y="277015"/>
                      <a:pt x="243678" y="278165"/>
                      <a:pt x="244827" y="278165"/>
                    </a:cubicBezTo>
                    <a:lnTo>
                      <a:pt x="247126" y="279314"/>
                    </a:lnTo>
                    <a:lnTo>
                      <a:pt x="249425" y="278165"/>
                    </a:lnTo>
                    <a:cubicBezTo>
                      <a:pt x="258622" y="273566"/>
                      <a:pt x="266669" y="266669"/>
                      <a:pt x="275866" y="257472"/>
                    </a:cubicBezTo>
                    <a:cubicBezTo>
                      <a:pt x="275866" y="259772"/>
                      <a:pt x="274716" y="262071"/>
                      <a:pt x="274716" y="264370"/>
                    </a:cubicBezTo>
                    <a:cubicBezTo>
                      <a:pt x="274716" y="271267"/>
                      <a:pt x="277015" y="277015"/>
                      <a:pt x="280464" y="282763"/>
                    </a:cubicBezTo>
                    <a:cubicBezTo>
                      <a:pt x="252874" y="313801"/>
                      <a:pt x="214938" y="332194"/>
                      <a:pt x="174704" y="332194"/>
                    </a:cubicBezTo>
                    <a:cubicBezTo>
                      <a:pt x="134469" y="332194"/>
                      <a:pt x="96533" y="314951"/>
                      <a:pt x="68943" y="283912"/>
                    </a:cubicBezTo>
                    <a:cubicBezTo>
                      <a:pt x="73542" y="278165"/>
                      <a:pt x="75841" y="272417"/>
                      <a:pt x="75841" y="264370"/>
                    </a:cubicBezTo>
                    <a:cubicBezTo>
                      <a:pt x="75841" y="247126"/>
                      <a:pt x="62046" y="232182"/>
                      <a:pt x="43653" y="232182"/>
                    </a:cubicBezTo>
                    <a:cubicBezTo>
                      <a:pt x="42503" y="232182"/>
                      <a:pt x="41354" y="232182"/>
                      <a:pt x="40204" y="232182"/>
                    </a:cubicBezTo>
                    <a:cubicBezTo>
                      <a:pt x="35606" y="218387"/>
                      <a:pt x="33307" y="204592"/>
                      <a:pt x="33307" y="190797"/>
                    </a:cubicBezTo>
                    <a:close/>
                    <a:moveTo>
                      <a:pt x="59747" y="263220"/>
                    </a:moveTo>
                    <a:cubicBezTo>
                      <a:pt x="59747" y="273566"/>
                      <a:pt x="51700" y="280464"/>
                      <a:pt x="42503" y="280464"/>
                    </a:cubicBezTo>
                    <a:cubicBezTo>
                      <a:pt x="32157" y="280464"/>
                      <a:pt x="25260" y="272417"/>
                      <a:pt x="25260" y="263220"/>
                    </a:cubicBezTo>
                    <a:cubicBezTo>
                      <a:pt x="25260" y="254024"/>
                      <a:pt x="33307" y="245977"/>
                      <a:pt x="42503" y="245977"/>
                    </a:cubicBezTo>
                    <a:cubicBezTo>
                      <a:pt x="52849" y="245977"/>
                      <a:pt x="59747" y="254024"/>
                      <a:pt x="59747" y="263220"/>
                    </a:cubicBezTo>
                    <a:close/>
                    <a:moveTo>
                      <a:pt x="305754" y="245977"/>
                    </a:moveTo>
                    <a:cubicBezTo>
                      <a:pt x="316100" y="245977"/>
                      <a:pt x="322998" y="254024"/>
                      <a:pt x="322998" y="263220"/>
                    </a:cubicBezTo>
                    <a:cubicBezTo>
                      <a:pt x="322998" y="272417"/>
                      <a:pt x="314951" y="280464"/>
                      <a:pt x="305754" y="280464"/>
                    </a:cubicBezTo>
                    <a:cubicBezTo>
                      <a:pt x="295408" y="280464"/>
                      <a:pt x="288511" y="272417"/>
                      <a:pt x="288511" y="263220"/>
                    </a:cubicBezTo>
                    <a:cubicBezTo>
                      <a:pt x="288511" y="254024"/>
                      <a:pt x="295408" y="245977"/>
                      <a:pt x="305754" y="245977"/>
                    </a:cubicBezTo>
                    <a:close/>
                    <a:moveTo>
                      <a:pt x="202293" y="149413"/>
                    </a:moveTo>
                    <a:cubicBezTo>
                      <a:pt x="202293" y="168956"/>
                      <a:pt x="186199" y="185050"/>
                      <a:pt x="166657" y="185050"/>
                    </a:cubicBezTo>
                    <a:cubicBezTo>
                      <a:pt x="147114" y="185050"/>
                      <a:pt x="131020" y="168956"/>
                      <a:pt x="131020" y="149413"/>
                    </a:cubicBezTo>
                    <a:cubicBezTo>
                      <a:pt x="131020" y="129870"/>
                      <a:pt x="147114" y="113776"/>
                      <a:pt x="166657" y="113776"/>
                    </a:cubicBezTo>
                    <a:cubicBezTo>
                      <a:pt x="186199" y="112627"/>
                      <a:pt x="202293" y="128721"/>
                      <a:pt x="202293" y="149413"/>
                    </a:cubicBezTo>
                    <a:close/>
                    <a:moveTo>
                      <a:pt x="218387" y="258622"/>
                    </a:moveTo>
                    <a:cubicBezTo>
                      <a:pt x="220686" y="260921"/>
                      <a:pt x="222985" y="262071"/>
                      <a:pt x="225285" y="264370"/>
                    </a:cubicBezTo>
                    <a:lnTo>
                      <a:pt x="96533" y="264370"/>
                    </a:lnTo>
                    <a:cubicBezTo>
                      <a:pt x="98832" y="224135"/>
                      <a:pt x="125272" y="199994"/>
                      <a:pt x="166657" y="199994"/>
                    </a:cubicBezTo>
                    <a:cubicBezTo>
                      <a:pt x="178152" y="199994"/>
                      <a:pt x="189648" y="202293"/>
                      <a:pt x="198844" y="205742"/>
                    </a:cubicBezTo>
                    <a:cubicBezTo>
                      <a:pt x="197695" y="209191"/>
                      <a:pt x="196545" y="212639"/>
                      <a:pt x="196545" y="216088"/>
                    </a:cubicBezTo>
                    <a:cubicBezTo>
                      <a:pt x="196545" y="231032"/>
                      <a:pt x="204592" y="244827"/>
                      <a:pt x="218387" y="258622"/>
                    </a:cubicBezTo>
                    <a:close/>
                    <a:moveTo>
                      <a:pt x="237930" y="260921"/>
                    </a:moveTo>
                    <a:lnTo>
                      <a:pt x="235631" y="258622"/>
                    </a:lnTo>
                    <a:lnTo>
                      <a:pt x="235631" y="259772"/>
                    </a:lnTo>
                    <a:cubicBezTo>
                      <a:pt x="232182" y="256323"/>
                      <a:pt x="227584" y="254024"/>
                      <a:pt x="225285" y="250575"/>
                    </a:cubicBezTo>
                    <a:cubicBezTo>
                      <a:pt x="213789" y="239079"/>
                      <a:pt x="206891" y="227584"/>
                      <a:pt x="206891" y="217238"/>
                    </a:cubicBezTo>
                    <a:cubicBezTo>
                      <a:pt x="206891" y="211490"/>
                      <a:pt x="208041" y="208041"/>
                      <a:pt x="210340" y="205742"/>
                    </a:cubicBezTo>
                    <a:cubicBezTo>
                      <a:pt x="211490" y="204592"/>
                      <a:pt x="212639" y="204592"/>
                      <a:pt x="213789" y="203443"/>
                    </a:cubicBezTo>
                    <a:lnTo>
                      <a:pt x="213789" y="203443"/>
                    </a:lnTo>
                    <a:cubicBezTo>
                      <a:pt x="214938" y="203443"/>
                      <a:pt x="217238" y="202293"/>
                      <a:pt x="219537" y="202293"/>
                    </a:cubicBezTo>
                    <a:cubicBezTo>
                      <a:pt x="222985" y="202293"/>
                      <a:pt x="226434" y="203443"/>
                      <a:pt x="229883" y="206891"/>
                    </a:cubicBezTo>
                    <a:cubicBezTo>
                      <a:pt x="229883" y="206891"/>
                      <a:pt x="229883" y="206891"/>
                      <a:pt x="231032" y="208041"/>
                    </a:cubicBezTo>
                    <a:lnTo>
                      <a:pt x="234481" y="210340"/>
                    </a:lnTo>
                    <a:cubicBezTo>
                      <a:pt x="239079" y="214938"/>
                      <a:pt x="241378" y="217238"/>
                      <a:pt x="245977" y="217238"/>
                    </a:cubicBezTo>
                    <a:cubicBezTo>
                      <a:pt x="250575" y="217238"/>
                      <a:pt x="254024" y="214938"/>
                      <a:pt x="257472" y="210340"/>
                    </a:cubicBezTo>
                    <a:lnTo>
                      <a:pt x="260921" y="206891"/>
                    </a:lnTo>
                    <a:lnTo>
                      <a:pt x="260921" y="206891"/>
                    </a:lnTo>
                    <a:cubicBezTo>
                      <a:pt x="260921" y="206891"/>
                      <a:pt x="260921" y="206891"/>
                      <a:pt x="262071" y="206891"/>
                    </a:cubicBezTo>
                    <a:cubicBezTo>
                      <a:pt x="265519" y="204592"/>
                      <a:pt x="268968" y="202293"/>
                      <a:pt x="272417" y="202293"/>
                    </a:cubicBezTo>
                    <a:cubicBezTo>
                      <a:pt x="277015" y="202293"/>
                      <a:pt x="280464" y="203443"/>
                      <a:pt x="282763" y="205742"/>
                    </a:cubicBezTo>
                    <a:cubicBezTo>
                      <a:pt x="285062" y="208041"/>
                      <a:pt x="286212" y="212639"/>
                      <a:pt x="286212" y="216088"/>
                    </a:cubicBezTo>
                    <a:cubicBezTo>
                      <a:pt x="286212" y="229883"/>
                      <a:pt x="267819" y="255173"/>
                      <a:pt x="249425" y="266669"/>
                    </a:cubicBezTo>
                    <a:cubicBezTo>
                      <a:pt x="243678" y="264370"/>
                      <a:pt x="241378" y="262071"/>
                      <a:pt x="237930" y="260921"/>
                    </a:cubicBezTo>
                    <a:close/>
                  </a:path>
                </a:pathLst>
              </a:custGeom>
              <a:solidFill>
                <a:srgbClr val="C7000B"/>
              </a:solidFill>
              <a:ln w="11396" cap="flat">
                <a:noFill/>
                <a:prstDash val="solid"/>
                <a:miter/>
              </a:ln>
            </p:spPr>
            <p:txBody>
              <a:bodyPr rtlCol="0" anchor="ctr"/>
              <a:lstStyle/>
              <a:p>
                <a:endParaRPr lang="zh-CN" altLang="en-US" sz="1798">
                  <a:solidFill>
                    <a:prstClr val="black"/>
                  </a:solidFill>
                  <a:latin typeface="黑体" panose="02010609060101010101" pitchFamily="49" charset="-122"/>
                  <a:ea typeface="黑体" panose="02010609060101010101" pitchFamily="49" charset="-122"/>
                  <a:cs typeface="+mn-ea"/>
                  <a:sym typeface="+mn-lt"/>
                </a:endParaRPr>
              </a:p>
            </p:txBody>
          </p:sp>
        </p:grpSp>
        <p:grpSp>
          <p:nvGrpSpPr>
            <p:cNvPr id="222" name="图形 110">
              <a:extLst>
                <a:ext uri="{FF2B5EF4-FFF2-40B4-BE49-F238E27FC236}">
                  <a16:creationId xmlns:a16="http://schemas.microsoft.com/office/drawing/2014/main" id="{3F2B3BDD-83E3-9B48-9A1E-9F706F2A8C90}"/>
                </a:ext>
              </a:extLst>
            </p:cNvPr>
            <p:cNvGrpSpPr/>
            <p:nvPr/>
          </p:nvGrpSpPr>
          <p:grpSpPr>
            <a:xfrm>
              <a:off x="5968259" y="4359943"/>
              <a:ext cx="43300" cy="116901"/>
              <a:chOff x="5973241" y="4036658"/>
              <a:chExt cx="38100" cy="114300"/>
            </a:xfrm>
          </p:grpSpPr>
          <p:sp>
            <p:nvSpPr>
              <p:cNvPr id="223" name="任意形状 222">
                <a:extLst>
                  <a:ext uri="{FF2B5EF4-FFF2-40B4-BE49-F238E27FC236}">
                    <a16:creationId xmlns:a16="http://schemas.microsoft.com/office/drawing/2014/main" id="{EFF7D1AE-2F3D-A74E-ADE5-8C18F8914BC0}"/>
                  </a:ext>
                </a:extLst>
              </p:cNvPr>
              <p:cNvSpPr/>
              <p:nvPr/>
            </p:nvSpPr>
            <p:spPr>
              <a:xfrm>
                <a:off x="5966097" y="4030064"/>
                <a:ext cx="38100" cy="35169"/>
              </a:xfrm>
              <a:custGeom>
                <a:avLst/>
                <a:gdLst>
                  <a:gd name="connsiteX0" fmla="*/ 37624 w 38100"/>
                  <a:gd name="connsiteY0" fmla="*/ 20662 h 35169"/>
                  <a:gd name="connsiteX1" fmla="*/ 22384 w 38100"/>
                  <a:gd name="connsiteY1" fmla="*/ 34730 h 35169"/>
                  <a:gd name="connsiteX2" fmla="*/ 7144 w 38100"/>
                  <a:gd name="connsiteY2" fmla="*/ 20662 h 35169"/>
                  <a:gd name="connsiteX3" fmla="*/ 22384 w 38100"/>
                  <a:gd name="connsiteY3" fmla="*/ 6594 h 35169"/>
                  <a:gd name="connsiteX4" fmla="*/ 37624 w 38100"/>
                  <a:gd name="connsiteY4" fmla="*/ 20662 h 35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5169">
                    <a:moveTo>
                      <a:pt x="37624" y="20662"/>
                    </a:moveTo>
                    <a:cubicBezTo>
                      <a:pt x="37624" y="28431"/>
                      <a:pt x="30801" y="34730"/>
                      <a:pt x="22384" y="34730"/>
                    </a:cubicBezTo>
                    <a:cubicBezTo>
                      <a:pt x="13967" y="34730"/>
                      <a:pt x="7144" y="28431"/>
                      <a:pt x="7144" y="20662"/>
                    </a:cubicBezTo>
                    <a:cubicBezTo>
                      <a:pt x="7144" y="12893"/>
                      <a:pt x="13967" y="6594"/>
                      <a:pt x="22384" y="6594"/>
                    </a:cubicBezTo>
                    <a:cubicBezTo>
                      <a:pt x="30801" y="6594"/>
                      <a:pt x="37624" y="12893"/>
                      <a:pt x="37624" y="20662"/>
                    </a:cubicBezTo>
                    <a:close/>
                  </a:path>
                </a:pathLst>
              </a:custGeom>
              <a:solidFill>
                <a:srgbClr val="898989"/>
              </a:solidFill>
              <a:ln w="9525" cap="flat">
                <a:noFill/>
                <a:prstDash val="solid"/>
                <a:miter/>
              </a:ln>
            </p:spPr>
            <p:txBody>
              <a:bodyPr rtlCol="0" anchor="ctr"/>
              <a:lstStyle/>
              <a:p>
                <a:endParaRPr lang="zh-CN" altLang="en-US" sz="1798" dirty="0">
                  <a:solidFill>
                    <a:prstClr val="black"/>
                  </a:solidFill>
                  <a:latin typeface="黑体" panose="02010609060101010101" pitchFamily="49" charset="-122"/>
                  <a:ea typeface="黑体" panose="02010609060101010101" pitchFamily="49" charset="-122"/>
                  <a:cs typeface="+mn-ea"/>
                  <a:sym typeface="+mn-lt"/>
                </a:endParaRPr>
              </a:p>
            </p:txBody>
          </p:sp>
          <p:sp>
            <p:nvSpPr>
              <p:cNvPr id="224" name="任意形状 223">
                <a:extLst>
                  <a:ext uri="{FF2B5EF4-FFF2-40B4-BE49-F238E27FC236}">
                    <a16:creationId xmlns:a16="http://schemas.microsoft.com/office/drawing/2014/main" id="{141F98D2-D6A4-A741-9FF7-69D17BDA7C09}"/>
                  </a:ext>
                </a:extLst>
              </p:cNvPr>
              <p:cNvSpPr/>
              <p:nvPr/>
            </p:nvSpPr>
            <p:spPr>
              <a:xfrm>
                <a:off x="5966097" y="4118866"/>
                <a:ext cx="38100" cy="35169"/>
              </a:xfrm>
              <a:custGeom>
                <a:avLst/>
                <a:gdLst>
                  <a:gd name="connsiteX0" fmla="*/ 37624 w 38100"/>
                  <a:gd name="connsiteY0" fmla="*/ 20662 h 35169"/>
                  <a:gd name="connsiteX1" fmla="*/ 22384 w 38100"/>
                  <a:gd name="connsiteY1" fmla="*/ 34730 h 35169"/>
                  <a:gd name="connsiteX2" fmla="*/ 7144 w 38100"/>
                  <a:gd name="connsiteY2" fmla="*/ 20662 h 35169"/>
                  <a:gd name="connsiteX3" fmla="*/ 22384 w 38100"/>
                  <a:gd name="connsiteY3" fmla="*/ 6594 h 35169"/>
                  <a:gd name="connsiteX4" fmla="*/ 37624 w 38100"/>
                  <a:gd name="connsiteY4" fmla="*/ 20662 h 35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5169">
                    <a:moveTo>
                      <a:pt x="37624" y="20662"/>
                    </a:moveTo>
                    <a:cubicBezTo>
                      <a:pt x="37624" y="28431"/>
                      <a:pt x="30801" y="34730"/>
                      <a:pt x="22384" y="34730"/>
                    </a:cubicBezTo>
                    <a:cubicBezTo>
                      <a:pt x="13967" y="34730"/>
                      <a:pt x="7144" y="28431"/>
                      <a:pt x="7144" y="20662"/>
                    </a:cubicBezTo>
                    <a:cubicBezTo>
                      <a:pt x="7144" y="12893"/>
                      <a:pt x="13967" y="6594"/>
                      <a:pt x="22384" y="6594"/>
                    </a:cubicBezTo>
                    <a:cubicBezTo>
                      <a:pt x="30801" y="6594"/>
                      <a:pt x="37624" y="12893"/>
                      <a:pt x="37624" y="20662"/>
                    </a:cubicBezTo>
                    <a:close/>
                  </a:path>
                </a:pathLst>
              </a:custGeom>
              <a:solidFill>
                <a:srgbClr val="DDDDDD"/>
              </a:solidFill>
              <a:ln w="9525" cap="flat">
                <a:noFill/>
                <a:prstDash val="solid"/>
                <a:miter/>
              </a:ln>
            </p:spPr>
            <p:txBody>
              <a:bodyPr rtlCol="0" anchor="ctr"/>
              <a:lstStyle/>
              <a:p>
                <a:endParaRPr lang="zh-CN" altLang="en-US" sz="1798">
                  <a:solidFill>
                    <a:prstClr val="black"/>
                  </a:solidFill>
                  <a:latin typeface="黑体" panose="02010609060101010101" pitchFamily="49" charset="-122"/>
                  <a:ea typeface="黑体" panose="02010609060101010101" pitchFamily="49" charset="-122"/>
                  <a:cs typeface="+mn-ea"/>
                  <a:sym typeface="+mn-lt"/>
                </a:endParaRPr>
              </a:p>
            </p:txBody>
          </p:sp>
          <p:sp>
            <p:nvSpPr>
              <p:cNvPr id="225" name="任意形状 224">
                <a:extLst>
                  <a:ext uri="{FF2B5EF4-FFF2-40B4-BE49-F238E27FC236}">
                    <a16:creationId xmlns:a16="http://schemas.microsoft.com/office/drawing/2014/main" id="{8130A9AE-95E5-A146-9449-CED4067FA436}"/>
                  </a:ext>
                </a:extLst>
              </p:cNvPr>
              <p:cNvSpPr/>
              <p:nvPr/>
            </p:nvSpPr>
            <p:spPr>
              <a:xfrm>
                <a:off x="5966097" y="4074905"/>
                <a:ext cx="38100" cy="35169"/>
              </a:xfrm>
              <a:custGeom>
                <a:avLst/>
                <a:gdLst>
                  <a:gd name="connsiteX0" fmla="*/ 37624 w 38100"/>
                  <a:gd name="connsiteY0" fmla="*/ 20662 h 35169"/>
                  <a:gd name="connsiteX1" fmla="*/ 22384 w 38100"/>
                  <a:gd name="connsiteY1" fmla="*/ 34730 h 35169"/>
                  <a:gd name="connsiteX2" fmla="*/ 7144 w 38100"/>
                  <a:gd name="connsiteY2" fmla="*/ 20662 h 35169"/>
                  <a:gd name="connsiteX3" fmla="*/ 22384 w 38100"/>
                  <a:gd name="connsiteY3" fmla="*/ 6594 h 35169"/>
                  <a:gd name="connsiteX4" fmla="*/ 37624 w 38100"/>
                  <a:gd name="connsiteY4" fmla="*/ 20662 h 35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5169">
                    <a:moveTo>
                      <a:pt x="37624" y="20662"/>
                    </a:moveTo>
                    <a:cubicBezTo>
                      <a:pt x="37624" y="28431"/>
                      <a:pt x="30801" y="34730"/>
                      <a:pt x="22384" y="34730"/>
                    </a:cubicBezTo>
                    <a:cubicBezTo>
                      <a:pt x="13967" y="34730"/>
                      <a:pt x="7144" y="28431"/>
                      <a:pt x="7144" y="20662"/>
                    </a:cubicBezTo>
                    <a:cubicBezTo>
                      <a:pt x="7144" y="12893"/>
                      <a:pt x="13967" y="6594"/>
                      <a:pt x="22384" y="6594"/>
                    </a:cubicBezTo>
                    <a:cubicBezTo>
                      <a:pt x="30801" y="6594"/>
                      <a:pt x="37624" y="12893"/>
                      <a:pt x="37624" y="20662"/>
                    </a:cubicBezTo>
                    <a:close/>
                  </a:path>
                </a:pathLst>
              </a:custGeom>
              <a:solidFill>
                <a:srgbClr val="B5B5B5"/>
              </a:solidFill>
              <a:ln w="9525" cap="flat">
                <a:noFill/>
                <a:prstDash val="solid"/>
                <a:miter/>
              </a:ln>
            </p:spPr>
            <p:txBody>
              <a:bodyPr rtlCol="0" anchor="ctr"/>
              <a:lstStyle/>
              <a:p>
                <a:endParaRPr lang="zh-CN" altLang="en-US" sz="1798">
                  <a:solidFill>
                    <a:prstClr val="black"/>
                  </a:solidFill>
                  <a:latin typeface="黑体" panose="02010609060101010101" pitchFamily="49" charset="-122"/>
                  <a:ea typeface="黑体" panose="02010609060101010101" pitchFamily="49" charset="-122"/>
                  <a:cs typeface="+mn-ea"/>
                  <a:sym typeface="+mn-lt"/>
                </a:endParaRPr>
              </a:p>
            </p:txBody>
          </p:sp>
        </p:grpSp>
        <p:grpSp>
          <p:nvGrpSpPr>
            <p:cNvPr id="226" name="图形 111">
              <a:extLst>
                <a:ext uri="{FF2B5EF4-FFF2-40B4-BE49-F238E27FC236}">
                  <a16:creationId xmlns:a16="http://schemas.microsoft.com/office/drawing/2014/main" id="{2236013E-FD68-964B-BAB2-DCF7BA50EFC8}"/>
                </a:ext>
              </a:extLst>
            </p:cNvPr>
            <p:cNvGrpSpPr/>
            <p:nvPr/>
          </p:nvGrpSpPr>
          <p:grpSpPr>
            <a:xfrm>
              <a:off x="6876495" y="4359943"/>
              <a:ext cx="43300" cy="116901"/>
              <a:chOff x="6772410" y="4036658"/>
              <a:chExt cx="38100" cy="114300"/>
            </a:xfrm>
          </p:grpSpPr>
          <p:sp>
            <p:nvSpPr>
              <p:cNvPr id="227" name="任意形状 226">
                <a:extLst>
                  <a:ext uri="{FF2B5EF4-FFF2-40B4-BE49-F238E27FC236}">
                    <a16:creationId xmlns:a16="http://schemas.microsoft.com/office/drawing/2014/main" id="{87534A1B-C4BD-D641-9573-1D2129628E4B}"/>
                  </a:ext>
                </a:extLst>
              </p:cNvPr>
              <p:cNvSpPr/>
              <p:nvPr/>
            </p:nvSpPr>
            <p:spPr>
              <a:xfrm>
                <a:off x="6765266" y="4030064"/>
                <a:ext cx="38100" cy="35169"/>
              </a:xfrm>
              <a:custGeom>
                <a:avLst/>
                <a:gdLst>
                  <a:gd name="connsiteX0" fmla="*/ 37624 w 38100"/>
                  <a:gd name="connsiteY0" fmla="*/ 20662 h 35169"/>
                  <a:gd name="connsiteX1" fmla="*/ 22384 w 38100"/>
                  <a:gd name="connsiteY1" fmla="*/ 34730 h 35169"/>
                  <a:gd name="connsiteX2" fmla="*/ 7144 w 38100"/>
                  <a:gd name="connsiteY2" fmla="*/ 20662 h 35169"/>
                  <a:gd name="connsiteX3" fmla="*/ 22384 w 38100"/>
                  <a:gd name="connsiteY3" fmla="*/ 6594 h 35169"/>
                  <a:gd name="connsiteX4" fmla="*/ 37624 w 38100"/>
                  <a:gd name="connsiteY4" fmla="*/ 20662 h 35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5169">
                    <a:moveTo>
                      <a:pt x="37624" y="20662"/>
                    </a:moveTo>
                    <a:cubicBezTo>
                      <a:pt x="37624" y="28431"/>
                      <a:pt x="30801" y="34730"/>
                      <a:pt x="22384" y="34730"/>
                    </a:cubicBezTo>
                    <a:cubicBezTo>
                      <a:pt x="13967" y="34730"/>
                      <a:pt x="7144" y="28431"/>
                      <a:pt x="7144" y="20662"/>
                    </a:cubicBezTo>
                    <a:cubicBezTo>
                      <a:pt x="7144" y="12893"/>
                      <a:pt x="13967" y="6594"/>
                      <a:pt x="22384" y="6594"/>
                    </a:cubicBezTo>
                    <a:cubicBezTo>
                      <a:pt x="30801" y="6594"/>
                      <a:pt x="37624" y="12893"/>
                      <a:pt x="37624" y="20662"/>
                    </a:cubicBezTo>
                    <a:close/>
                  </a:path>
                </a:pathLst>
              </a:custGeom>
              <a:solidFill>
                <a:srgbClr val="898989"/>
              </a:solidFill>
              <a:ln w="9525" cap="flat">
                <a:noFill/>
                <a:prstDash val="solid"/>
                <a:miter/>
              </a:ln>
            </p:spPr>
            <p:txBody>
              <a:bodyPr rtlCol="0" anchor="ctr"/>
              <a:lstStyle/>
              <a:p>
                <a:endParaRPr lang="zh-CN" altLang="en-US" sz="1798">
                  <a:solidFill>
                    <a:prstClr val="black"/>
                  </a:solidFill>
                  <a:latin typeface="黑体" panose="02010609060101010101" pitchFamily="49" charset="-122"/>
                  <a:ea typeface="黑体" panose="02010609060101010101" pitchFamily="49" charset="-122"/>
                  <a:cs typeface="+mn-ea"/>
                  <a:sym typeface="+mn-lt"/>
                </a:endParaRPr>
              </a:p>
            </p:txBody>
          </p:sp>
          <p:sp>
            <p:nvSpPr>
              <p:cNvPr id="228" name="任意形状 227">
                <a:extLst>
                  <a:ext uri="{FF2B5EF4-FFF2-40B4-BE49-F238E27FC236}">
                    <a16:creationId xmlns:a16="http://schemas.microsoft.com/office/drawing/2014/main" id="{E5CE78BA-29F2-934F-BA65-503F1FF6E053}"/>
                  </a:ext>
                </a:extLst>
              </p:cNvPr>
              <p:cNvSpPr/>
              <p:nvPr/>
            </p:nvSpPr>
            <p:spPr>
              <a:xfrm>
                <a:off x="6765266" y="4118866"/>
                <a:ext cx="38100" cy="35169"/>
              </a:xfrm>
              <a:custGeom>
                <a:avLst/>
                <a:gdLst>
                  <a:gd name="connsiteX0" fmla="*/ 37624 w 38100"/>
                  <a:gd name="connsiteY0" fmla="*/ 20662 h 35169"/>
                  <a:gd name="connsiteX1" fmla="*/ 22384 w 38100"/>
                  <a:gd name="connsiteY1" fmla="*/ 34730 h 35169"/>
                  <a:gd name="connsiteX2" fmla="*/ 7144 w 38100"/>
                  <a:gd name="connsiteY2" fmla="*/ 20662 h 35169"/>
                  <a:gd name="connsiteX3" fmla="*/ 22384 w 38100"/>
                  <a:gd name="connsiteY3" fmla="*/ 6594 h 35169"/>
                  <a:gd name="connsiteX4" fmla="*/ 37624 w 38100"/>
                  <a:gd name="connsiteY4" fmla="*/ 20662 h 35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5169">
                    <a:moveTo>
                      <a:pt x="37624" y="20662"/>
                    </a:moveTo>
                    <a:cubicBezTo>
                      <a:pt x="37624" y="28431"/>
                      <a:pt x="30801" y="34730"/>
                      <a:pt x="22384" y="34730"/>
                    </a:cubicBezTo>
                    <a:cubicBezTo>
                      <a:pt x="13967" y="34730"/>
                      <a:pt x="7144" y="28431"/>
                      <a:pt x="7144" y="20662"/>
                    </a:cubicBezTo>
                    <a:cubicBezTo>
                      <a:pt x="7144" y="12893"/>
                      <a:pt x="13967" y="6594"/>
                      <a:pt x="22384" y="6594"/>
                    </a:cubicBezTo>
                    <a:cubicBezTo>
                      <a:pt x="30801" y="6594"/>
                      <a:pt x="37624" y="12893"/>
                      <a:pt x="37624" y="20662"/>
                    </a:cubicBezTo>
                    <a:close/>
                  </a:path>
                </a:pathLst>
              </a:custGeom>
              <a:solidFill>
                <a:srgbClr val="DDDDDD"/>
              </a:solidFill>
              <a:ln w="9525" cap="flat">
                <a:noFill/>
                <a:prstDash val="solid"/>
                <a:miter/>
              </a:ln>
            </p:spPr>
            <p:txBody>
              <a:bodyPr rtlCol="0" anchor="ctr"/>
              <a:lstStyle/>
              <a:p>
                <a:endParaRPr lang="zh-CN" altLang="en-US" sz="1798">
                  <a:solidFill>
                    <a:prstClr val="black"/>
                  </a:solidFill>
                  <a:latin typeface="黑体" panose="02010609060101010101" pitchFamily="49" charset="-122"/>
                  <a:ea typeface="黑体" panose="02010609060101010101" pitchFamily="49" charset="-122"/>
                  <a:cs typeface="+mn-ea"/>
                  <a:sym typeface="+mn-lt"/>
                </a:endParaRPr>
              </a:p>
            </p:txBody>
          </p:sp>
          <p:sp>
            <p:nvSpPr>
              <p:cNvPr id="229" name="任意形状 228">
                <a:extLst>
                  <a:ext uri="{FF2B5EF4-FFF2-40B4-BE49-F238E27FC236}">
                    <a16:creationId xmlns:a16="http://schemas.microsoft.com/office/drawing/2014/main" id="{7E08CC92-3D55-E948-8F1B-3F4678CCE3B6}"/>
                  </a:ext>
                </a:extLst>
              </p:cNvPr>
              <p:cNvSpPr/>
              <p:nvPr/>
            </p:nvSpPr>
            <p:spPr>
              <a:xfrm>
                <a:off x="6765266" y="4074905"/>
                <a:ext cx="38100" cy="35169"/>
              </a:xfrm>
              <a:custGeom>
                <a:avLst/>
                <a:gdLst>
                  <a:gd name="connsiteX0" fmla="*/ 37624 w 38100"/>
                  <a:gd name="connsiteY0" fmla="*/ 20662 h 35169"/>
                  <a:gd name="connsiteX1" fmla="*/ 22384 w 38100"/>
                  <a:gd name="connsiteY1" fmla="*/ 34730 h 35169"/>
                  <a:gd name="connsiteX2" fmla="*/ 7144 w 38100"/>
                  <a:gd name="connsiteY2" fmla="*/ 20662 h 35169"/>
                  <a:gd name="connsiteX3" fmla="*/ 22384 w 38100"/>
                  <a:gd name="connsiteY3" fmla="*/ 6594 h 35169"/>
                  <a:gd name="connsiteX4" fmla="*/ 37624 w 38100"/>
                  <a:gd name="connsiteY4" fmla="*/ 20662 h 35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5169">
                    <a:moveTo>
                      <a:pt x="37624" y="20662"/>
                    </a:moveTo>
                    <a:cubicBezTo>
                      <a:pt x="37624" y="28431"/>
                      <a:pt x="30801" y="34730"/>
                      <a:pt x="22384" y="34730"/>
                    </a:cubicBezTo>
                    <a:cubicBezTo>
                      <a:pt x="13967" y="34730"/>
                      <a:pt x="7144" y="28431"/>
                      <a:pt x="7144" y="20662"/>
                    </a:cubicBezTo>
                    <a:cubicBezTo>
                      <a:pt x="7144" y="12893"/>
                      <a:pt x="13967" y="6594"/>
                      <a:pt x="22384" y="6594"/>
                    </a:cubicBezTo>
                    <a:cubicBezTo>
                      <a:pt x="30801" y="6594"/>
                      <a:pt x="37624" y="12893"/>
                      <a:pt x="37624" y="20662"/>
                    </a:cubicBezTo>
                    <a:close/>
                  </a:path>
                </a:pathLst>
              </a:custGeom>
              <a:solidFill>
                <a:srgbClr val="B5B5B5"/>
              </a:solidFill>
              <a:ln w="9525" cap="flat">
                <a:noFill/>
                <a:prstDash val="solid"/>
                <a:miter/>
              </a:ln>
            </p:spPr>
            <p:txBody>
              <a:bodyPr rtlCol="0" anchor="ctr"/>
              <a:lstStyle/>
              <a:p>
                <a:endParaRPr lang="zh-CN" altLang="en-US" sz="1798">
                  <a:solidFill>
                    <a:prstClr val="black"/>
                  </a:solidFill>
                  <a:latin typeface="黑体" panose="02010609060101010101" pitchFamily="49" charset="-122"/>
                  <a:ea typeface="黑体" panose="02010609060101010101" pitchFamily="49" charset="-122"/>
                  <a:cs typeface="+mn-ea"/>
                  <a:sym typeface="+mn-lt"/>
                </a:endParaRPr>
              </a:p>
            </p:txBody>
          </p:sp>
        </p:grpSp>
        <p:grpSp>
          <p:nvGrpSpPr>
            <p:cNvPr id="230" name="图形 112">
              <a:extLst>
                <a:ext uri="{FF2B5EF4-FFF2-40B4-BE49-F238E27FC236}">
                  <a16:creationId xmlns:a16="http://schemas.microsoft.com/office/drawing/2014/main" id="{4E3C43D0-2428-EC4C-89F4-222DED650A04}"/>
                </a:ext>
              </a:extLst>
            </p:cNvPr>
            <p:cNvGrpSpPr/>
            <p:nvPr/>
          </p:nvGrpSpPr>
          <p:grpSpPr>
            <a:xfrm>
              <a:off x="8255456" y="4359943"/>
              <a:ext cx="43300" cy="116901"/>
              <a:chOff x="7985777" y="4036658"/>
              <a:chExt cx="38100" cy="114300"/>
            </a:xfrm>
          </p:grpSpPr>
          <p:sp>
            <p:nvSpPr>
              <p:cNvPr id="231" name="任意形状 230">
                <a:extLst>
                  <a:ext uri="{FF2B5EF4-FFF2-40B4-BE49-F238E27FC236}">
                    <a16:creationId xmlns:a16="http://schemas.microsoft.com/office/drawing/2014/main" id="{45DB20DF-7D46-9F49-B81A-82E16E4D71CB}"/>
                  </a:ext>
                </a:extLst>
              </p:cNvPr>
              <p:cNvSpPr/>
              <p:nvPr/>
            </p:nvSpPr>
            <p:spPr>
              <a:xfrm>
                <a:off x="7978633" y="4030064"/>
                <a:ext cx="38100" cy="35169"/>
              </a:xfrm>
              <a:custGeom>
                <a:avLst/>
                <a:gdLst>
                  <a:gd name="connsiteX0" fmla="*/ 37624 w 38100"/>
                  <a:gd name="connsiteY0" fmla="*/ 20662 h 35169"/>
                  <a:gd name="connsiteX1" fmla="*/ 22384 w 38100"/>
                  <a:gd name="connsiteY1" fmla="*/ 34730 h 35169"/>
                  <a:gd name="connsiteX2" fmla="*/ 7144 w 38100"/>
                  <a:gd name="connsiteY2" fmla="*/ 20662 h 35169"/>
                  <a:gd name="connsiteX3" fmla="*/ 22384 w 38100"/>
                  <a:gd name="connsiteY3" fmla="*/ 6594 h 35169"/>
                  <a:gd name="connsiteX4" fmla="*/ 37624 w 38100"/>
                  <a:gd name="connsiteY4" fmla="*/ 20662 h 35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5169">
                    <a:moveTo>
                      <a:pt x="37624" y="20662"/>
                    </a:moveTo>
                    <a:cubicBezTo>
                      <a:pt x="37624" y="28431"/>
                      <a:pt x="30801" y="34730"/>
                      <a:pt x="22384" y="34730"/>
                    </a:cubicBezTo>
                    <a:cubicBezTo>
                      <a:pt x="13967" y="34730"/>
                      <a:pt x="7144" y="28431"/>
                      <a:pt x="7144" y="20662"/>
                    </a:cubicBezTo>
                    <a:cubicBezTo>
                      <a:pt x="7144" y="12893"/>
                      <a:pt x="13967" y="6594"/>
                      <a:pt x="22384" y="6594"/>
                    </a:cubicBezTo>
                    <a:cubicBezTo>
                      <a:pt x="30801" y="6594"/>
                      <a:pt x="37624" y="12893"/>
                      <a:pt x="37624" y="20662"/>
                    </a:cubicBezTo>
                    <a:close/>
                  </a:path>
                </a:pathLst>
              </a:custGeom>
              <a:solidFill>
                <a:srgbClr val="898989"/>
              </a:solidFill>
              <a:ln w="9525" cap="flat">
                <a:noFill/>
                <a:prstDash val="solid"/>
                <a:miter/>
              </a:ln>
            </p:spPr>
            <p:txBody>
              <a:bodyPr rtlCol="0" anchor="ctr"/>
              <a:lstStyle/>
              <a:p>
                <a:endParaRPr lang="zh-CN" altLang="en-US" sz="1798">
                  <a:solidFill>
                    <a:prstClr val="black"/>
                  </a:solidFill>
                  <a:latin typeface="黑体" panose="02010609060101010101" pitchFamily="49" charset="-122"/>
                  <a:ea typeface="黑体" panose="02010609060101010101" pitchFamily="49" charset="-122"/>
                  <a:cs typeface="+mn-ea"/>
                  <a:sym typeface="+mn-lt"/>
                </a:endParaRPr>
              </a:p>
            </p:txBody>
          </p:sp>
          <p:sp>
            <p:nvSpPr>
              <p:cNvPr id="232" name="任意形状 231">
                <a:extLst>
                  <a:ext uri="{FF2B5EF4-FFF2-40B4-BE49-F238E27FC236}">
                    <a16:creationId xmlns:a16="http://schemas.microsoft.com/office/drawing/2014/main" id="{4F855BCE-02B5-9648-864D-130E451DED6D}"/>
                  </a:ext>
                </a:extLst>
              </p:cNvPr>
              <p:cNvSpPr/>
              <p:nvPr/>
            </p:nvSpPr>
            <p:spPr>
              <a:xfrm>
                <a:off x="7978633" y="4118866"/>
                <a:ext cx="38100" cy="35169"/>
              </a:xfrm>
              <a:custGeom>
                <a:avLst/>
                <a:gdLst>
                  <a:gd name="connsiteX0" fmla="*/ 37624 w 38100"/>
                  <a:gd name="connsiteY0" fmla="*/ 20662 h 35169"/>
                  <a:gd name="connsiteX1" fmla="*/ 22384 w 38100"/>
                  <a:gd name="connsiteY1" fmla="*/ 34730 h 35169"/>
                  <a:gd name="connsiteX2" fmla="*/ 7144 w 38100"/>
                  <a:gd name="connsiteY2" fmla="*/ 20662 h 35169"/>
                  <a:gd name="connsiteX3" fmla="*/ 22384 w 38100"/>
                  <a:gd name="connsiteY3" fmla="*/ 6594 h 35169"/>
                  <a:gd name="connsiteX4" fmla="*/ 37624 w 38100"/>
                  <a:gd name="connsiteY4" fmla="*/ 20662 h 35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5169">
                    <a:moveTo>
                      <a:pt x="37624" y="20662"/>
                    </a:moveTo>
                    <a:cubicBezTo>
                      <a:pt x="37624" y="28431"/>
                      <a:pt x="30801" y="34730"/>
                      <a:pt x="22384" y="34730"/>
                    </a:cubicBezTo>
                    <a:cubicBezTo>
                      <a:pt x="13967" y="34730"/>
                      <a:pt x="7144" y="28431"/>
                      <a:pt x="7144" y="20662"/>
                    </a:cubicBezTo>
                    <a:cubicBezTo>
                      <a:pt x="7144" y="12893"/>
                      <a:pt x="13967" y="6594"/>
                      <a:pt x="22384" y="6594"/>
                    </a:cubicBezTo>
                    <a:cubicBezTo>
                      <a:pt x="30801" y="6594"/>
                      <a:pt x="37624" y="12893"/>
                      <a:pt x="37624" y="20662"/>
                    </a:cubicBezTo>
                    <a:close/>
                  </a:path>
                </a:pathLst>
              </a:custGeom>
              <a:solidFill>
                <a:srgbClr val="DDDDDD"/>
              </a:solidFill>
              <a:ln w="9525" cap="flat">
                <a:noFill/>
                <a:prstDash val="solid"/>
                <a:miter/>
              </a:ln>
            </p:spPr>
            <p:txBody>
              <a:bodyPr rtlCol="0" anchor="ctr"/>
              <a:lstStyle/>
              <a:p>
                <a:endParaRPr lang="zh-CN" altLang="en-US" sz="1798">
                  <a:solidFill>
                    <a:prstClr val="black"/>
                  </a:solidFill>
                  <a:latin typeface="黑体" panose="02010609060101010101" pitchFamily="49" charset="-122"/>
                  <a:ea typeface="黑体" panose="02010609060101010101" pitchFamily="49" charset="-122"/>
                  <a:cs typeface="+mn-ea"/>
                  <a:sym typeface="+mn-lt"/>
                </a:endParaRPr>
              </a:p>
            </p:txBody>
          </p:sp>
          <p:sp>
            <p:nvSpPr>
              <p:cNvPr id="233" name="任意形状 232">
                <a:extLst>
                  <a:ext uri="{FF2B5EF4-FFF2-40B4-BE49-F238E27FC236}">
                    <a16:creationId xmlns:a16="http://schemas.microsoft.com/office/drawing/2014/main" id="{AC02BB61-7668-414E-9C50-F6A92B0CDE93}"/>
                  </a:ext>
                </a:extLst>
              </p:cNvPr>
              <p:cNvSpPr/>
              <p:nvPr/>
            </p:nvSpPr>
            <p:spPr>
              <a:xfrm>
                <a:off x="7978633" y="4074905"/>
                <a:ext cx="38100" cy="35169"/>
              </a:xfrm>
              <a:custGeom>
                <a:avLst/>
                <a:gdLst>
                  <a:gd name="connsiteX0" fmla="*/ 37624 w 38100"/>
                  <a:gd name="connsiteY0" fmla="*/ 20662 h 35169"/>
                  <a:gd name="connsiteX1" fmla="*/ 22384 w 38100"/>
                  <a:gd name="connsiteY1" fmla="*/ 34730 h 35169"/>
                  <a:gd name="connsiteX2" fmla="*/ 7144 w 38100"/>
                  <a:gd name="connsiteY2" fmla="*/ 20662 h 35169"/>
                  <a:gd name="connsiteX3" fmla="*/ 22384 w 38100"/>
                  <a:gd name="connsiteY3" fmla="*/ 6594 h 35169"/>
                  <a:gd name="connsiteX4" fmla="*/ 37624 w 38100"/>
                  <a:gd name="connsiteY4" fmla="*/ 20662 h 35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5169">
                    <a:moveTo>
                      <a:pt x="37624" y="20662"/>
                    </a:moveTo>
                    <a:cubicBezTo>
                      <a:pt x="37624" y="28431"/>
                      <a:pt x="30801" y="34730"/>
                      <a:pt x="22384" y="34730"/>
                    </a:cubicBezTo>
                    <a:cubicBezTo>
                      <a:pt x="13967" y="34730"/>
                      <a:pt x="7144" y="28431"/>
                      <a:pt x="7144" y="20662"/>
                    </a:cubicBezTo>
                    <a:cubicBezTo>
                      <a:pt x="7144" y="12893"/>
                      <a:pt x="13967" y="6594"/>
                      <a:pt x="22384" y="6594"/>
                    </a:cubicBezTo>
                    <a:cubicBezTo>
                      <a:pt x="30801" y="6594"/>
                      <a:pt x="37624" y="12893"/>
                      <a:pt x="37624" y="20662"/>
                    </a:cubicBezTo>
                    <a:close/>
                  </a:path>
                </a:pathLst>
              </a:custGeom>
              <a:solidFill>
                <a:srgbClr val="B5B5B5"/>
              </a:solidFill>
              <a:ln w="9525" cap="flat">
                <a:noFill/>
                <a:prstDash val="solid"/>
                <a:miter/>
              </a:ln>
            </p:spPr>
            <p:txBody>
              <a:bodyPr rtlCol="0" anchor="ctr"/>
              <a:lstStyle/>
              <a:p>
                <a:endParaRPr lang="zh-CN" altLang="en-US" sz="1798">
                  <a:solidFill>
                    <a:prstClr val="black"/>
                  </a:solidFill>
                  <a:latin typeface="黑体" panose="02010609060101010101" pitchFamily="49" charset="-122"/>
                  <a:ea typeface="黑体" panose="02010609060101010101" pitchFamily="49" charset="-122"/>
                  <a:cs typeface="+mn-ea"/>
                  <a:sym typeface="+mn-lt"/>
                </a:endParaRPr>
              </a:p>
            </p:txBody>
          </p:sp>
        </p:grpSp>
        <p:grpSp>
          <p:nvGrpSpPr>
            <p:cNvPr id="234" name="图形 119">
              <a:extLst>
                <a:ext uri="{FF2B5EF4-FFF2-40B4-BE49-F238E27FC236}">
                  <a16:creationId xmlns:a16="http://schemas.microsoft.com/office/drawing/2014/main" id="{612CA9AA-3BD7-774E-BBDC-B001441BBE7F}"/>
                </a:ext>
              </a:extLst>
            </p:cNvPr>
            <p:cNvGrpSpPr/>
            <p:nvPr/>
          </p:nvGrpSpPr>
          <p:grpSpPr>
            <a:xfrm>
              <a:off x="5976286" y="5702695"/>
              <a:ext cx="43300" cy="116901"/>
              <a:chOff x="5980304" y="5349525"/>
              <a:chExt cx="38100" cy="114300"/>
            </a:xfrm>
          </p:grpSpPr>
          <p:sp>
            <p:nvSpPr>
              <p:cNvPr id="235" name="任意形状 234">
                <a:extLst>
                  <a:ext uri="{FF2B5EF4-FFF2-40B4-BE49-F238E27FC236}">
                    <a16:creationId xmlns:a16="http://schemas.microsoft.com/office/drawing/2014/main" id="{A81C0357-417E-7945-AAAD-93DF288CC335}"/>
                  </a:ext>
                </a:extLst>
              </p:cNvPr>
              <p:cNvSpPr/>
              <p:nvPr/>
            </p:nvSpPr>
            <p:spPr>
              <a:xfrm>
                <a:off x="5973160" y="5342931"/>
                <a:ext cx="38100" cy="35169"/>
              </a:xfrm>
              <a:custGeom>
                <a:avLst/>
                <a:gdLst>
                  <a:gd name="connsiteX0" fmla="*/ 37624 w 38100"/>
                  <a:gd name="connsiteY0" fmla="*/ 20662 h 35169"/>
                  <a:gd name="connsiteX1" fmla="*/ 22384 w 38100"/>
                  <a:gd name="connsiteY1" fmla="*/ 34730 h 35169"/>
                  <a:gd name="connsiteX2" fmla="*/ 7144 w 38100"/>
                  <a:gd name="connsiteY2" fmla="*/ 20662 h 35169"/>
                  <a:gd name="connsiteX3" fmla="*/ 22384 w 38100"/>
                  <a:gd name="connsiteY3" fmla="*/ 6594 h 35169"/>
                  <a:gd name="connsiteX4" fmla="*/ 37624 w 38100"/>
                  <a:gd name="connsiteY4" fmla="*/ 20662 h 35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5169">
                    <a:moveTo>
                      <a:pt x="37624" y="20662"/>
                    </a:moveTo>
                    <a:cubicBezTo>
                      <a:pt x="37624" y="28431"/>
                      <a:pt x="30801" y="34730"/>
                      <a:pt x="22384" y="34730"/>
                    </a:cubicBezTo>
                    <a:cubicBezTo>
                      <a:pt x="13967" y="34730"/>
                      <a:pt x="7144" y="28431"/>
                      <a:pt x="7144" y="20662"/>
                    </a:cubicBezTo>
                    <a:cubicBezTo>
                      <a:pt x="7144" y="12893"/>
                      <a:pt x="13967" y="6594"/>
                      <a:pt x="22384" y="6594"/>
                    </a:cubicBezTo>
                    <a:cubicBezTo>
                      <a:pt x="30801" y="6594"/>
                      <a:pt x="37624" y="12893"/>
                      <a:pt x="37624" y="20662"/>
                    </a:cubicBezTo>
                    <a:close/>
                  </a:path>
                </a:pathLst>
              </a:custGeom>
              <a:solidFill>
                <a:srgbClr val="898989"/>
              </a:solidFill>
              <a:ln w="9525" cap="flat">
                <a:noFill/>
                <a:prstDash val="solid"/>
                <a:miter/>
              </a:ln>
            </p:spPr>
            <p:txBody>
              <a:bodyPr rtlCol="0" anchor="ctr"/>
              <a:lstStyle/>
              <a:p>
                <a:endParaRPr lang="zh-CN" altLang="en-US" sz="1798">
                  <a:solidFill>
                    <a:prstClr val="black"/>
                  </a:solidFill>
                  <a:latin typeface="黑体" panose="02010609060101010101" pitchFamily="49" charset="-122"/>
                  <a:ea typeface="黑体" panose="02010609060101010101" pitchFamily="49" charset="-122"/>
                  <a:cs typeface="+mn-ea"/>
                  <a:sym typeface="+mn-lt"/>
                </a:endParaRPr>
              </a:p>
            </p:txBody>
          </p:sp>
          <p:sp>
            <p:nvSpPr>
              <p:cNvPr id="236" name="任意形状 235">
                <a:extLst>
                  <a:ext uri="{FF2B5EF4-FFF2-40B4-BE49-F238E27FC236}">
                    <a16:creationId xmlns:a16="http://schemas.microsoft.com/office/drawing/2014/main" id="{A9DFC3B3-C2D2-7446-9309-8384C7E269ED}"/>
                  </a:ext>
                </a:extLst>
              </p:cNvPr>
              <p:cNvSpPr/>
              <p:nvPr/>
            </p:nvSpPr>
            <p:spPr>
              <a:xfrm>
                <a:off x="5973160" y="5431733"/>
                <a:ext cx="38100" cy="35169"/>
              </a:xfrm>
              <a:custGeom>
                <a:avLst/>
                <a:gdLst>
                  <a:gd name="connsiteX0" fmla="*/ 37624 w 38100"/>
                  <a:gd name="connsiteY0" fmla="*/ 20662 h 35169"/>
                  <a:gd name="connsiteX1" fmla="*/ 22384 w 38100"/>
                  <a:gd name="connsiteY1" fmla="*/ 34730 h 35169"/>
                  <a:gd name="connsiteX2" fmla="*/ 7144 w 38100"/>
                  <a:gd name="connsiteY2" fmla="*/ 20662 h 35169"/>
                  <a:gd name="connsiteX3" fmla="*/ 22384 w 38100"/>
                  <a:gd name="connsiteY3" fmla="*/ 6594 h 35169"/>
                  <a:gd name="connsiteX4" fmla="*/ 37624 w 38100"/>
                  <a:gd name="connsiteY4" fmla="*/ 20662 h 35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5169">
                    <a:moveTo>
                      <a:pt x="37624" y="20662"/>
                    </a:moveTo>
                    <a:cubicBezTo>
                      <a:pt x="37624" y="28431"/>
                      <a:pt x="30801" y="34730"/>
                      <a:pt x="22384" y="34730"/>
                    </a:cubicBezTo>
                    <a:cubicBezTo>
                      <a:pt x="13967" y="34730"/>
                      <a:pt x="7144" y="28431"/>
                      <a:pt x="7144" y="20662"/>
                    </a:cubicBezTo>
                    <a:cubicBezTo>
                      <a:pt x="7144" y="12893"/>
                      <a:pt x="13967" y="6594"/>
                      <a:pt x="22384" y="6594"/>
                    </a:cubicBezTo>
                    <a:cubicBezTo>
                      <a:pt x="30801" y="6594"/>
                      <a:pt x="37624" y="12893"/>
                      <a:pt x="37624" y="20662"/>
                    </a:cubicBezTo>
                    <a:close/>
                  </a:path>
                </a:pathLst>
              </a:custGeom>
              <a:solidFill>
                <a:srgbClr val="DDDDDD"/>
              </a:solidFill>
              <a:ln w="9525" cap="flat">
                <a:noFill/>
                <a:prstDash val="solid"/>
                <a:miter/>
              </a:ln>
            </p:spPr>
            <p:txBody>
              <a:bodyPr rtlCol="0" anchor="ctr"/>
              <a:lstStyle/>
              <a:p>
                <a:endParaRPr lang="zh-CN" altLang="en-US" sz="1798">
                  <a:solidFill>
                    <a:prstClr val="black"/>
                  </a:solidFill>
                  <a:latin typeface="黑体" panose="02010609060101010101" pitchFamily="49" charset="-122"/>
                  <a:ea typeface="黑体" panose="02010609060101010101" pitchFamily="49" charset="-122"/>
                  <a:cs typeface="+mn-ea"/>
                  <a:sym typeface="+mn-lt"/>
                </a:endParaRPr>
              </a:p>
            </p:txBody>
          </p:sp>
          <p:sp>
            <p:nvSpPr>
              <p:cNvPr id="237" name="任意形状 236">
                <a:extLst>
                  <a:ext uri="{FF2B5EF4-FFF2-40B4-BE49-F238E27FC236}">
                    <a16:creationId xmlns:a16="http://schemas.microsoft.com/office/drawing/2014/main" id="{B7BEBE6E-FB6C-0F49-88DD-89748EC7394B}"/>
                  </a:ext>
                </a:extLst>
              </p:cNvPr>
              <p:cNvSpPr/>
              <p:nvPr/>
            </p:nvSpPr>
            <p:spPr>
              <a:xfrm>
                <a:off x="5973160" y="5387772"/>
                <a:ext cx="38100" cy="35169"/>
              </a:xfrm>
              <a:custGeom>
                <a:avLst/>
                <a:gdLst>
                  <a:gd name="connsiteX0" fmla="*/ 37624 w 38100"/>
                  <a:gd name="connsiteY0" fmla="*/ 20662 h 35169"/>
                  <a:gd name="connsiteX1" fmla="*/ 22384 w 38100"/>
                  <a:gd name="connsiteY1" fmla="*/ 34730 h 35169"/>
                  <a:gd name="connsiteX2" fmla="*/ 7144 w 38100"/>
                  <a:gd name="connsiteY2" fmla="*/ 20662 h 35169"/>
                  <a:gd name="connsiteX3" fmla="*/ 22384 w 38100"/>
                  <a:gd name="connsiteY3" fmla="*/ 6594 h 35169"/>
                  <a:gd name="connsiteX4" fmla="*/ 37624 w 38100"/>
                  <a:gd name="connsiteY4" fmla="*/ 20662 h 35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5169">
                    <a:moveTo>
                      <a:pt x="37624" y="20662"/>
                    </a:moveTo>
                    <a:cubicBezTo>
                      <a:pt x="37624" y="28431"/>
                      <a:pt x="30801" y="34730"/>
                      <a:pt x="22384" y="34730"/>
                    </a:cubicBezTo>
                    <a:cubicBezTo>
                      <a:pt x="13967" y="34730"/>
                      <a:pt x="7144" y="28431"/>
                      <a:pt x="7144" y="20662"/>
                    </a:cubicBezTo>
                    <a:cubicBezTo>
                      <a:pt x="7144" y="12893"/>
                      <a:pt x="13967" y="6594"/>
                      <a:pt x="22384" y="6594"/>
                    </a:cubicBezTo>
                    <a:cubicBezTo>
                      <a:pt x="30801" y="6594"/>
                      <a:pt x="37624" y="12893"/>
                      <a:pt x="37624" y="20662"/>
                    </a:cubicBezTo>
                    <a:close/>
                  </a:path>
                </a:pathLst>
              </a:custGeom>
              <a:solidFill>
                <a:srgbClr val="B5B5B5"/>
              </a:solidFill>
              <a:ln w="9525" cap="flat">
                <a:noFill/>
                <a:prstDash val="solid"/>
                <a:miter/>
              </a:ln>
            </p:spPr>
            <p:txBody>
              <a:bodyPr rtlCol="0" anchor="ctr"/>
              <a:lstStyle/>
              <a:p>
                <a:endParaRPr lang="zh-CN" altLang="en-US" sz="1798">
                  <a:solidFill>
                    <a:prstClr val="black"/>
                  </a:solidFill>
                  <a:latin typeface="黑体" panose="02010609060101010101" pitchFamily="49" charset="-122"/>
                  <a:ea typeface="黑体" panose="02010609060101010101" pitchFamily="49" charset="-122"/>
                  <a:cs typeface="+mn-ea"/>
                  <a:sym typeface="+mn-lt"/>
                </a:endParaRPr>
              </a:p>
            </p:txBody>
          </p:sp>
        </p:grpSp>
        <p:grpSp>
          <p:nvGrpSpPr>
            <p:cNvPr id="238" name="图形 120">
              <a:extLst>
                <a:ext uri="{FF2B5EF4-FFF2-40B4-BE49-F238E27FC236}">
                  <a16:creationId xmlns:a16="http://schemas.microsoft.com/office/drawing/2014/main" id="{709B527F-19AD-E94F-8461-5EAC5A8E4F06}"/>
                </a:ext>
              </a:extLst>
            </p:cNvPr>
            <p:cNvGrpSpPr/>
            <p:nvPr/>
          </p:nvGrpSpPr>
          <p:grpSpPr>
            <a:xfrm>
              <a:off x="6884522" y="5702695"/>
              <a:ext cx="43300" cy="116901"/>
              <a:chOff x="6779473" y="5349525"/>
              <a:chExt cx="38100" cy="114300"/>
            </a:xfrm>
          </p:grpSpPr>
          <p:sp>
            <p:nvSpPr>
              <p:cNvPr id="239" name="任意形状 238">
                <a:extLst>
                  <a:ext uri="{FF2B5EF4-FFF2-40B4-BE49-F238E27FC236}">
                    <a16:creationId xmlns:a16="http://schemas.microsoft.com/office/drawing/2014/main" id="{864D7AD8-DCAC-D24F-B686-56D3EC1E7A1C}"/>
                  </a:ext>
                </a:extLst>
              </p:cNvPr>
              <p:cNvSpPr/>
              <p:nvPr/>
            </p:nvSpPr>
            <p:spPr>
              <a:xfrm>
                <a:off x="6772329" y="5342931"/>
                <a:ext cx="38100" cy="35169"/>
              </a:xfrm>
              <a:custGeom>
                <a:avLst/>
                <a:gdLst>
                  <a:gd name="connsiteX0" fmla="*/ 37624 w 38100"/>
                  <a:gd name="connsiteY0" fmla="*/ 20662 h 35169"/>
                  <a:gd name="connsiteX1" fmla="*/ 22384 w 38100"/>
                  <a:gd name="connsiteY1" fmla="*/ 34730 h 35169"/>
                  <a:gd name="connsiteX2" fmla="*/ 7144 w 38100"/>
                  <a:gd name="connsiteY2" fmla="*/ 20662 h 35169"/>
                  <a:gd name="connsiteX3" fmla="*/ 22384 w 38100"/>
                  <a:gd name="connsiteY3" fmla="*/ 6594 h 35169"/>
                  <a:gd name="connsiteX4" fmla="*/ 37624 w 38100"/>
                  <a:gd name="connsiteY4" fmla="*/ 20662 h 35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5169">
                    <a:moveTo>
                      <a:pt x="37624" y="20662"/>
                    </a:moveTo>
                    <a:cubicBezTo>
                      <a:pt x="37624" y="28431"/>
                      <a:pt x="30801" y="34730"/>
                      <a:pt x="22384" y="34730"/>
                    </a:cubicBezTo>
                    <a:cubicBezTo>
                      <a:pt x="13967" y="34730"/>
                      <a:pt x="7144" y="28431"/>
                      <a:pt x="7144" y="20662"/>
                    </a:cubicBezTo>
                    <a:cubicBezTo>
                      <a:pt x="7144" y="12893"/>
                      <a:pt x="13967" y="6594"/>
                      <a:pt x="22384" y="6594"/>
                    </a:cubicBezTo>
                    <a:cubicBezTo>
                      <a:pt x="30801" y="6594"/>
                      <a:pt x="37624" y="12893"/>
                      <a:pt x="37624" y="20662"/>
                    </a:cubicBezTo>
                    <a:close/>
                  </a:path>
                </a:pathLst>
              </a:custGeom>
              <a:solidFill>
                <a:srgbClr val="898989"/>
              </a:solidFill>
              <a:ln w="9525" cap="flat">
                <a:noFill/>
                <a:prstDash val="solid"/>
                <a:miter/>
              </a:ln>
            </p:spPr>
            <p:txBody>
              <a:bodyPr rtlCol="0" anchor="ctr"/>
              <a:lstStyle/>
              <a:p>
                <a:endParaRPr lang="zh-CN" altLang="en-US" sz="1798">
                  <a:solidFill>
                    <a:prstClr val="black"/>
                  </a:solidFill>
                  <a:latin typeface="黑体" panose="02010609060101010101" pitchFamily="49" charset="-122"/>
                  <a:ea typeface="黑体" panose="02010609060101010101" pitchFamily="49" charset="-122"/>
                  <a:cs typeface="+mn-ea"/>
                  <a:sym typeface="+mn-lt"/>
                </a:endParaRPr>
              </a:p>
            </p:txBody>
          </p:sp>
          <p:sp>
            <p:nvSpPr>
              <p:cNvPr id="240" name="任意形状 239">
                <a:extLst>
                  <a:ext uri="{FF2B5EF4-FFF2-40B4-BE49-F238E27FC236}">
                    <a16:creationId xmlns:a16="http://schemas.microsoft.com/office/drawing/2014/main" id="{A76CF58C-9383-E745-8DE7-E5160E9528A5}"/>
                  </a:ext>
                </a:extLst>
              </p:cNvPr>
              <p:cNvSpPr/>
              <p:nvPr/>
            </p:nvSpPr>
            <p:spPr>
              <a:xfrm>
                <a:off x="6772329" y="5431733"/>
                <a:ext cx="38100" cy="35169"/>
              </a:xfrm>
              <a:custGeom>
                <a:avLst/>
                <a:gdLst>
                  <a:gd name="connsiteX0" fmla="*/ 37624 w 38100"/>
                  <a:gd name="connsiteY0" fmla="*/ 20662 h 35169"/>
                  <a:gd name="connsiteX1" fmla="*/ 22384 w 38100"/>
                  <a:gd name="connsiteY1" fmla="*/ 34730 h 35169"/>
                  <a:gd name="connsiteX2" fmla="*/ 7144 w 38100"/>
                  <a:gd name="connsiteY2" fmla="*/ 20662 h 35169"/>
                  <a:gd name="connsiteX3" fmla="*/ 22384 w 38100"/>
                  <a:gd name="connsiteY3" fmla="*/ 6594 h 35169"/>
                  <a:gd name="connsiteX4" fmla="*/ 37624 w 38100"/>
                  <a:gd name="connsiteY4" fmla="*/ 20662 h 35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5169">
                    <a:moveTo>
                      <a:pt x="37624" y="20662"/>
                    </a:moveTo>
                    <a:cubicBezTo>
                      <a:pt x="37624" y="28431"/>
                      <a:pt x="30801" y="34730"/>
                      <a:pt x="22384" y="34730"/>
                    </a:cubicBezTo>
                    <a:cubicBezTo>
                      <a:pt x="13967" y="34730"/>
                      <a:pt x="7144" y="28431"/>
                      <a:pt x="7144" y="20662"/>
                    </a:cubicBezTo>
                    <a:cubicBezTo>
                      <a:pt x="7144" y="12893"/>
                      <a:pt x="13967" y="6594"/>
                      <a:pt x="22384" y="6594"/>
                    </a:cubicBezTo>
                    <a:cubicBezTo>
                      <a:pt x="30801" y="6594"/>
                      <a:pt x="37624" y="12893"/>
                      <a:pt x="37624" y="20662"/>
                    </a:cubicBezTo>
                    <a:close/>
                  </a:path>
                </a:pathLst>
              </a:custGeom>
              <a:solidFill>
                <a:srgbClr val="DDDDDD"/>
              </a:solidFill>
              <a:ln w="9525" cap="flat">
                <a:noFill/>
                <a:prstDash val="solid"/>
                <a:miter/>
              </a:ln>
            </p:spPr>
            <p:txBody>
              <a:bodyPr rtlCol="0" anchor="ctr"/>
              <a:lstStyle/>
              <a:p>
                <a:endParaRPr lang="zh-CN" altLang="en-US" sz="1798">
                  <a:solidFill>
                    <a:prstClr val="black"/>
                  </a:solidFill>
                  <a:latin typeface="黑体" panose="02010609060101010101" pitchFamily="49" charset="-122"/>
                  <a:ea typeface="黑体" panose="02010609060101010101" pitchFamily="49" charset="-122"/>
                  <a:cs typeface="+mn-ea"/>
                  <a:sym typeface="+mn-lt"/>
                </a:endParaRPr>
              </a:p>
            </p:txBody>
          </p:sp>
          <p:sp>
            <p:nvSpPr>
              <p:cNvPr id="241" name="任意形状 240">
                <a:extLst>
                  <a:ext uri="{FF2B5EF4-FFF2-40B4-BE49-F238E27FC236}">
                    <a16:creationId xmlns:a16="http://schemas.microsoft.com/office/drawing/2014/main" id="{07ECFEEC-2F3D-D74A-AC8B-9635B5BD4625}"/>
                  </a:ext>
                </a:extLst>
              </p:cNvPr>
              <p:cNvSpPr/>
              <p:nvPr/>
            </p:nvSpPr>
            <p:spPr>
              <a:xfrm>
                <a:off x="6772329" y="5387772"/>
                <a:ext cx="38100" cy="35169"/>
              </a:xfrm>
              <a:custGeom>
                <a:avLst/>
                <a:gdLst>
                  <a:gd name="connsiteX0" fmla="*/ 37624 w 38100"/>
                  <a:gd name="connsiteY0" fmla="*/ 20662 h 35169"/>
                  <a:gd name="connsiteX1" fmla="*/ 22384 w 38100"/>
                  <a:gd name="connsiteY1" fmla="*/ 34730 h 35169"/>
                  <a:gd name="connsiteX2" fmla="*/ 7144 w 38100"/>
                  <a:gd name="connsiteY2" fmla="*/ 20662 h 35169"/>
                  <a:gd name="connsiteX3" fmla="*/ 22384 w 38100"/>
                  <a:gd name="connsiteY3" fmla="*/ 6594 h 35169"/>
                  <a:gd name="connsiteX4" fmla="*/ 37624 w 38100"/>
                  <a:gd name="connsiteY4" fmla="*/ 20662 h 35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5169">
                    <a:moveTo>
                      <a:pt x="37624" y="20662"/>
                    </a:moveTo>
                    <a:cubicBezTo>
                      <a:pt x="37624" y="28431"/>
                      <a:pt x="30801" y="34730"/>
                      <a:pt x="22384" y="34730"/>
                    </a:cubicBezTo>
                    <a:cubicBezTo>
                      <a:pt x="13967" y="34730"/>
                      <a:pt x="7144" y="28431"/>
                      <a:pt x="7144" y="20662"/>
                    </a:cubicBezTo>
                    <a:cubicBezTo>
                      <a:pt x="7144" y="12893"/>
                      <a:pt x="13967" y="6594"/>
                      <a:pt x="22384" y="6594"/>
                    </a:cubicBezTo>
                    <a:cubicBezTo>
                      <a:pt x="30801" y="6594"/>
                      <a:pt x="37624" y="12893"/>
                      <a:pt x="37624" y="20662"/>
                    </a:cubicBezTo>
                    <a:close/>
                  </a:path>
                </a:pathLst>
              </a:custGeom>
              <a:solidFill>
                <a:srgbClr val="B5B5B5"/>
              </a:solidFill>
              <a:ln w="9525" cap="flat">
                <a:noFill/>
                <a:prstDash val="solid"/>
                <a:miter/>
              </a:ln>
            </p:spPr>
            <p:txBody>
              <a:bodyPr rtlCol="0" anchor="ctr"/>
              <a:lstStyle/>
              <a:p>
                <a:endParaRPr lang="zh-CN" altLang="en-US" sz="1798">
                  <a:solidFill>
                    <a:prstClr val="black"/>
                  </a:solidFill>
                  <a:latin typeface="黑体" panose="02010609060101010101" pitchFamily="49" charset="-122"/>
                  <a:ea typeface="黑体" panose="02010609060101010101" pitchFamily="49" charset="-122"/>
                  <a:cs typeface="+mn-ea"/>
                  <a:sym typeface="+mn-lt"/>
                </a:endParaRPr>
              </a:p>
            </p:txBody>
          </p:sp>
        </p:grpSp>
        <p:grpSp>
          <p:nvGrpSpPr>
            <p:cNvPr id="242" name="图形 121">
              <a:extLst>
                <a:ext uri="{FF2B5EF4-FFF2-40B4-BE49-F238E27FC236}">
                  <a16:creationId xmlns:a16="http://schemas.microsoft.com/office/drawing/2014/main" id="{E767B8A6-F785-DF45-A897-BC8E82C3D1AF}"/>
                </a:ext>
              </a:extLst>
            </p:cNvPr>
            <p:cNvGrpSpPr/>
            <p:nvPr/>
          </p:nvGrpSpPr>
          <p:grpSpPr>
            <a:xfrm>
              <a:off x="8263483" y="5702695"/>
              <a:ext cx="43300" cy="116901"/>
              <a:chOff x="7992840" y="5349525"/>
              <a:chExt cx="38100" cy="114300"/>
            </a:xfrm>
          </p:grpSpPr>
          <p:sp>
            <p:nvSpPr>
              <p:cNvPr id="243" name="任意形状 242">
                <a:extLst>
                  <a:ext uri="{FF2B5EF4-FFF2-40B4-BE49-F238E27FC236}">
                    <a16:creationId xmlns:a16="http://schemas.microsoft.com/office/drawing/2014/main" id="{6571FE14-84E1-084E-B9E8-92D22241E272}"/>
                  </a:ext>
                </a:extLst>
              </p:cNvPr>
              <p:cNvSpPr/>
              <p:nvPr/>
            </p:nvSpPr>
            <p:spPr>
              <a:xfrm>
                <a:off x="7985696" y="5342931"/>
                <a:ext cx="38100" cy="35169"/>
              </a:xfrm>
              <a:custGeom>
                <a:avLst/>
                <a:gdLst>
                  <a:gd name="connsiteX0" fmla="*/ 37624 w 38100"/>
                  <a:gd name="connsiteY0" fmla="*/ 20662 h 35169"/>
                  <a:gd name="connsiteX1" fmla="*/ 22384 w 38100"/>
                  <a:gd name="connsiteY1" fmla="*/ 34730 h 35169"/>
                  <a:gd name="connsiteX2" fmla="*/ 7144 w 38100"/>
                  <a:gd name="connsiteY2" fmla="*/ 20662 h 35169"/>
                  <a:gd name="connsiteX3" fmla="*/ 22384 w 38100"/>
                  <a:gd name="connsiteY3" fmla="*/ 6594 h 35169"/>
                  <a:gd name="connsiteX4" fmla="*/ 37624 w 38100"/>
                  <a:gd name="connsiteY4" fmla="*/ 20662 h 35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5169">
                    <a:moveTo>
                      <a:pt x="37624" y="20662"/>
                    </a:moveTo>
                    <a:cubicBezTo>
                      <a:pt x="37624" y="28431"/>
                      <a:pt x="30801" y="34730"/>
                      <a:pt x="22384" y="34730"/>
                    </a:cubicBezTo>
                    <a:cubicBezTo>
                      <a:pt x="13967" y="34730"/>
                      <a:pt x="7144" y="28431"/>
                      <a:pt x="7144" y="20662"/>
                    </a:cubicBezTo>
                    <a:cubicBezTo>
                      <a:pt x="7144" y="12893"/>
                      <a:pt x="13967" y="6594"/>
                      <a:pt x="22384" y="6594"/>
                    </a:cubicBezTo>
                    <a:cubicBezTo>
                      <a:pt x="30801" y="6594"/>
                      <a:pt x="37624" y="12893"/>
                      <a:pt x="37624" y="20662"/>
                    </a:cubicBezTo>
                    <a:close/>
                  </a:path>
                </a:pathLst>
              </a:custGeom>
              <a:solidFill>
                <a:srgbClr val="898989"/>
              </a:solidFill>
              <a:ln w="9525" cap="flat">
                <a:noFill/>
                <a:prstDash val="solid"/>
                <a:miter/>
              </a:ln>
            </p:spPr>
            <p:txBody>
              <a:bodyPr rtlCol="0" anchor="ctr"/>
              <a:lstStyle/>
              <a:p>
                <a:endParaRPr lang="zh-CN" altLang="en-US" sz="1798">
                  <a:solidFill>
                    <a:prstClr val="black"/>
                  </a:solidFill>
                  <a:latin typeface="黑体" panose="02010609060101010101" pitchFamily="49" charset="-122"/>
                  <a:ea typeface="黑体" panose="02010609060101010101" pitchFamily="49" charset="-122"/>
                  <a:cs typeface="+mn-ea"/>
                  <a:sym typeface="+mn-lt"/>
                </a:endParaRPr>
              </a:p>
            </p:txBody>
          </p:sp>
          <p:sp>
            <p:nvSpPr>
              <p:cNvPr id="244" name="任意形状 243">
                <a:extLst>
                  <a:ext uri="{FF2B5EF4-FFF2-40B4-BE49-F238E27FC236}">
                    <a16:creationId xmlns:a16="http://schemas.microsoft.com/office/drawing/2014/main" id="{D2048BDC-ED0D-F046-A764-7F084F462707}"/>
                  </a:ext>
                </a:extLst>
              </p:cNvPr>
              <p:cNvSpPr/>
              <p:nvPr/>
            </p:nvSpPr>
            <p:spPr>
              <a:xfrm>
                <a:off x="7985696" y="5431733"/>
                <a:ext cx="38100" cy="35169"/>
              </a:xfrm>
              <a:custGeom>
                <a:avLst/>
                <a:gdLst>
                  <a:gd name="connsiteX0" fmla="*/ 37624 w 38100"/>
                  <a:gd name="connsiteY0" fmla="*/ 20662 h 35169"/>
                  <a:gd name="connsiteX1" fmla="*/ 22384 w 38100"/>
                  <a:gd name="connsiteY1" fmla="*/ 34730 h 35169"/>
                  <a:gd name="connsiteX2" fmla="*/ 7144 w 38100"/>
                  <a:gd name="connsiteY2" fmla="*/ 20662 h 35169"/>
                  <a:gd name="connsiteX3" fmla="*/ 22384 w 38100"/>
                  <a:gd name="connsiteY3" fmla="*/ 6594 h 35169"/>
                  <a:gd name="connsiteX4" fmla="*/ 37624 w 38100"/>
                  <a:gd name="connsiteY4" fmla="*/ 20662 h 35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5169">
                    <a:moveTo>
                      <a:pt x="37624" y="20662"/>
                    </a:moveTo>
                    <a:cubicBezTo>
                      <a:pt x="37624" y="28431"/>
                      <a:pt x="30801" y="34730"/>
                      <a:pt x="22384" y="34730"/>
                    </a:cubicBezTo>
                    <a:cubicBezTo>
                      <a:pt x="13967" y="34730"/>
                      <a:pt x="7144" y="28431"/>
                      <a:pt x="7144" y="20662"/>
                    </a:cubicBezTo>
                    <a:cubicBezTo>
                      <a:pt x="7144" y="12893"/>
                      <a:pt x="13967" y="6594"/>
                      <a:pt x="22384" y="6594"/>
                    </a:cubicBezTo>
                    <a:cubicBezTo>
                      <a:pt x="30801" y="6594"/>
                      <a:pt x="37624" y="12893"/>
                      <a:pt x="37624" y="20662"/>
                    </a:cubicBezTo>
                    <a:close/>
                  </a:path>
                </a:pathLst>
              </a:custGeom>
              <a:solidFill>
                <a:srgbClr val="DDDDDD"/>
              </a:solidFill>
              <a:ln w="9525" cap="flat">
                <a:noFill/>
                <a:prstDash val="solid"/>
                <a:miter/>
              </a:ln>
            </p:spPr>
            <p:txBody>
              <a:bodyPr rtlCol="0" anchor="ctr"/>
              <a:lstStyle/>
              <a:p>
                <a:endParaRPr lang="zh-CN" altLang="en-US" sz="1798">
                  <a:solidFill>
                    <a:prstClr val="black"/>
                  </a:solidFill>
                  <a:latin typeface="黑体" panose="02010609060101010101" pitchFamily="49" charset="-122"/>
                  <a:ea typeface="黑体" panose="02010609060101010101" pitchFamily="49" charset="-122"/>
                  <a:cs typeface="+mn-ea"/>
                  <a:sym typeface="+mn-lt"/>
                </a:endParaRPr>
              </a:p>
            </p:txBody>
          </p:sp>
          <p:sp>
            <p:nvSpPr>
              <p:cNvPr id="245" name="任意形状 244">
                <a:extLst>
                  <a:ext uri="{FF2B5EF4-FFF2-40B4-BE49-F238E27FC236}">
                    <a16:creationId xmlns:a16="http://schemas.microsoft.com/office/drawing/2014/main" id="{7DD576C2-D9F5-3645-86BE-9C02EE6D351C}"/>
                  </a:ext>
                </a:extLst>
              </p:cNvPr>
              <p:cNvSpPr/>
              <p:nvPr/>
            </p:nvSpPr>
            <p:spPr>
              <a:xfrm>
                <a:off x="7985696" y="5387772"/>
                <a:ext cx="38100" cy="35169"/>
              </a:xfrm>
              <a:custGeom>
                <a:avLst/>
                <a:gdLst>
                  <a:gd name="connsiteX0" fmla="*/ 37624 w 38100"/>
                  <a:gd name="connsiteY0" fmla="*/ 20662 h 35169"/>
                  <a:gd name="connsiteX1" fmla="*/ 22384 w 38100"/>
                  <a:gd name="connsiteY1" fmla="*/ 34730 h 35169"/>
                  <a:gd name="connsiteX2" fmla="*/ 7144 w 38100"/>
                  <a:gd name="connsiteY2" fmla="*/ 20662 h 35169"/>
                  <a:gd name="connsiteX3" fmla="*/ 22384 w 38100"/>
                  <a:gd name="connsiteY3" fmla="*/ 6594 h 35169"/>
                  <a:gd name="connsiteX4" fmla="*/ 37624 w 38100"/>
                  <a:gd name="connsiteY4" fmla="*/ 20662 h 35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5169">
                    <a:moveTo>
                      <a:pt x="37624" y="20662"/>
                    </a:moveTo>
                    <a:cubicBezTo>
                      <a:pt x="37624" y="28431"/>
                      <a:pt x="30801" y="34730"/>
                      <a:pt x="22384" y="34730"/>
                    </a:cubicBezTo>
                    <a:cubicBezTo>
                      <a:pt x="13967" y="34730"/>
                      <a:pt x="7144" y="28431"/>
                      <a:pt x="7144" y="20662"/>
                    </a:cubicBezTo>
                    <a:cubicBezTo>
                      <a:pt x="7144" y="12893"/>
                      <a:pt x="13967" y="6594"/>
                      <a:pt x="22384" y="6594"/>
                    </a:cubicBezTo>
                    <a:cubicBezTo>
                      <a:pt x="30801" y="6594"/>
                      <a:pt x="37624" y="12893"/>
                      <a:pt x="37624" y="20662"/>
                    </a:cubicBezTo>
                    <a:close/>
                  </a:path>
                </a:pathLst>
              </a:custGeom>
              <a:solidFill>
                <a:srgbClr val="B5B5B5"/>
              </a:solidFill>
              <a:ln w="9525" cap="flat">
                <a:noFill/>
                <a:prstDash val="solid"/>
                <a:miter/>
              </a:ln>
            </p:spPr>
            <p:txBody>
              <a:bodyPr rtlCol="0" anchor="ctr"/>
              <a:lstStyle/>
              <a:p>
                <a:endParaRPr lang="zh-CN" altLang="en-US" sz="1798">
                  <a:solidFill>
                    <a:prstClr val="black"/>
                  </a:solidFill>
                  <a:latin typeface="黑体" panose="02010609060101010101" pitchFamily="49" charset="-122"/>
                  <a:ea typeface="黑体" panose="02010609060101010101" pitchFamily="49" charset="-122"/>
                  <a:cs typeface="+mn-ea"/>
                  <a:sym typeface="+mn-lt"/>
                </a:endParaRPr>
              </a:p>
            </p:txBody>
          </p:sp>
        </p:grpSp>
        <p:grpSp>
          <p:nvGrpSpPr>
            <p:cNvPr id="246" name="图形 113">
              <a:extLst>
                <a:ext uri="{FF2B5EF4-FFF2-40B4-BE49-F238E27FC236}">
                  <a16:creationId xmlns:a16="http://schemas.microsoft.com/office/drawing/2014/main" id="{82BDA867-A284-0946-9F32-98F689DF5DA7}"/>
                </a:ext>
              </a:extLst>
            </p:cNvPr>
            <p:cNvGrpSpPr/>
            <p:nvPr/>
          </p:nvGrpSpPr>
          <p:grpSpPr>
            <a:xfrm>
              <a:off x="9565955" y="4359943"/>
              <a:ext cx="43300" cy="116901"/>
              <a:chOff x="9138904" y="4036658"/>
              <a:chExt cx="38100" cy="114300"/>
            </a:xfrm>
          </p:grpSpPr>
          <p:sp>
            <p:nvSpPr>
              <p:cNvPr id="247" name="任意形状 246">
                <a:extLst>
                  <a:ext uri="{FF2B5EF4-FFF2-40B4-BE49-F238E27FC236}">
                    <a16:creationId xmlns:a16="http://schemas.microsoft.com/office/drawing/2014/main" id="{080F46D5-9D04-D640-8270-EE70F53C38CB}"/>
                  </a:ext>
                </a:extLst>
              </p:cNvPr>
              <p:cNvSpPr/>
              <p:nvPr/>
            </p:nvSpPr>
            <p:spPr>
              <a:xfrm>
                <a:off x="9131760" y="4030064"/>
                <a:ext cx="38100" cy="35169"/>
              </a:xfrm>
              <a:custGeom>
                <a:avLst/>
                <a:gdLst>
                  <a:gd name="connsiteX0" fmla="*/ 37624 w 38100"/>
                  <a:gd name="connsiteY0" fmla="*/ 20662 h 35169"/>
                  <a:gd name="connsiteX1" fmla="*/ 22384 w 38100"/>
                  <a:gd name="connsiteY1" fmla="*/ 34730 h 35169"/>
                  <a:gd name="connsiteX2" fmla="*/ 7144 w 38100"/>
                  <a:gd name="connsiteY2" fmla="*/ 20662 h 35169"/>
                  <a:gd name="connsiteX3" fmla="*/ 22384 w 38100"/>
                  <a:gd name="connsiteY3" fmla="*/ 6594 h 35169"/>
                  <a:gd name="connsiteX4" fmla="*/ 37624 w 38100"/>
                  <a:gd name="connsiteY4" fmla="*/ 20662 h 35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5169">
                    <a:moveTo>
                      <a:pt x="37624" y="20662"/>
                    </a:moveTo>
                    <a:cubicBezTo>
                      <a:pt x="37624" y="28431"/>
                      <a:pt x="30801" y="34730"/>
                      <a:pt x="22384" y="34730"/>
                    </a:cubicBezTo>
                    <a:cubicBezTo>
                      <a:pt x="13967" y="34730"/>
                      <a:pt x="7144" y="28431"/>
                      <a:pt x="7144" y="20662"/>
                    </a:cubicBezTo>
                    <a:cubicBezTo>
                      <a:pt x="7144" y="12893"/>
                      <a:pt x="13967" y="6594"/>
                      <a:pt x="22384" y="6594"/>
                    </a:cubicBezTo>
                    <a:cubicBezTo>
                      <a:pt x="30801" y="6594"/>
                      <a:pt x="37624" y="12893"/>
                      <a:pt x="37624" y="20662"/>
                    </a:cubicBezTo>
                    <a:close/>
                  </a:path>
                </a:pathLst>
              </a:custGeom>
              <a:solidFill>
                <a:srgbClr val="898989"/>
              </a:solidFill>
              <a:ln w="9525" cap="flat">
                <a:noFill/>
                <a:prstDash val="solid"/>
                <a:miter/>
              </a:ln>
            </p:spPr>
            <p:txBody>
              <a:bodyPr rtlCol="0" anchor="ctr"/>
              <a:lstStyle/>
              <a:p>
                <a:endParaRPr lang="zh-CN" altLang="en-US" sz="1798" dirty="0">
                  <a:solidFill>
                    <a:prstClr val="black"/>
                  </a:solidFill>
                  <a:latin typeface="黑体" panose="02010609060101010101" pitchFamily="49" charset="-122"/>
                  <a:ea typeface="黑体" panose="02010609060101010101" pitchFamily="49" charset="-122"/>
                  <a:cs typeface="+mn-ea"/>
                  <a:sym typeface="+mn-lt"/>
                </a:endParaRPr>
              </a:p>
            </p:txBody>
          </p:sp>
          <p:sp>
            <p:nvSpPr>
              <p:cNvPr id="248" name="任意形状 247">
                <a:extLst>
                  <a:ext uri="{FF2B5EF4-FFF2-40B4-BE49-F238E27FC236}">
                    <a16:creationId xmlns:a16="http://schemas.microsoft.com/office/drawing/2014/main" id="{E6C1D358-51BE-9C4F-8839-B82F3CCE2EAF}"/>
                  </a:ext>
                </a:extLst>
              </p:cNvPr>
              <p:cNvSpPr/>
              <p:nvPr/>
            </p:nvSpPr>
            <p:spPr>
              <a:xfrm>
                <a:off x="9131760" y="4118866"/>
                <a:ext cx="38100" cy="35169"/>
              </a:xfrm>
              <a:custGeom>
                <a:avLst/>
                <a:gdLst>
                  <a:gd name="connsiteX0" fmla="*/ 37624 w 38100"/>
                  <a:gd name="connsiteY0" fmla="*/ 20662 h 35169"/>
                  <a:gd name="connsiteX1" fmla="*/ 22384 w 38100"/>
                  <a:gd name="connsiteY1" fmla="*/ 34730 h 35169"/>
                  <a:gd name="connsiteX2" fmla="*/ 7144 w 38100"/>
                  <a:gd name="connsiteY2" fmla="*/ 20662 h 35169"/>
                  <a:gd name="connsiteX3" fmla="*/ 22384 w 38100"/>
                  <a:gd name="connsiteY3" fmla="*/ 6594 h 35169"/>
                  <a:gd name="connsiteX4" fmla="*/ 37624 w 38100"/>
                  <a:gd name="connsiteY4" fmla="*/ 20662 h 35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5169">
                    <a:moveTo>
                      <a:pt x="37624" y="20662"/>
                    </a:moveTo>
                    <a:cubicBezTo>
                      <a:pt x="37624" y="28431"/>
                      <a:pt x="30801" y="34730"/>
                      <a:pt x="22384" y="34730"/>
                    </a:cubicBezTo>
                    <a:cubicBezTo>
                      <a:pt x="13967" y="34730"/>
                      <a:pt x="7144" y="28431"/>
                      <a:pt x="7144" y="20662"/>
                    </a:cubicBezTo>
                    <a:cubicBezTo>
                      <a:pt x="7144" y="12893"/>
                      <a:pt x="13967" y="6594"/>
                      <a:pt x="22384" y="6594"/>
                    </a:cubicBezTo>
                    <a:cubicBezTo>
                      <a:pt x="30801" y="6594"/>
                      <a:pt x="37624" y="12893"/>
                      <a:pt x="37624" y="20662"/>
                    </a:cubicBezTo>
                    <a:close/>
                  </a:path>
                </a:pathLst>
              </a:custGeom>
              <a:solidFill>
                <a:srgbClr val="DDDDDD"/>
              </a:solidFill>
              <a:ln w="9525" cap="flat">
                <a:noFill/>
                <a:prstDash val="solid"/>
                <a:miter/>
              </a:ln>
            </p:spPr>
            <p:txBody>
              <a:bodyPr rtlCol="0" anchor="ctr"/>
              <a:lstStyle/>
              <a:p>
                <a:endParaRPr lang="zh-CN" altLang="en-US" sz="1798">
                  <a:solidFill>
                    <a:prstClr val="black"/>
                  </a:solidFill>
                  <a:latin typeface="黑体" panose="02010609060101010101" pitchFamily="49" charset="-122"/>
                  <a:ea typeface="黑体" panose="02010609060101010101" pitchFamily="49" charset="-122"/>
                  <a:cs typeface="+mn-ea"/>
                  <a:sym typeface="+mn-lt"/>
                </a:endParaRPr>
              </a:p>
            </p:txBody>
          </p:sp>
          <p:sp>
            <p:nvSpPr>
              <p:cNvPr id="249" name="任意形状 248">
                <a:extLst>
                  <a:ext uri="{FF2B5EF4-FFF2-40B4-BE49-F238E27FC236}">
                    <a16:creationId xmlns:a16="http://schemas.microsoft.com/office/drawing/2014/main" id="{427AC358-A73C-E147-85D4-2F9DDD444A3A}"/>
                  </a:ext>
                </a:extLst>
              </p:cNvPr>
              <p:cNvSpPr/>
              <p:nvPr/>
            </p:nvSpPr>
            <p:spPr>
              <a:xfrm>
                <a:off x="9131760" y="4074905"/>
                <a:ext cx="38100" cy="35169"/>
              </a:xfrm>
              <a:custGeom>
                <a:avLst/>
                <a:gdLst>
                  <a:gd name="connsiteX0" fmla="*/ 37624 w 38100"/>
                  <a:gd name="connsiteY0" fmla="*/ 20662 h 35169"/>
                  <a:gd name="connsiteX1" fmla="*/ 22384 w 38100"/>
                  <a:gd name="connsiteY1" fmla="*/ 34730 h 35169"/>
                  <a:gd name="connsiteX2" fmla="*/ 7144 w 38100"/>
                  <a:gd name="connsiteY2" fmla="*/ 20662 h 35169"/>
                  <a:gd name="connsiteX3" fmla="*/ 22384 w 38100"/>
                  <a:gd name="connsiteY3" fmla="*/ 6594 h 35169"/>
                  <a:gd name="connsiteX4" fmla="*/ 37624 w 38100"/>
                  <a:gd name="connsiteY4" fmla="*/ 20662 h 35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5169">
                    <a:moveTo>
                      <a:pt x="37624" y="20662"/>
                    </a:moveTo>
                    <a:cubicBezTo>
                      <a:pt x="37624" y="28431"/>
                      <a:pt x="30801" y="34730"/>
                      <a:pt x="22384" y="34730"/>
                    </a:cubicBezTo>
                    <a:cubicBezTo>
                      <a:pt x="13967" y="34730"/>
                      <a:pt x="7144" y="28431"/>
                      <a:pt x="7144" y="20662"/>
                    </a:cubicBezTo>
                    <a:cubicBezTo>
                      <a:pt x="7144" y="12893"/>
                      <a:pt x="13967" y="6594"/>
                      <a:pt x="22384" y="6594"/>
                    </a:cubicBezTo>
                    <a:cubicBezTo>
                      <a:pt x="30801" y="6594"/>
                      <a:pt x="37624" y="12893"/>
                      <a:pt x="37624" y="20662"/>
                    </a:cubicBezTo>
                    <a:close/>
                  </a:path>
                </a:pathLst>
              </a:custGeom>
              <a:solidFill>
                <a:srgbClr val="B5B5B5"/>
              </a:solidFill>
              <a:ln w="9525" cap="flat">
                <a:noFill/>
                <a:prstDash val="solid"/>
                <a:miter/>
              </a:ln>
            </p:spPr>
            <p:txBody>
              <a:bodyPr rtlCol="0" anchor="ctr"/>
              <a:lstStyle/>
              <a:p>
                <a:endParaRPr lang="zh-CN" altLang="en-US" sz="1798">
                  <a:solidFill>
                    <a:prstClr val="black"/>
                  </a:solidFill>
                  <a:latin typeface="黑体" panose="02010609060101010101" pitchFamily="49" charset="-122"/>
                  <a:ea typeface="黑体" panose="02010609060101010101" pitchFamily="49" charset="-122"/>
                  <a:cs typeface="+mn-ea"/>
                  <a:sym typeface="+mn-lt"/>
                </a:endParaRPr>
              </a:p>
            </p:txBody>
          </p:sp>
        </p:grpSp>
        <p:grpSp>
          <p:nvGrpSpPr>
            <p:cNvPr id="250" name="图形 122">
              <a:extLst>
                <a:ext uri="{FF2B5EF4-FFF2-40B4-BE49-F238E27FC236}">
                  <a16:creationId xmlns:a16="http://schemas.microsoft.com/office/drawing/2014/main" id="{C9A9C254-D5FC-D44A-A868-3143D0EE12AA}"/>
                </a:ext>
              </a:extLst>
            </p:cNvPr>
            <p:cNvGrpSpPr/>
            <p:nvPr/>
          </p:nvGrpSpPr>
          <p:grpSpPr>
            <a:xfrm>
              <a:off x="9573982" y="5702695"/>
              <a:ext cx="43300" cy="116901"/>
              <a:chOff x="9145967" y="5349525"/>
              <a:chExt cx="38100" cy="114300"/>
            </a:xfrm>
          </p:grpSpPr>
          <p:sp>
            <p:nvSpPr>
              <p:cNvPr id="251" name="任意形状 250">
                <a:extLst>
                  <a:ext uri="{FF2B5EF4-FFF2-40B4-BE49-F238E27FC236}">
                    <a16:creationId xmlns:a16="http://schemas.microsoft.com/office/drawing/2014/main" id="{E9346394-5E15-824D-873B-FA848709A5C0}"/>
                  </a:ext>
                </a:extLst>
              </p:cNvPr>
              <p:cNvSpPr/>
              <p:nvPr/>
            </p:nvSpPr>
            <p:spPr>
              <a:xfrm>
                <a:off x="9138823" y="5342931"/>
                <a:ext cx="38100" cy="35169"/>
              </a:xfrm>
              <a:custGeom>
                <a:avLst/>
                <a:gdLst>
                  <a:gd name="connsiteX0" fmla="*/ 37624 w 38100"/>
                  <a:gd name="connsiteY0" fmla="*/ 20662 h 35169"/>
                  <a:gd name="connsiteX1" fmla="*/ 22384 w 38100"/>
                  <a:gd name="connsiteY1" fmla="*/ 34730 h 35169"/>
                  <a:gd name="connsiteX2" fmla="*/ 7144 w 38100"/>
                  <a:gd name="connsiteY2" fmla="*/ 20662 h 35169"/>
                  <a:gd name="connsiteX3" fmla="*/ 22384 w 38100"/>
                  <a:gd name="connsiteY3" fmla="*/ 6594 h 35169"/>
                  <a:gd name="connsiteX4" fmla="*/ 37624 w 38100"/>
                  <a:gd name="connsiteY4" fmla="*/ 20662 h 35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5169">
                    <a:moveTo>
                      <a:pt x="37624" y="20662"/>
                    </a:moveTo>
                    <a:cubicBezTo>
                      <a:pt x="37624" y="28431"/>
                      <a:pt x="30801" y="34730"/>
                      <a:pt x="22384" y="34730"/>
                    </a:cubicBezTo>
                    <a:cubicBezTo>
                      <a:pt x="13967" y="34730"/>
                      <a:pt x="7144" y="28431"/>
                      <a:pt x="7144" y="20662"/>
                    </a:cubicBezTo>
                    <a:cubicBezTo>
                      <a:pt x="7144" y="12893"/>
                      <a:pt x="13967" y="6594"/>
                      <a:pt x="22384" y="6594"/>
                    </a:cubicBezTo>
                    <a:cubicBezTo>
                      <a:pt x="30801" y="6594"/>
                      <a:pt x="37624" y="12893"/>
                      <a:pt x="37624" y="20662"/>
                    </a:cubicBezTo>
                    <a:close/>
                  </a:path>
                </a:pathLst>
              </a:custGeom>
              <a:solidFill>
                <a:srgbClr val="898989"/>
              </a:solidFill>
              <a:ln w="9525" cap="flat">
                <a:noFill/>
                <a:prstDash val="solid"/>
                <a:miter/>
              </a:ln>
            </p:spPr>
            <p:txBody>
              <a:bodyPr rtlCol="0" anchor="ctr"/>
              <a:lstStyle/>
              <a:p>
                <a:endParaRPr lang="zh-CN" altLang="en-US" sz="1798">
                  <a:solidFill>
                    <a:prstClr val="black"/>
                  </a:solidFill>
                  <a:latin typeface="黑体" panose="02010609060101010101" pitchFamily="49" charset="-122"/>
                  <a:ea typeface="黑体" panose="02010609060101010101" pitchFamily="49" charset="-122"/>
                  <a:cs typeface="+mn-ea"/>
                  <a:sym typeface="+mn-lt"/>
                </a:endParaRPr>
              </a:p>
            </p:txBody>
          </p:sp>
          <p:sp>
            <p:nvSpPr>
              <p:cNvPr id="252" name="任意形状 251">
                <a:extLst>
                  <a:ext uri="{FF2B5EF4-FFF2-40B4-BE49-F238E27FC236}">
                    <a16:creationId xmlns:a16="http://schemas.microsoft.com/office/drawing/2014/main" id="{83AEAC3E-7925-BD49-B981-BE8341E18220}"/>
                  </a:ext>
                </a:extLst>
              </p:cNvPr>
              <p:cNvSpPr/>
              <p:nvPr/>
            </p:nvSpPr>
            <p:spPr>
              <a:xfrm>
                <a:off x="9138823" y="5431733"/>
                <a:ext cx="38100" cy="35169"/>
              </a:xfrm>
              <a:custGeom>
                <a:avLst/>
                <a:gdLst>
                  <a:gd name="connsiteX0" fmla="*/ 37624 w 38100"/>
                  <a:gd name="connsiteY0" fmla="*/ 20662 h 35169"/>
                  <a:gd name="connsiteX1" fmla="*/ 22384 w 38100"/>
                  <a:gd name="connsiteY1" fmla="*/ 34730 h 35169"/>
                  <a:gd name="connsiteX2" fmla="*/ 7144 w 38100"/>
                  <a:gd name="connsiteY2" fmla="*/ 20662 h 35169"/>
                  <a:gd name="connsiteX3" fmla="*/ 22384 w 38100"/>
                  <a:gd name="connsiteY3" fmla="*/ 6594 h 35169"/>
                  <a:gd name="connsiteX4" fmla="*/ 37624 w 38100"/>
                  <a:gd name="connsiteY4" fmla="*/ 20662 h 35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5169">
                    <a:moveTo>
                      <a:pt x="37624" y="20662"/>
                    </a:moveTo>
                    <a:cubicBezTo>
                      <a:pt x="37624" y="28431"/>
                      <a:pt x="30801" y="34730"/>
                      <a:pt x="22384" y="34730"/>
                    </a:cubicBezTo>
                    <a:cubicBezTo>
                      <a:pt x="13967" y="34730"/>
                      <a:pt x="7144" y="28431"/>
                      <a:pt x="7144" y="20662"/>
                    </a:cubicBezTo>
                    <a:cubicBezTo>
                      <a:pt x="7144" y="12893"/>
                      <a:pt x="13967" y="6594"/>
                      <a:pt x="22384" y="6594"/>
                    </a:cubicBezTo>
                    <a:cubicBezTo>
                      <a:pt x="30801" y="6594"/>
                      <a:pt x="37624" y="12893"/>
                      <a:pt x="37624" y="20662"/>
                    </a:cubicBezTo>
                    <a:close/>
                  </a:path>
                </a:pathLst>
              </a:custGeom>
              <a:solidFill>
                <a:srgbClr val="DDDDDD"/>
              </a:solidFill>
              <a:ln w="9525" cap="flat">
                <a:noFill/>
                <a:prstDash val="solid"/>
                <a:miter/>
              </a:ln>
            </p:spPr>
            <p:txBody>
              <a:bodyPr rtlCol="0" anchor="ctr"/>
              <a:lstStyle/>
              <a:p>
                <a:endParaRPr lang="zh-CN" altLang="en-US" sz="1798">
                  <a:solidFill>
                    <a:prstClr val="black"/>
                  </a:solidFill>
                  <a:latin typeface="黑体" panose="02010609060101010101" pitchFamily="49" charset="-122"/>
                  <a:ea typeface="黑体" panose="02010609060101010101" pitchFamily="49" charset="-122"/>
                  <a:cs typeface="+mn-ea"/>
                  <a:sym typeface="+mn-lt"/>
                </a:endParaRPr>
              </a:p>
            </p:txBody>
          </p:sp>
          <p:sp>
            <p:nvSpPr>
              <p:cNvPr id="253" name="任意形状 252">
                <a:extLst>
                  <a:ext uri="{FF2B5EF4-FFF2-40B4-BE49-F238E27FC236}">
                    <a16:creationId xmlns:a16="http://schemas.microsoft.com/office/drawing/2014/main" id="{173AFB6D-0671-174E-9592-F9FE63FE4A6E}"/>
                  </a:ext>
                </a:extLst>
              </p:cNvPr>
              <p:cNvSpPr/>
              <p:nvPr/>
            </p:nvSpPr>
            <p:spPr>
              <a:xfrm>
                <a:off x="9138823" y="5387772"/>
                <a:ext cx="38100" cy="35169"/>
              </a:xfrm>
              <a:custGeom>
                <a:avLst/>
                <a:gdLst>
                  <a:gd name="connsiteX0" fmla="*/ 37624 w 38100"/>
                  <a:gd name="connsiteY0" fmla="*/ 20662 h 35169"/>
                  <a:gd name="connsiteX1" fmla="*/ 22384 w 38100"/>
                  <a:gd name="connsiteY1" fmla="*/ 34730 h 35169"/>
                  <a:gd name="connsiteX2" fmla="*/ 7144 w 38100"/>
                  <a:gd name="connsiteY2" fmla="*/ 20662 h 35169"/>
                  <a:gd name="connsiteX3" fmla="*/ 22384 w 38100"/>
                  <a:gd name="connsiteY3" fmla="*/ 6594 h 35169"/>
                  <a:gd name="connsiteX4" fmla="*/ 37624 w 38100"/>
                  <a:gd name="connsiteY4" fmla="*/ 20662 h 35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5169">
                    <a:moveTo>
                      <a:pt x="37624" y="20662"/>
                    </a:moveTo>
                    <a:cubicBezTo>
                      <a:pt x="37624" y="28431"/>
                      <a:pt x="30801" y="34730"/>
                      <a:pt x="22384" y="34730"/>
                    </a:cubicBezTo>
                    <a:cubicBezTo>
                      <a:pt x="13967" y="34730"/>
                      <a:pt x="7144" y="28431"/>
                      <a:pt x="7144" y="20662"/>
                    </a:cubicBezTo>
                    <a:cubicBezTo>
                      <a:pt x="7144" y="12893"/>
                      <a:pt x="13967" y="6594"/>
                      <a:pt x="22384" y="6594"/>
                    </a:cubicBezTo>
                    <a:cubicBezTo>
                      <a:pt x="30801" y="6594"/>
                      <a:pt x="37624" y="12893"/>
                      <a:pt x="37624" y="20662"/>
                    </a:cubicBezTo>
                    <a:close/>
                  </a:path>
                </a:pathLst>
              </a:custGeom>
              <a:solidFill>
                <a:srgbClr val="B5B5B5"/>
              </a:solidFill>
              <a:ln w="9525" cap="flat">
                <a:noFill/>
                <a:prstDash val="solid"/>
                <a:miter/>
              </a:ln>
            </p:spPr>
            <p:txBody>
              <a:bodyPr rtlCol="0" anchor="ctr"/>
              <a:lstStyle/>
              <a:p>
                <a:endParaRPr lang="zh-CN" altLang="en-US" sz="1798">
                  <a:solidFill>
                    <a:prstClr val="black"/>
                  </a:solidFill>
                  <a:latin typeface="黑体" panose="02010609060101010101" pitchFamily="49" charset="-122"/>
                  <a:ea typeface="黑体" panose="02010609060101010101" pitchFamily="49" charset="-122"/>
                  <a:cs typeface="+mn-ea"/>
                  <a:sym typeface="+mn-lt"/>
                </a:endParaRPr>
              </a:p>
            </p:txBody>
          </p:sp>
        </p:grpSp>
        <p:grpSp>
          <p:nvGrpSpPr>
            <p:cNvPr id="254" name="图形 114">
              <a:extLst>
                <a:ext uri="{FF2B5EF4-FFF2-40B4-BE49-F238E27FC236}">
                  <a16:creationId xmlns:a16="http://schemas.microsoft.com/office/drawing/2014/main" id="{1AB7691E-383C-7643-9E52-042F15972DB4}"/>
                </a:ext>
              </a:extLst>
            </p:cNvPr>
            <p:cNvGrpSpPr/>
            <p:nvPr/>
          </p:nvGrpSpPr>
          <p:grpSpPr>
            <a:xfrm>
              <a:off x="10871630" y="4359943"/>
              <a:ext cx="43300" cy="116901"/>
              <a:chOff x="10287786" y="4036658"/>
              <a:chExt cx="38100" cy="114300"/>
            </a:xfrm>
          </p:grpSpPr>
          <p:sp>
            <p:nvSpPr>
              <p:cNvPr id="255" name="任意形状 254">
                <a:extLst>
                  <a:ext uri="{FF2B5EF4-FFF2-40B4-BE49-F238E27FC236}">
                    <a16:creationId xmlns:a16="http://schemas.microsoft.com/office/drawing/2014/main" id="{AE2388E8-F3D2-3D4F-9AF2-05C9D042C9C6}"/>
                  </a:ext>
                </a:extLst>
              </p:cNvPr>
              <p:cNvSpPr/>
              <p:nvPr/>
            </p:nvSpPr>
            <p:spPr>
              <a:xfrm>
                <a:off x="10280642" y="4030064"/>
                <a:ext cx="38100" cy="35169"/>
              </a:xfrm>
              <a:custGeom>
                <a:avLst/>
                <a:gdLst>
                  <a:gd name="connsiteX0" fmla="*/ 37624 w 38100"/>
                  <a:gd name="connsiteY0" fmla="*/ 20662 h 35169"/>
                  <a:gd name="connsiteX1" fmla="*/ 22384 w 38100"/>
                  <a:gd name="connsiteY1" fmla="*/ 34730 h 35169"/>
                  <a:gd name="connsiteX2" fmla="*/ 7144 w 38100"/>
                  <a:gd name="connsiteY2" fmla="*/ 20662 h 35169"/>
                  <a:gd name="connsiteX3" fmla="*/ 22384 w 38100"/>
                  <a:gd name="connsiteY3" fmla="*/ 6594 h 35169"/>
                  <a:gd name="connsiteX4" fmla="*/ 37624 w 38100"/>
                  <a:gd name="connsiteY4" fmla="*/ 20662 h 35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5169">
                    <a:moveTo>
                      <a:pt x="37624" y="20662"/>
                    </a:moveTo>
                    <a:cubicBezTo>
                      <a:pt x="37624" y="28431"/>
                      <a:pt x="30801" y="34730"/>
                      <a:pt x="22384" y="34730"/>
                    </a:cubicBezTo>
                    <a:cubicBezTo>
                      <a:pt x="13967" y="34730"/>
                      <a:pt x="7144" y="28431"/>
                      <a:pt x="7144" y="20662"/>
                    </a:cubicBezTo>
                    <a:cubicBezTo>
                      <a:pt x="7144" y="12893"/>
                      <a:pt x="13967" y="6594"/>
                      <a:pt x="22384" y="6594"/>
                    </a:cubicBezTo>
                    <a:cubicBezTo>
                      <a:pt x="30801" y="6594"/>
                      <a:pt x="37624" y="12893"/>
                      <a:pt x="37624" y="20662"/>
                    </a:cubicBezTo>
                    <a:close/>
                  </a:path>
                </a:pathLst>
              </a:custGeom>
              <a:solidFill>
                <a:srgbClr val="898989"/>
              </a:solidFill>
              <a:ln w="9525" cap="flat">
                <a:noFill/>
                <a:prstDash val="solid"/>
                <a:miter/>
              </a:ln>
            </p:spPr>
            <p:txBody>
              <a:bodyPr rtlCol="0" anchor="ctr"/>
              <a:lstStyle/>
              <a:p>
                <a:endParaRPr lang="zh-CN" altLang="en-US" sz="1798" dirty="0">
                  <a:solidFill>
                    <a:prstClr val="black"/>
                  </a:solidFill>
                  <a:latin typeface="黑体" panose="02010609060101010101" pitchFamily="49" charset="-122"/>
                  <a:ea typeface="黑体" panose="02010609060101010101" pitchFamily="49" charset="-122"/>
                  <a:cs typeface="+mn-ea"/>
                  <a:sym typeface="+mn-lt"/>
                </a:endParaRPr>
              </a:p>
            </p:txBody>
          </p:sp>
          <p:sp>
            <p:nvSpPr>
              <p:cNvPr id="256" name="任意形状 255">
                <a:extLst>
                  <a:ext uri="{FF2B5EF4-FFF2-40B4-BE49-F238E27FC236}">
                    <a16:creationId xmlns:a16="http://schemas.microsoft.com/office/drawing/2014/main" id="{75D9D800-B925-7A49-9A93-44065A6D05A2}"/>
                  </a:ext>
                </a:extLst>
              </p:cNvPr>
              <p:cNvSpPr/>
              <p:nvPr/>
            </p:nvSpPr>
            <p:spPr>
              <a:xfrm>
                <a:off x="10280642" y="4118866"/>
                <a:ext cx="38100" cy="35169"/>
              </a:xfrm>
              <a:custGeom>
                <a:avLst/>
                <a:gdLst>
                  <a:gd name="connsiteX0" fmla="*/ 37624 w 38100"/>
                  <a:gd name="connsiteY0" fmla="*/ 20662 h 35169"/>
                  <a:gd name="connsiteX1" fmla="*/ 22384 w 38100"/>
                  <a:gd name="connsiteY1" fmla="*/ 34730 h 35169"/>
                  <a:gd name="connsiteX2" fmla="*/ 7144 w 38100"/>
                  <a:gd name="connsiteY2" fmla="*/ 20662 h 35169"/>
                  <a:gd name="connsiteX3" fmla="*/ 22384 w 38100"/>
                  <a:gd name="connsiteY3" fmla="*/ 6594 h 35169"/>
                  <a:gd name="connsiteX4" fmla="*/ 37624 w 38100"/>
                  <a:gd name="connsiteY4" fmla="*/ 20662 h 35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5169">
                    <a:moveTo>
                      <a:pt x="37624" y="20662"/>
                    </a:moveTo>
                    <a:cubicBezTo>
                      <a:pt x="37624" y="28431"/>
                      <a:pt x="30801" y="34730"/>
                      <a:pt x="22384" y="34730"/>
                    </a:cubicBezTo>
                    <a:cubicBezTo>
                      <a:pt x="13967" y="34730"/>
                      <a:pt x="7144" y="28431"/>
                      <a:pt x="7144" y="20662"/>
                    </a:cubicBezTo>
                    <a:cubicBezTo>
                      <a:pt x="7144" y="12893"/>
                      <a:pt x="13967" y="6594"/>
                      <a:pt x="22384" y="6594"/>
                    </a:cubicBezTo>
                    <a:cubicBezTo>
                      <a:pt x="30801" y="6594"/>
                      <a:pt x="37624" y="12893"/>
                      <a:pt x="37624" y="20662"/>
                    </a:cubicBezTo>
                    <a:close/>
                  </a:path>
                </a:pathLst>
              </a:custGeom>
              <a:solidFill>
                <a:srgbClr val="DDDDDD"/>
              </a:solidFill>
              <a:ln w="9525" cap="flat">
                <a:noFill/>
                <a:prstDash val="solid"/>
                <a:miter/>
              </a:ln>
            </p:spPr>
            <p:txBody>
              <a:bodyPr rtlCol="0" anchor="ctr"/>
              <a:lstStyle/>
              <a:p>
                <a:endParaRPr lang="zh-CN" altLang="en-US" sz="1798">
                  <a:solidFill>
                    <a:prstClr val="black"/>
                  </a:solidFill>
                  <a:latin typeface="黑体" panose="02010609060101010101" pitchFamily="49" charset="-122"/>
                  <a:ea typeface="黑体" panose="02010609060101010101" pitchFamily="49" charset="-122"/>
                  <a:cs typeface="+mn-ea"/>
                  <a:sym typeface="+mn-lt"/>
                </a:endParaRPr>
              </a:p>
            </p:txBody>
          </p:sp>
          <p:sp>
            <p:nvSpPr>
              <p:cNvPr id="257" name="任意形状 256">
                <a:extLst>
                  <a:ext uri="{FF2B5EF4-FFF2-40B4-BE49-F238E27FC236}">
                    <a16:creationId xmlns:a16="http://schemas.microsoft.com/office/drawing/2014/main" id="{B75534F9-A34E-9542-BA4E-0B4C85BEA4A2}"/>
                  </a:ext>
                </a:extLst>
              </p:cNvPr>
              <p:cNvSpPr/>
              <p:nvPr/>
            </p:nvSpPr>
            <p:spPr>
              <a:xfrm>
                <a:off x="10280642" y="4074905"/>
                <a:ext cx="38100" cy="35169"/>
              </a:xfrm>
              <a:custGeom>
                <a:avLst/>
                <a:gdLst>
                  <a:gd name="connsiteX0" fmla="*/ 37624 w 38100"/>
                  <a:gd name="connsiteY0" fmla="*/ 20662 h 35169"/>
                  <a:gd name="connsiteX1" fmla="*/ 22384 w 38100"/>
                  <a:gd name="connsiteY1" fmla="*/ 34730 h 35169"/>
                  <a:gd name="connsiteX2" fmla="*/ 7144 w 38100"/>
                  <a:gd name="connsiteY2" fmla="*/ 20662 h 35169"/>
                  <a:gd name="connsiteX3" fmla="*/ 22384 w 38100"/>
                  <a:gd name="connsiteY3" fmla="*/ 6594 h 35169"/>
                  <a:gd name="connsiteX4" fmla="*/ 37624 w 38100"/>
                  <a:gd name="connsiteY4" fmla="*/ 20662 h 35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5169">
                    <a:moveTo>
                      <a:pt x="37624" y="20662"/>
                    </a:moveTo>
                    <a:cubicBezTo>
                      <a:pt x="37624" y="28431"/>
                      <a:pt x="30801" y="34730"/>
                      <a:pt x="22384" y="34730"/>
                    </a:cubicBezTo>
                    <a:cubicBezTo>
                      <a:pt x="13967" y="34730"/>
                      <a:pt x="7144" y="28431"/>
                      <a:pt x="7144" y="20662"/>
                    </a:cubicBezTo>
                    <a:cubicBezTo>
                      <a:pt x="7144" y="12893"/>
                      <a:pt x="13967" y="6594"/>
                      <a:pt x="22384" y="6594"/>
                    </a:cubicBezTo>
                    <a:cubicBezTo>
                      <a:pt x="30801" y="6594"/>
                      <a:pt x="37624" y="12893"/>
                      <a:pt x="37624" y="20662"/>
                    </a:cubicBezTo>
                    <a:close/>
                  </a:path>
                </a:pathLst>
              </a:custGeom>
              <a:solidFill>
                <a:srgbClr val="B5B5B5"/>
              </a:solidFill>
              <a:ln w="9525" cap="flat">
                <a:noFill/>
                <a:prstDash val="solid"/>
                <a:miter/>
              </a:ln>
            </p:spPr>
            <p:txBody>
              <a:bodyPr rtlCol="0" anchor="ctr"/>
              <a:lstStyle/>
              <a:p>
                <a:endParaRPr lang="zh-CN" altLang="en-US" sz="1798">
                  <a:solidFill>
                    <a:prstClr val="black"/>
                  </a:solidFill>
                  <a:latin typeface="黑体" panose="02010609060101010101" pitchFamily="49" charset="-122"/>
                  <a:ea typeface="黑体" panose="02010609060101010101" pitchFamily="49" charset="-122"/>
                  <a:cs typeface="+mn-ea"/>
                  <a:sym typeface="+mn-lt"/>
                </a:endParaRPr>
              </a:p>
            </p:txBody>
          </p:sp>
        </p:grpSp>
        <p:grpSp>
          <p:nvGrpSpPr>
            <p:cNvPr id="258" name="图形 123">
              <a:extLst>
                <a:ext uri="{FF2B5EF4-FFF2-40B4-BE49-F238E27FC236}">
                  <a16:creationId xmlns:a16="http://schemas.microsoft.com/office/drawing/2014/main" id="{F61B0BBA-C647-5A46-98DF-9CD35E0A7FC5}"/>
                </a:ext>
              </a:extLst>
            </p:cNvPr>
            <p:cNvGrpSpPr/>
            <p:nvPr/>
          </p:nvGrpSpPr>
          <p:grpSpPr>
            <a:xfrm>
              <a:off x="10879657" y="5702695"/>
              <a:ext cx="43300" cy="116901"/>
              <a:chOff x="10294849" y="5349525"/>
              <a:chExt cx="38100" cy="114300"/>
            </a:xfrm>
          </p:grpSpPr>
          <p:sp>
            <p:nvSpPr>
              <p:cNvPr id="259" name="任意形状 258">
                <a:extLst>
                  <a:ext uri="{FF2B5EF4-FFF2-40B4-BE49-F238E27FC236}">
                    <a16:creationId xmlns:a16="http://schemas.microsoft.com/office/drawing/2014/main" id="{3B112C72-606A-1B4B-815B-35B843796287}"/>
                  </a:ext>
                </a:extLst>
              </p:cNvPr>
              <p:cNvSpPr/>
              <p:nvPr/>
            </p:nvSpPr>
            <p:spPr>
              <a:xfrm>
                <a:off x="10287705" y="5342931"/>
                <a:ext cx="38100" cy="35169"/>
              </a:xfrm>
              <a:custGeom>
                <a:avLst/>
                <a:gdLst>
                  <a:gd name="connsiteX0" fmla="*/ 37624 w 38100"/>
                  <a:gd name="connsiteY0" fmla="*/ 20662 h 35169"/>
                  <a:gd name="connsiteX1" fmla="*/ 22384 w 38100"/>
                  <a:gd name="connsiteY1" fmla="*/ 34730 h 35169"/>
                  <a:gd name="connsiteX2" fmla="*/ 7144 w 38100"/>
                  <a:gd name="connsiteY2" fmla="*/ 20662 h 35169"/>
                  <a:gd name="connsiteX3" fmla="*/ 22384 w 38100"/>
                  <a:gd name="connsiteY3" fmla="*/ 6594 h 35169"/>
                  <a:gd name="connsiteX4" fmla="*/ 37624 w 38100"/>
                  <a:gd name="connsiteY4" fmla="*/ 20662 h 35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5169">
                    <a:moveTo>
                      <a:pt x="37624" y="20662"/>
                    </a:moveTo>
                    <a:cubicBezTo>
                      <a:pt x="37624" y="28431"/>
                      <a:pt x="30801" y="34730"/>
                      <a:pt x="22384" y="34730"/>
                    </a:cubicBezTo>
                    <a:cubicBezTo>
                      <a:pt x="13967" y="34730"/>
                      <a:pt x="7144" y="28431"/>
                      <a:pt x="7144" y="20662"/>
                    </a:cubicBezTo>
                    <a:cubicBezTo>
                      <a:pt x="7144" y="12893"/>
                      <a:pt x="13967" y="6594"/>
                      <a:pt x="22384" y="6594"/>
                    </a:cubicBezTo>
                    <a:cubicBezTo>
                      <a:pt x="30801" y="6594"/>
                      <a:pt x="37624" y="12893"/>
                      <a:pt x="37624" y="20662"/>
                    </a:cubicBezTo>
                    <a:close/>
                  </a:path>
                </a:pathLst>
              </a:custGeom>
              <a:solidFill>
                <a:srgbClr val="898989"/>
              </a:solidFill>
              <a:ln w="9525" cap="flat">
                <a:noFill/>
                <a:prstDash val="solid"/>
                <a:miter/>
              </a:ln>
            </p:spPr>
            <p:txBody>
              <a:bodyPr rtlCol="0" anchor="ctr"/>
              <a:lstStyle/>
              <a:p>
                <a:endParaRPr lang="zh-CN" altLang="en-US" sz="1798">
                  <a:solidFill>
                    <a:prstClr val="black"/>
                  </a:solidFill>
                  <a:latin typeface="黑体" panose="02010609060101010101" pitchFamily="49" charset="-122"/>
                  <a:ea typeface="黑体" panose="02010609060101010101" pitchFamily="49" charset="-122"/>
                  <a:cs typeface="+mn-ea"/>
                  <a:sym typeface="+mn-lt"/>
                </a:endParaRPr>
              </a:p>
            </p:txBody>
          </p:sp>
          <p:sp>
            <p:nvSpPr>
              <p:cNvPr id="260" name="任意形状 259">
                <a:extLst>
                  <a:ext uri="{FF2B5EF4-FFF2-40B4-BE49-F238E27FC236}">
                    <a16:creationId xmlns:a16="http://schemas.microsoft.com/office/drawing/2014/main" id="{6D0F9EED-07ED-2641-96E2-2F2C06927F22}"/>
                  </a:ext>
                </a:extLst>
              </p:cNvPr>
              <p:cNvSpPr/>
              <p:nvPr/>
            </p:nvSpPr>
            <p:spPr>
              <a:xfrm>
                <a:off x="10287705" y="5431733"/>
                <a:ext cx="38100" cy="35169"/>
              </a:xfrm>
              <a:custGeom>
                <a:avLst/>
                <a:gdLst>
                  <a:gd name="connsiteX0" fmla="*/ 37624 w 38100"/>
                  <a:gd name="connsiteY0" fmla="*/ 20662 h 35169"/>
                  <a:gd name="connsiteX1" fmla="*/ 22384 w 38100"/>
                  <a:gd name="connsiteY1" fmla="*/ 34730 h 35169"/>
                  <a:gd name="connsiteX2" fmla="*/ 7144 w 38100"/>
                  <a:gd name="connsiteY2" fmla="*/ 20662 h 35169"/>
                  <a:gd name="connsiteX3" fmla="*/ 22384 w 38100"/>
                  <a:gd name="connsiteY3" fmla="*/ 6594 h 35169"/>
                  <a:gd name="connsiteX4" fmla="*/ 37624 w 38100"/>
                  <a:gd name="connsiteY4" fmla="*/ 20662 h 35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5169">
                    <a:moveTo>
                      <a:pt x="37624" y="20662"/>
                    </a:moveTo>
                    <a:cubicBezTo>
                      <a:pt x="37624" y="28431"/>
                      <a:pt x="30801" y="34730"/>
                      <a:pt x="22384" y="34730"/>
                    </a:cubicBezTo>
                    <a:cubicBezTo>
                      <a:pt x="13967" y="34730"/>
                      <a:pt x="7144" y="28431"/>
                      <a:pt x="7144" y="20662"/>
                    </a:cubicBezTo>
                    <a:cubicBezTo>
                      <a:pt x="7144" y="12893"/>
                      <a:pt x="13967" y="6594"/>
                      <a:pt x="22384" y="6594"/>
                    </a:cubicBezTo>
                    <a:cubicBezTo>
                      <a:pt x="30801" y="6594"/>
                      <a:pt x="37624" y="12893"/>
                      <a:pt x="37624" y="20662"/>
                    </a:cubicBezTo>
                    <a:close/>
                  </a:path>
                </a:pathLst>
              </a:custGeom>
              <a:solidFill>
                <a:srgbClr val="DDDDDD"/>
              </a:solidFill>
              <a:ln w="9525" cap="flat">
                <a:noFill/>
                <a:prstDash val="solid"/>
                <a:miter/>
              </a:ln>
            </p:spPr>
            <p:txBody>
              <a:bodyPr rtlCol="0" anchor="ctr"/>
              <a:lstStyle/>
              <a:p>
                <a:endParaRPr lang="zh-CN" altLang="en-US" sz="1798">
                  <a:solidFill>
                    <a:prstClr val="black"/>
                  </a:solidFill>
                  <a:latin typeface="黑体" panose="02010609060101010101" pitchFamily="49" charset="-122"/>
                  <a:ea typeface="黑体" panose="02010609060101010101" pitchFamily="49" charset="-122"/>
                  <a:cs typeface="+mn-ea"/>
                  <a:sym typeface="+mn-lt"/>
                </a:endParaRPr>
              </a:p>
            </p:txBody>
          </p:sp>
          <p:sp>
            <p:nvSpPr>
              <p:cNvPr id="261" name="任意形状 260">
                <a:extLst>
                  <a:ext uri="{FF2B5EF4-FFF2-40B4-BE49-F238E27FC236}">
                    <a16:creationId xmlns:a16="http://schemas.microsoft.com/office/drawing/2014/main" id="{7DC1241A-DC6F-464A-B07B-AA1B42641031}"/>
                  </a:ext>
                </a:extLst>
              </p:cNvPr>
              <p:cNvSpPr/>
              <p:nvPr/>
            </p:nvSpPr>
            <p:spPr>
              <a:xfrm>
                <a:off x="10287705" y="5387772"/>
                <a:ext cx="38100" cy="35169"/>
              </a:xfrm>
              <a:custGeom>
                <a:avLst/>
                <a:gdLst>
                  <a:gd name="connsiteX0" fmla="*/ 37624 w 38100"/>
                  <a:gd name="connsiteY0" fmla="*/ 20662 h 35169"/>
                  <a:gd name="connsiteX1" fmla="*/ 22384 w 38100"/>
                  <a:gd name="connsiteY1" fmla="*/ 34730 h 35169"/>
                  <a:gd name="connsiteX2" fmla="*/ 7144 w 38100"/>
                  <a:gd name="connsiteY2" fmla="*/ 20662 h 35169"/>
                  <a:gd name="connsiteX3" fmla="*/ 22384 w 38100"/>
                  <a:gd name="connsiteY3" fmla="*/ 6594 h 35169"/>
                  <a:gd name="connsiteX4" fmla="*/ 37624 w 38100"/>
                  <a:gd name="connsiteY4" fmla="*/ 20662 h 35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5169">
                    <a:moveTo>
                      <a:pt x="37624" y="20662"/>
                    </a:moveTo>
                    <a:cubicBezTo>
                      <a:pt x="37624" y="28431"/>
                      <a:pt x="30801" y="34730"/>
                      <a:pt x="22384" y="34730"/>
                    </a:cubicBezTo>
                    <a:cubicBezTo>
                      <a:pt x="13967" y="34730"/>
                      <a:pt x="7144" y="28431"/>
                      <a:pt x="7144" y="20662"/>
                    </a:cubicBezTo>
                    <a:cubicBezTo>
                      <a:pt x="7144" y="12893"/>
                      <a:pt x="13967" y="6594"/>
                      <a:pt x="22384" y="6594"/>
                    </a:cubicBezTo>
                    <a:cubicBezTo>
                      <a:pt x="30801" y="6594"/>
                      <a:pt x="37624" y="12893"/>
                      <a:pt x="37624" y="20662"/>
                    </a:cubicBezTo>
                    <a:close/>
                  </a:path>
                </a:pathLst>
              </a:custGeom>
              <a:solidFill>
                <a:srgbClr val="B5B5B5"/>
              </a:solidFill>
              <a:ln w="9525" cap="flat">
                <a:noFill/>
                <a:prstDash val="solid"/>
                <a:miter/>
              </a:ln>
            </p:spPr>
            <p:txBody>
              <a:bodyPr rtlCol="0" anchor="ctr"/>
              <a:lstStyle/>
              <a:p>
                <a:endParaRPr lang="zh-CN" altLang="en-US" sz="1798">
                  <a:solidFill>
                    <a:prstClr val="black"/>
                  </a:solidFill>
                  <a:latin typeface="黑体" panose="02010609060101010101" pitchFamily="49" charset="-122"/>
                  <a:ea typeface="黑体" panose="02010609060101010101" pitchFamily="49" charset="-122"/>
                  <a:cs typeface="+mn-ea"/>
                  <a:sym typeface="+mn-lt"/>
                </a:endParaRPr>
              </a:p>
            </p:txBody>
          </p:sp>
        </p:grpSp>
        <p:cxnSp>
          <p:nvCxnSpPr>
            <p:cNvPr id="1041" name="直线连接符 1040">
              <a:extLst>
                <a:ext uri="{FF2B5EF4-FFF2-40B4-BE49-F238E27FC236}">
                  <a16:creationId xmlns:a16="http://schemas.microsoft.com/office/drawing/2014/main" id="{4CEAD7D4-B1AE-8E48-9629-19F125C91D22}"/>
                </a:ext>
              </a:extLst>
            </p:cNvPr>
            <p:cNvCxnSpPr>
              <a:cxnSpLocks/>
            </p:cNvCxnSpPr>
            <p:nvPr/>
          </p:nvCxnSpPr>
          <p:spPr>
            <a:xfrm flipH="1">
              <a:off x="1366254" y="1975804"/>
              <a:ext cx="14293" cy="966584"/>
            </a:xfrm>
            <a:prstGeom prst="line">
              <a:avLst/>
            </a:prstGeom>
            <a:ln>
              <a:solidFill>
                <a:srgbClr val="0070C0"/>
              </a:solidFill>
              <a:prstDash val="sysDash"/>
            </a:ln>
          </p:spPr>
          <p:style>
            <a:lnRef idx="1">
              <a:schemeClr val="accent1"/>
            </a:lnRef>
            <a:fillRef idx="0">
              <a:schemeClr val="accent1"/>
            </a:fillRef>
            <a:effectRef idx="0">
              <a:schemeClr val="accent1"/>
            </a:effectRef>
            <a:fontRef idx="minor">
              <a:schemeClr val="tx1"/>
            </a:fontRef>
          </p:style>
        </p:cxnSp>
        <p:cxnSp>
          <p:nvCxnSpPr>
            <p:cNvPr id="1048" name="直线连接符 1047">
              <a:extLst>
                <a:ext uri="{FF2B5EF4-FFF2-40B4-BE49-F238E27FC236}">
                  <a16:creationId xmlns:a16="http://schemas.microsoft.com/office/drawing/2014/main" id="{F54F1C7B-C8F0-2042-96E1-121E361EFE7A}"/>
                </a:ext>
              </a:extLst>
            </p:cNvPr>
            <p:cNvCxnSpPr>
              <a:cxnSpLocks/>
            </p:cNvCxnSpPr>
            <p:nvPr/>
          </p:nvCxnSpPr>
          <p:spPr>
            <a:xfrm flipV="1">
              <a:off x="1366251" y="1936867"/>
              <a:ext cx="6951215" cy="33344"/>
            </a:xfrm>
            <a:prstGeom prst="line">
              <a:avLst/>
            </a:prstGeom>
            <a:ln>
              <a:solidFill>
                <a:srgbClr val="0070C0"/>
              </a:solidFill>
              <a:prstDash val="sysDash"/>
            </a:ln>
          </p:spPr>
          <p:style>
            <a:lnRef idx="1">
              <a:schemeClr val="accent1"/>
            </a:lnRef>
            <a:fillRef idx="0">
              <a:schemeClr val="accent1"/>
            </a:fillRef>
            <a:effectRef idx="0">
              <a:schemeClr val="accent1"/>
            </a:effectRef>
            <a:fontRef idx="minor">
              <a:schemeClr val="tx1"/>
            </a:fontRef>
          </p:style>
        </p:cxnSp>
        <p:cxnSp>
          <p:nvCxnSpPr>
            <p:cNvPr id="1052" name="直线连接符 1051">
              <a:extLst>
                <a:ext uri="{FF2B5EF4-FFF2-40B4-BE49-F238E27FC236}">
                  <a16:creationId xmlns:a16="http://schemas.microsoft.com/office/drawing/2014/main" id="{657E721B-4B0B-2348-8362-77BB3F7E4AF0}"/>
                </a:ext>
              </a:extLst>
            </p:cNvPr>
            <p:cNvCxnSpPr/>
            <p:nvPr/>
          </p:nvCxnSpPr>
          <p:spPr>
            <a:xfrm flipV="1">
              <a:off x="10908720" y="1992854"/>
              <a:ext cx="0" cy="933212"/>
            </a:xfrm>
            <a:prstGeom prst="line">
              <a:avLst/>
            </a:prstGeom>
            <a:ln>
              <a:solidFill>
                <a:srgbClr val="0070C0"/>
              </a:solidFill>
              <a:prstDash val="sysDash"/>
            </a:ln>
          </p:spPr>
          <p:style>
            <a:lnRef idx="1">
              <a:schemeClr val="accent1"/>
            </a:lnRef>
            <a:fillRef idx="0">
              <a:schemeClr val="accent1"/>
            </a:fillRef>
            <a:effectRef idx="0">
              <a:schemeClr val="accent1"/>
            </a:effectRef>
            <a:fontRef idx="minor">
              <a:schemeClr val="tx1"/>
            </a:fontRef>
          </p:style>
        </p:cxnSp>
        <p:cxnSp>
          <p:nvCxnSpPr>
            <p:cNvPr id="1054" name="直线连接符 1053">
              <a:extLst>
                <a:ext uri="{FF2B5EF4-FFF2-40B4-BE49-F238E27FC236}">
                  <a16:creationId xmlns:a16="http://schemas.microsoft.com/office/drawing/2014/main" id="{7F3EAC8A-23C6-0B4D-9D34-FF6BD354FF67}"/>
                </a:ext>
              </a:extLst>
            </p:cNvPr>
            <p:cNvCxnSpPr>
              <a:cxnSpLocks/>
              <a:stCxn id="192" idx="0"/>
            </p:cNvCxnSpPr>
            <p:nvPr/>
          </p:nvCxnSpPr>
          <p:spPr>
            <a:xfrm flipV="1">
              <a:off x="9875754" y="1992852"/>
              <a:ext cx="1032966" cy="7003"/>
            </a:xfrm>
            <a:prstGeom prst="line">
              <a:avLst/>
            </a:prstGeom>
            <a:ln>
              <a:solidFill>
                <a:srgbClr val="0070C0"/>
              </a:solidFill>
              <a:prstDash val="sysDash"/>
            </a:ln>
          </p:spPr>
          <p:style>
            <a:lnRef idx="1">
              <a:schemeClr val="accent1"/>
            </a:lnRef>
            <a:fillRef idx="0">
              <a:schemeClr val="accent1"/>
            </a:fillRef>
            <a:effectRef idx="0">
              <a:schemeClr val="accent1"/>
            </a:effectRef>
            <a:fontRef idx="minor">
              <a:schemeClr val="tx1"/>
            </a:fontRef>
          </p:style>
        </p:cxnSp>
        <p:cxnSp>
          <p:nvCxnSpPr>
            <p:cNvPr id="1057" name="直线连接符 1056">
              <a:extLst>
                <a:ext uri="{FF2B5EF4-FFF2-40B4-BE49-F238E27FC236}">
                  <a16:creationId xmlns:a16="http://schemas.microsoft.com/office/drawing/2014/main" id="{94046567-EF16-A44A-A5F2-E0B2C9D5B21F}"/>
                </a:ext>
              </a:extLst>
            </p:cNvPr>
            <p:cNvCxnSpPr>
              <a:cxnSpLocks/>
              <a:stCxn id="40" idx="3"/>
            </p:cNvCxnSpPr>
            <p:nvPr/>
          </p:nvCxnSpPr>
          <p:spPr>
            <a:xfrm>
              <a:off x="5654798" y="2414962"/>
              <a:ext cx="2737346" cy="1013"/>
            </a:xfrm>
            <a:prstGeom prst="line">
              <a:avLst/>
            </a:prstGeom>
            <a:ln>
              <a:solidFill>
                <a:srgbClr val="0070C0"/>
              </a:solidFill>
              <a:prstDash val="sysDash"/>
            </a:ln>
          </p:spPr>
          <p:style>
            <a:lnRef idx="1">
              <a:schemeClr val="accent1"/>
            </a:lnRef>
            <a:fillRef idx="0">
              <a:schemeClr val="accent1"/>
            </a:fillRef>
            <a:effectRef idx="0">
              <a:schemeClr val="accent1"/>
            </a:effectRef>
            <a:fontRef idx="minor">
              <a:schemeClr val="tx1"/>
            </a:fontRef>
          </p:style>
        </p:cxnSp>
        <p:cxnSp>
          <p:nvCxnSpPr>
            <p:cNvPr id="1059" name="直线连接符 1058">
              <a:extLst>
                <a:ext uri="{FF2B5EF4-FFF2-40B4-BE49-F238E27FC236}">
                  <a16:creationId xmlns:a16="http://schemas.microsoft.com/office/drawing/2014/main" id="{4A329BF4-501B-4340-BB39-DB04D124FBA8}"/>
                </a:ext>
              </a:extLst>
            </p:cNvPr>
            <p:cNvCxnSpPr>
              <a:cxnSpLocks/>
            </p:cNvCxnSpPr>
            <p:nvPr/>
          </p:nvCxnSpPr>
          <p:spPr>
            <a:xfrm>
              <a:off x="8392141" y="2430394"/>
              <a:ext cx="0" cy="511994"/>
            </a:xfrm>
            <a:prstGeom prst="line">
              <a:avLst/>
            </a:prstGeom>
            <a:ln>
              <a:solidFill>
                <a:srgbClr val="0070C0"/>
              </a:solidFill>
              <a:prstDash val="sysDash"/>
            </a:ln>
          </p:spPr>
          <p:style>
            <a:lnRef idx="1">
              <a:schemeClr val="accent1"/>
            </a:lnRef>
            <a:fillRef idx="0">
              <a:schemeClr val="accent1"/>
            </a:fillRef>
            <a:effectRef idx="0">
              <a:schemeClr val="accent1"/>
            </a:effectRef>
            <a:fontRef idx="minor">
              <a:schemeClr val="tx1"/>
            </a:fontRef>
          </p:style>
        </p:cxnSp>
        <p:cxnSp>
          <p:nvCxnSpPr>
            <p:cNvPr id="1065" name="直线连接符 1064">
              <a:extLst>
                <a:ext uri="{FF2B5EF4-FFF2-40B4-BE49-F238E27FC236}">
                  <a16:creationId xmlns:a16="http://schemas.microsoft.com/office/drawing/2014/main" id="{7021F2CF-24B1-A24F-988B-08CE2A6D7A6C}"/>
                </a:ext>
              </a:extLst>
            </p:cNvPr>
            <p:cNvCxnSpPr>
              <a:cxnSpLocks/>
            </p:cNvCxnSpPr>
            <p:nvPr/>
          </p:nvCxnSpPr>
          <p:spPr>
            <a:xfrm flipH="1" flipV="1">
              <a:off x="3259054" y="2407972"/>
              <a:ext cx="747990" cy="8002"/>
            </a:xfrm>
            <a:prstGeom prst="line">
              <a:avLst/>
            </a:prstGeom>
            <a:ln>
              <a:solidFill>
                <a:srgbClr val="0070C0"/>
              </a:solidFill>
              <a:prstDash val="sysDash"/>
            </a:ln>
          </p:spPr>
          <p:style>
            <a:lnRef idx="1">
              <a:schemeClr val="accent1"/>
            </a:lnRef>
            <a:fillRef idx="0">
              <a:schemeClr val="accent1"/>
            </a:fillRef>
            <a:effectRef idx="0">
              <a:schemeClr val="accent1"/>
            </a:effectRef>
            <a:fontRef idx="minor">
              <a:schemeClr val="tx1"/>
            </a:fontRef>
          </p:style>
        </p:cxnSp>
        <p:cxnSp>
          <p:nvCxnSpPr>
            <p:cNvPr id="1068" name="直线连接符 1067">
              <a:extLst>
                <a:ext uri="{FF2B5EF4-FFF2-40B4-BE49-F238E27FC236}">
                  <a16:creationId xmlns:a16="http://schemas.microsoft.com/office/drawing/2014/main" id="{043D7B28-8B2A-6144-A8BC-7C66BAC393E6}"/>
                </a:ext>
              </a:extLst>
            </p:cNvPr>
            <p:cNvCxnSpPr/>
            <p:nvPr/>
          </p:nvCxnSpPr>
          <p:spPr>
            <a:xfrm>
              <a:off x="3259054" y="2415975"/>
              <a:ext cx="0" cy="510092"/>
            </a:xfrm>
            <a:prstGeom prst="line">
              <a:avLst/>
            </a:prstGeom>
            <a:ln>
              <a:solidFill>
                <a:srgbClr val="0070C0"/>
              </a:solidFill>
              <a:prstDash val="sysDash"/>
            </a:ln>
          </p:spPr>
          <p:style>
            <a:lnRef idx="1">
              <a:schemeClr val="accent1"/>
            </a:lnRef>
            <a:fillRef idx="0">
              <a:schemeClr val="accent1"/>
            </a:fillRef>
            <a:effectRef idx="0">
              <a:schemeClr val="accent1"/>
            </a:effectRef>
            <a:fontRef idx="minor">
              <a:schemeClr val="tx1"/>
            </a:fontRef>
          </p:style>
        </p:cxnSp>
      </p:grpSp>
      <p:sp>
        <p:nvSpPr>
          <p:cNvPr id="2" name="标题 1"/>
          <p:cNvSpPr>
            <a:spLocks noGrp="1"/>
          </p:cNvSpPr>
          <p:nvPr>
            <p:ph type="title"/>
          </p:nvPr>
        </p:nvSpPr>
        <p:spPr/>
        <p:txBody>
          <a:bodyPr>
            <a:normAutofit fontScale="90000"/>
          </a:bodyPr>
          <a:lstStyle/>
          <a:p>
            <a:r>
              <a:rPr lang="zh-CN" altLang="en-US" dirty="0">
                <a:cs typeface="+mn-ea"/>
                <a:sym typeface="+mn-lt"/>
              </a:rPr>
              <a:t>华为云</a:t>
            </a:r>
            <a:r>
              <a:rPr lang="en-US" altLang="zh-CN" dirty="0" err="1">
                <a:cs typeface="+mn-ea"/>
                <a:sym typeface="+mn-lt"/>
              </a:rPr>
              <a:t>DevCloud</a:t>
            </a:r>
            <a:r>
              <a:rPr lang="zh-CN" altLang="en-US" dirty="0">
                <a:cs typeface="+mn-ea"/>
                <a:sym typeface="+mn-lt"/>
              </a:rPr>
              <a:t> </a:t>
            </a:r>
            <a:r>
              <a:rPr lang="en-US" altLang="zh-CN" dirty="0">
                <a:cs typeface="+mn-ea"/>
                <a:sym typeface="+mn-lt"/>
              </a:rPr>
              <a:t>- </a:t>
            </a:r>
            <a:r>
              <a:rPr lang="zh-CN" altLang="en-US" dirty="0">
                <a:cs typeface="+mn-ea"/>
                <a:sym typeface="+mn-lt"/>
              </a:rPr>
              <a:t>一站式，全流程，安全可信的</a:t>
            </a:r>
            <a:r>
              <a:rPr lang="en-US" altLang="zh-CN" dirty="0" err="1">
                <a:cs typeface="+mn-ea"/>
                <a:sym typeface="+mn-lt"/>
              </a:rPr>
              <a:t>DevOps</a:t>
            </a:r>
            <a:r>
              <a:rPr lang="zh-CN" altLang="en-US" dirty="0">
                <a:cs typeface="+mn-ea"/>
                <a:sym typeface="+mn-lt"/>
              </a:rPr>
              <a:t>平台</a:t>
            </a:r>
          </a:p>
        </p:txBody>
      </p:sp>
      <p:sp>
        <p:nvSpPr>
          <p:cNvPr id="4" name="文本占位符 3"/>
          <p:cNvSpPr>
            <a:spLocks noGrp="1"/>
          </p:cNvSpPr>
          <p:nvPr>
            <p:ph type="body" sz="quarter" idx="10"/>
          </p:nvPr>
        </p:nvSpPr>
        <p:spPr/>
        <p:txBody>
          <a:bodyPr/>
          <a:lstStyle/>
          <a:p>
            <a:r>
              <a:rPr lang="zh-CN" altLang="en-US" sz="2000" dirty="0">
                <a:cs typeface="+mn-ea"/>
                <a:sym typeface="+mn-lt"/>
              </a:rPr>
              <a:t>集华为研发实践、前沿研发理念、先进研发工具于一体，使能软件企业</a:t>
            </a:r>
            <a:r>
              <a:rPr lang="en-US" altLang="zh-CN" sz="2000" dirty="0">
                <a:cs typeface="+mn-ea"/>
                <a:sym typeface="+mn-lt"/>
              </a:rPr>
              <a:t>/</a:t>
            </a:r>
            <a:r>
              <a:rPr lang="zh-CN" altLang="en-US" sz="2000" dirty="0">
                <a:cs typeface="+mn-ea"/>
                <a:sym typeface="+mn-lt"/>
              </a:rPr>
              <a:t>开发者简单高效地向最终用户交付有价值的软件。</a:t>
            </a:r>
            <a:endParaRPr lang="en-US" altLang="zh-CN" sz="2000" dirty="0">
              <a:cs typeface="+mn-ea"/>
              <a:sym typeface="+mn-lt"/>
            </a:endParaRPr>
          </a:p>
          <a:p>
            <a:endParaRPr lang="zh-CN" altLang="en-US" sz="1599" dirty="0">
              <a:cs typeface="+mn-ea"/>
              <a:sym typeface="+mn-lt"/>
            </a:endParaRPr>
          </a:p>
        </p:txBody>
      </p:sp>
    </p:spTree>
    <p:extLst>
      <p:ext uri="{BB962C8B-B14F-4D97-AF65-F5344CB8AC3E}">
        <p14:creationId xmlns:p14="http://schemas.microsoft.com/office/powerpoint/2010/main" val="23199535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占位符 9"/>
          <p:cNvSpPr>
            <a:spLocks noGrp="1"/>
          </p:cNvSpPr>
          <p:nvPr>
            <p:ph type="body" sz="quarter" idx="10"/>
          </p:nvPr>
        </p:nvSpPr>
        <p:spPr/>
        <p:txBody>
          <a:bodyPr/>
          <a:lstStyle/>
          <a:p>
            <a:r>
              <a:rPr lang="zh-CN" altLang="en-US" dirty="0">
                <a:solidFill>
                  <a:schemeClr val="bg1">
                    <a:lumMod val="50000"/>
                  </a:schemeClr>
                </a:solidFill>
                <a:cs typeface="+mn-ea"/>
                <a:sym typeface="+mn-lt"/>
              </a:rPr>
              <a:t>软件产业和交付模式发展趋势</a:t>
            </a:r>
            <a:endParaRPr lang="en-US" altLang="zh-CN" dirty="0">
              <a:solidFill>
                <a:schemeClr val="bg1">
                  <a:lumMod val="50000"/>
                </a:schemeClr>
              </a:solidFill>
              <a:cs typeface="+mn-ea"/>
              <a:sym typeface="+mn-lt"/>
            </a:endParaRPr>
          </a:p>
          <a:p>
            <a:r>
              <a:rPr lang="zh-CN" altLang="en-US" dirty="0">
                <a:solidFill>
                  <a:schemeClr val="bg1">
                    <a:lumMod val="50000"/>
                  </a:schemeClr>
                </a:solidFill>
                <a:cs typeface="+mn-ea"/>
                <a:sym typeface="+mn-lt"/>
              </a:rPr>
              <a:t>敏捷软件开发及</a:t>
            </a:r>
            <a:r>
              <a:rPr lang="en-US" altLang="zh-CN" dirty="0" err="1">
                <a:solidFill>
                  <a:schemeClr val="bg1">
                    <a:lumMod val="50000"/>
                  </a:schemeClr>
                </a:solidFill>
                <a:cs typeface="+mn-ea"/>
                <a:sym typeface="+mn-lt"/>
              </a:rPr>
              <a:t>DevOps</a:t>
            </a:r>
            <a:r>
              <a:rPr lang="zh-CN" altLang="en-US" dirty="0">
                <a:solidFill>
                  <a:schemeClr val="bg1">
                    <a:lumMod val="50000"/>
                  </a:schemeClr>
                </a:solidFill>
                <a:cs typeface="+mn-ea"/>
                <a:sym typeface="+mn-lt"/>
              </a:rPr>
              <a:t>思想</a:t>
            </a:r>
            <a:endParaRPr lang="en-US" altLang="zh-CN" dirty="0">
              <a:solidFill>
                <a:schemeClr val="bg1">
                  <a:lumMod val="50000"/>
                </a:schemeClr>
              </a:solidFill>
              <a:cs typeface="+mn-ea"/>
              <a:sym typeface="+mn-lt"/>
            </a:endParaRPr>
          </a:p>
          <a:p>
            <a:r>
              <a:rPr lang="zh-CN" altLang="en-US" b="1" dirty="0">
                <a:cs typeface="+mn-ea"/>
                <a:sym typeface="+mn-lt"/>
              </a:rPr>
              <a:t>华为云</a:t>
            </a:r>
            <a:r>
              <a:rPr lang="en-US" altLang="zh-CN" b="1" dirty="0" err="1">
                <a:cs typeface="+mn-ea"/>
                <a:sym typeface="+mn-lt"/>
              </a:rPr>
              <a:t>DevCloud</a:t>
            </a:r>
            <a:r>
              <a:rPr lang="en-US" altLang="zh-CN" b="1" dirty="0">
                <a:cs typeface="+mn-ea"/>
                <a:sym typeface="+mn-lt"/>
              </a:rPr>
              <a:t> HE2E DevOps</a:t>
            </a:r>
            <a:r>
              <a:rPr lang="zh-CN" altLang="en-US" b="1" dirty="0">
                <a:cs typeface="+mn-ea"/>
                <a:sym typeface="+mn-lt"/>
              </a:rPr>
              <a:t>框架及其主要服务</a:t>
            </a:r>
            <a:endParaRPr lang="en-US" altLang="zh-CN" b="1" dirty="0">
              <a:cs typeface="+mn-ea"/>
              <a:sym typeface="+mn-lt"/>
            </a:endParaRPr>
          </a:p>
          <a:p>
            <a:pPr lvl="1">
              <a:buSzPct val="50000"/>
              <a:buFont typeface="Wingdings" panose="05000000000000000000" pitchFamily="2" charset="2"/>
              <a:buChar char="p"/>
            </a:pPr>
            <a:r>
              <a:rPr lang="zh-CN" altLang="en-US" dirty="0">
                <a:solidFill>
                  <a:schemeClr val="bg1">
                    <a:lumMod val="50000"/>
                  </a:schemeClr>
                </a:solidFill>
                <a:cs typeface="+mn-ea"/>
                <a:sym typeface="+mn-lt"/>
              </a:rPr>
              <a:t>华为云</a:t>
            </a:r>
            <a:r>
              <a:rPr lang="en-US" altLang="zh-CN" dirty="0" err="1">
                <a:solidFill>
                  <a:schemeClr val="bg1">
                    <a:lumMod val="50000"/>
                  </a:schemeClr>
                </a:solidFill>
                <a:cs typeface="+mn-ea"/>
                <a:sym typeface="+mn-lt"/>
              </a:rPr>
              <a:t>DevCloud</a:t>
            </a:r>
            <a:r>
              <a:rPr lang="en-US" altLang="zh-CN" dirty="0">
                <a:solidFill>
                  <a:schemeClr val="bg1">
                    <a:lumMod val="50000"/>
                  </a:schemeClr>
                </a:solidFill>
                <a:cs typeface="+mn-ea"/>
                <a:sym typeface="+mn-lt"/>
              </a:rPr>
              <a:t> HE2E DevOps</a:t>
            </a:r>
            <a:r>
              <a:rPr lang="zh-CN" altLang="en-US" dirty="0">
                <a:solidFill>
                  <a:schemeClr val="bg1">
                    <a:lumMod val="50000"/>
                  </a:schemeClr>
                </a:solidFill>
                <a:cs typeface="+mn-ea"/>
                <a:sym typeface="+mn-lt"/>
              </a:rPr>
              <a:t>框架</a:t>
            </a:r>
            <a:endParaRPr lang="en-US" altLang="zh-CN" dirty="0">
              <a:solidFill>
                <a:schemeClr val="bg1">
                  <a:lumMod val="50000"/>
                </a:schemeClr>
              </a:solidFill>
              <a:cs typeface="+mn-ea"/>
              <a:sym typeface="+mn-lt"/>
            </a:endParaRPr>
          </a:p>
          <a:p>
            <a:pPr lvl="1">
              <a:buSzPct val="60000"/>
              <a:buFont typeface="Wingdings" panose="05000000000000000000" pitchFamily="2" charset="2"/>
              <a:buChar char="n"/>
            </a:pPr>
            <a:r>
              <a:rPr lang="zh-CN" altLang="en-US" dirty="0">
                <a:cs typeface="+mn-ea"/>
                <a:sym typeface="+mn-lt"/>
              </a:rPr>
              <a:t>华为云</a:t>
            </a:r>
            <a:r>
              <a:rPr lang="en-US" altLang="zh-CN" dirty="0" err="1">
                <a:cs typeface="+mn-ea"/>
                <a:sym typeface="+mn-lt"/>
              </a:rPr>
              <a:t>DevCloud</a:t>
            </a:r>
            <a:r>
              <a:rPr lang="en-US" altLang="zh-CN" dirty="0">
                <a:cs typeface="+mn-ea"/>
                <a:sym typeface="+mn-lt"/>
              </a:rPr>
              <a:t> HE2E DevOps</a:t>
            </a:r>
            <a:r>
              <a:rPr lang="zh-CN" altLang="en-US" dirty="0">
                <a:cs typeface="+mn-ea"/>
                <a:sym typeface="+mn-lt"/>
              </a:rPr>
              <a:t>主要服务</a:t>
            </a:r>
            <a:endParaRPr lang="en-US" altLang="zh-CN" dirty="0">
              <a:cs typeface="+mn-ea"/>
              <a:sym typeface="+mn-lt"/>
            </a:endParaRPr>
          </a:p>
          <a:p>
            <a:pPr lvl="1"/>
            <a:endParaRPr lang="en-US" altLang="zh-CN" dirty="0">
              <a:solidFill>
                <a:schemeClr val="bg1">
                  <a:lumMod val="50000"/>
                </a:schemeClr>
              </a:solidFill>
              <a:cs typeface="+mn-ea"/>
              <a:sym typeface="+mn-lt"/>
            </a:endParaRPr>
          </a:p>
          <a:p>
            <a:pPr lvl="1">
              <a:buSzPct val="60000"/>
              <a:buFont typeface="Wingdings" panose="05000000000000000000" pitchFamily="2" charset="2"/>
              <a:buChar char="n"/>
            </a:pPr>
            <a:endParaRPr lang="en-US" altLang="zh-CN" dirty="0">
              <a:cs typeface="+mn-ea"/>
              <a:sym typeface="+mn-lt"/>
            </a:endParaRPr>
          </a:p>
          <a:p>
            <a:endParaRPr lang="zh-CN" altLang="en-US" b="1" dirty="0">
              <a:cs typeface="+mn-ea"/>
              <a:sym typeface="+mn-lt"/>
            </a:endParaRPr>
          </a:p>
        </p:txBody>
      </p:sp>
    </p:spTree>
    <p:extLst>
      <p:ext uri="{BB962C8B-B14F-4D97-AF65-F5344CB8AC3E}">
        <p14:creationId xmlns:p14="http://schemas.microsoft.com/office/powerpoint/2010/main" val="4104583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占位符 9"/>
          <p:cNvSpPr>
            <a:spLocks noGrp="1"/>
          </p:cNvSpPr>
          <p:nvPr>
            <p:ph type="body" sz="quarter" idx="10"/>
          </p:nvPr>
        </p:nvSpPr>
        <p:spPr/>
        <p:txBody>
          <a:bodyPr/>
          <a:lstStyle/>
          <a:p>
            <a:pPr marL="456834" indent="-456834"/>
            <a:r>
              <a:rPr lang="zh-CN" altLang="en-US" b="1" dirty="0">
                <a:cs typeface="+mn-ea"/>
                <a:sym typeface="+mn-lt"/>
              </a:rPr>
              <a:t>软件产业和交付模式发展趋势</a:t>
            </a:r>
            <a:endParaRPr lang="en-US" altLang="zh-CN" b="1" dirty="0">
              <a:cs typeface="+mn-ea"/>
              <a:sym typeface="+mn-lt"/>
            </a:endParaRPr>
          </a:p>
          <a:p>
            <a:r>
              <a:rPr lang="zh-CN" altLang="en-US" sz="2198" dirty="0">
                <a:solidFill>
                  <a:schemeClr val="bg1">
                    <a:lumMod val="50000"/>
                  </a:schemeClr>
                </a:solidFill>
                <a:cs typeface="+mn-ea"/>
                <a:sym typeface="+mn-lt"/>
              </a:rPr>
              <a:t>敏捷软件开发及</a:t>
            </a:r>
            <a:r>
              <a:rPr lang="en-US" altLang="zh-CN" sz="2198" dirty="0" err="1">
                <a:solidFill>
                  <a:schemeClr val="bg1">
                    <a:lumMod val="50000"/>
                  </a:schemeClr>
                </a:solidFill>
                <a:cs typeface="+mn-ea"/>
                <a:sym typeface="+mn-lt"/>
              </a:rPr>
              <a:t>DevOps</a:t>
            </a:r>
            <a:r>
              <a:rPr lang="zh-CN" altLang="en-US" sz="2198" dirty="0">
                <a:solidFill>
                  <a:schemeClr val="bg1">
                    <a:lumMod val="50000"/>
                  </a:schemeClr>
                </a:solidFill>
                <a:cs typeface="+mn-ea"/>
                <a:sym typeface="+mn-lt"/>
              </a:rPr>
              <a:t>思想</a:t>
            </a:r>
            <a:endParaRPr lang="en-US" altLang="zh-CN" sz="2198" dirty="0">
              <a:solidFill>
                <a:schemeClr val="bg1">
                  <a:lumMod val="50000"/>
                </a:schemeClr>
              </a:solidFill>
              <a:cs typeface="+mn-ea"/>
              <a:sym typeface="+mn-lt"/>
            </a:endParaRPr>
          </a:p>
          <a:p>
            <a:pPr marL="456834" indent="-456834"/>
            <a:r>
              <a:rPr lang="zh-CN" altLang="en-US" sz="2198" dirty="0">
                <a:solidFill>
                  <a:schemeClr val="bg1">
                    <a:lumMod val="50000"/>
                  </a:schemeClr>
                </a:solidFill>
                <a:cs typeface="+mn-ea"/>
                <a:sym typeface="+mn-lt"/>
              </a:rPr>
              <a:t>华为云</a:t>
            </a:r>
            <a:r>
              <a:rPr lang="en-US" altLang="zh-CN" sz="2198" dirty="0" err="1">
                <a:solidFill>
                  <a:schemeClr val="bg1">
                    <a:lumMod val="50000"/>
                  </a:schemeClr>
                </a:solidFill>
                <a:cs typeface="+mn-ea"/>
                <a:sym typeface="+mn-lt"/>
              </a:rPr>
              <a:t>DevCloud</a:t>
            </a:r>
            <a:r>
              <a:rPr lang="en-US" altLang="zh-CN" sz="2198" dirty="0">
                <a:solidFill>
                  <a:schemeClr val="bg1">
                    <a:lumMod val="50000"/>
                  </a:schemeClr>
                </a:solidFill>
                <a:cs typeface="+mn-ea"/>
                <a:sym typeface="+mn-lt"/>
              </a:rPr>
              <a:t> HE2E DevOps</a:t>
            </a:r>
            <a:r>
              <a:rPr lang="zh-CN" altLang="en-US" sz="2198" dirty="0">
                <a:solidFill>
                  <a:schemeClr val="bg1">
                    <a:lumMod val="50000"/>
                  </a:schemeClr>
                </a:solidFill>
                <a:cs typeface="+mn-ea"/>
                <a:sym typeface="+mn-lt"/>
              </a:rPr>
              <a:t>框架及其主要服务</a:t>
            </a:r>
            <a:endParaRPr lang="en-US" altLang="zh-CN" sz="2198" dirty="0">
              <a:solidFill>
                <a:schemeClr val="bg1">
                  <a:lumMod val="50000"/>
                </a:schemeClr>
              </a:solidFill>
              <a:cs typeface="+mn-ea"/>
              <a:sym typeface="+mn-lt"/>
            </a:endParaRPr>
          </a:p>
        </p:txBody>
      </p:sp>
    </p:spTree>
    <p:extLst>
      <p:ext uri="{BB962C8B-B14F-4D97-AF65-F5344CB8AC3E}">
        <p14:creationId xmlns:p14="http://schemas.microsoft.com/office/powerpoint/2010/main" val="35467897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C2E6F39-46D9-0549-8BE3-83BA4347A83C}"/>
              </a:ext>
            </a:extLst>
          </p:cNvPr>
          <p:cNvPicPr>
            <a:picLocks noChangeAspect="1"/>
          </p:cNvPicPr>
          <p:nvPr/>
        </p:nvPicPr>
        <p:blipFill>
          <a:blip r:embed="rId3">
            <a:alphaModFix amt="20000"/>
          </a:blip>
          <a:stretch>
            <a:fillRect/>
          </a:stretch>
        </p:blipFill>
        <p:spPr>
          <a:xfrm>
            <a:off x="3895116" y="2251639"/>
            <a:ext cx="4196502" cy="2045434"/>
          </a:xfrm>
          <a:prstGeom prst="rect">
            <a:avLst/>
          </a:prstGeom>
        </p:spPr>
      </p:pic>
      <p:sp>
        <p:nvSpPr>
          <p:cNvPr id="1250" name="Shape 1250"/>
          <p:cNvSpPr/>
          <p:nvPr/>
        </p:nvSpPr>
        <p:spPr>
          <a:xfrm rot="5400000">
            <a:off x="3753593" y="1355384"/>
            <a:ext cx="1380587" cy="2230795"/>
          </a:xfrm>
          <a:custGeom>
            <a:avLst/>
            <a:gdLst/>
            <a:ahLst/>
            <a:cxnLst>
              <a:cxn ang="0">
                <a:pos x="wd2" y="hd2"/>
              </a:cxn>
              <a:cxn ang="5400000">
                <a:pos x="wd2" y="hd2"/>
              </a:cxn>
              <a:cxn ang="10800000">
                <a:pos x="wd2" y="hd2"/>
              </a:cxn>
              <a:cxn ang="16200000">
                <a:pos x="wd2" y="hd2"/>
              </a:cxn>
            </a:cxnLst>
            <a:rect l="0" t="0" r="r" b="b"/>
            <a:pathLst>
              <a:path w="21544" h="21571" extrusionOk="0">
                <a:moveTo>
                  <a:pt x="9" y="0"/>
                </a:moveTo>
                <a:lnTo>
                  <a:pt x="9" y="20166"/>
                </a:lnTo>
                <a:cubicBezTo>
                  <a:pt x="-56" y="20547"/>
                  <a:pt x="210" y="20923"/>
                  <a:pt x="736" y="21193"/>
                </a:cubicBezTo>
                <a:cubicBezTo>
                  <a:pt x="1262" y="21463"/>
                  <a:pt x="1993" y="21600"/>
                  <a:pt x="2734" y="21566"/>
                </a:cubicBezTo>
                <a:lnTo>
                  <a:pt x="21544" y="21566"/>
                </a:lnTo>
              </a:path>
            </a:pathLst>
          </a:custGeom>
          <a:ln w="63500">
            <a:solidFill>
              <a:schemeClr val="accent5"/>
            </a:solidFill>
            <a:miter lim="400000"/>
          </a:ln>
        </p:spPr>
        <p:txBody>
          <a:bodyPr lIns="19042" tIns="19042" rIns="19042" bIns="19042" anchor="ctr"/>
          <a:lstStyle/>
          <a:p>
            <a:pPr defTabSz="228486">
              <a:defRPr sz="3000" spc="209">
                <a:solidFill>
                  <a:srgbClr val="FFFFFF"/>
                </a:solidFill>
                <a:effectLst>
                  <a:outerShdw blurRad="38100" dist="12700" dir="5400000" rotWithShape="0">
                    <a:srgbClr val="000000">
                      <a:alpha val="50000"/>
                    </a:srgbClr>
                  </a:outerShdw>
                </a:effectLst>
                <a:latin typeface="FontAwesome"/>
                <a:ea typeface="FontAwesome"/>
                <a:cs typeface="FontAwesome"/>
                <a:sym typeface="FontAwesome"/>
              </a:defRPr>
            </a:pPr>
            <a:endParaRPr sz="1400" spc="209">
              <a:solidFill>
                <a:srgbClr val="FFFFFF"/>
              </a:solidFill>
              <a:effectLst>
                <a:outerShdw blurRad="38100" dist="12700" dir="5400000" rotWithShape="0">
                  <a:srgbClr val="000000">
                    <a:alpha val="50000"/>
                  </a:srgbClr>
                </a:outerShdw>
              </a:effectLst>
              <a:latin typeface="黑体" panose="02010609060101010101" pitchFamily="49" charset="-122"/>
              <a:ea typeface="黑体" panose="02010609060101010101" pitchFamily="49" charset="-122"/>
              <a:cs typeface="+mn-ea"/>
              <a:sym typeface="+mn-lt"/>
            </a:endParaRPr>
          </a:p>
        </p:txBody>
      </p:sp>
      <p:sp>
        <p:nvSpPr>
          <p:cNvPr id="3" name="Title 2"/>
          <p:cNvSpPr>
            <a:spLocks noGrp="1"/>
          </p:cNvSpPr>
          <p:nvPr>
            <p:ph type="title"/>
          </p:nvPr>
        </p:nvSpPr>
        <p:spPr/>
        <p:txBody>
          <a:bodyPr>
            <a:normAutofit/>
          </a:bodyPr>
          <a:lstStyle/>
          <a:p>
            <a:r>
              <a:rPr lang="zh-CN" altLang="en-US" dirty="0">
                <a:cs typeface="+mn-ea"/>
                <a:sym typeface="+mn-lt"/>
              </a:rPr>
              <a:t>基于华为云</a:t>
            </a:r>
            <a:r>
              <a:rPr lang="en-US" altLang="zh-CN" dirty="0" err="1">
                <a:cs typeface="+mn-ea"/>
                <a:sym typeface="+mn-lt"/>
              </a:rPr>
              <a:t>DevCloud</a:t>
            </a:r>
            <a:r>
              <a:rPr lang="zh-CN" altLang="en-US" dirty="0">
                <a:cs typeface="+mn-ea"/>
                <a:sym typeface="+mn-lt"/>
              </a:rPr>
              <a:t>和云容器引擎的</a:t>
            </a:r>
            <a:r>
              <a:rPr lang="en-US" altLang="zh-CN" dirty="0">
                <a:cs typeface="+mn-ea"/>
                <a:sym typeface="+mn-lt"/>
              </a:rPr>
              <a:t>DevOps</a:t>
            </a:r>
            <a:r>
              <a:rPr lang="zh-CN" altLang="en-US" dirty="0">
                <a:cs typeface="+mn-ea"/>
                <a:sym typeface="+mn-lt"/>
              </a:rPr>
              <a:t>流水线</a:t>
            </a:r>
            <a:endParaRPr lang="en-US" dirty="0">
              <a:cs typeface="+mn-ea"/>
              <a:sym typeface="+mn-lt"/>
            </a:endParaRPr>
          </a:p>
        </p:txBody>
      </p:sp>
      <p:sp>
        <p:nvSpPr>
          <p:cNvPr id="41" name="Shape 1158">
            <a:extLst>
              <a:ext uri="{FF2B5EF4-FFF2-40B4-BE49-F238E27FC236}">
                <a16:creationId xmlns:a16="http://schemas.microsoft.com/office/drawing/2014/main" id="{5D34E0F3-1B49-B040-9B8C-FCD3AA29EFE9}"/>
              </a:ext>
            </a:extLst>
          </p:cNvPr>
          <p:cNvSpPr/>
          <p:nvPr/>
        </p:nvSpPr>
        <p:spPr>
          <a:xfrm rot="16200000">
            <a:off x="3753596" y="3218190"/>
            <a:ext cx="1380585" cy="2230796"/>
          </a:xfrm>
          <a:custGeom>
            <a:avLst/>
            <a:gdLst/>
            <a:ahLst/>
            <a:cxnLst>
              <a:cxn ang="0">
                <a:pos x="wd2" y="hd2"/>
              </a:cxn>
              <a:cxn ang="5400000">
                <a:pos x="wd2" y="hd2"/>
              </a:cxn>
              <a:cxn ang="10800000">
                <a:pos x="wd2" y="hd2"/>
              </a:cxn>
              <a:cxn ang="16200000">
                <a:pos x="wd2" y="hd2"/>
              </a:cxn>
            </a:cxnLst>
            <a:rect l="0" t="0" r="r" b="b"/>
            <a:pathLst>
              <a:path w="21536" h="21571" extrusionOk="0">
                <a:moveTo>
                  <a:pt x="11" y="21571"/>
                </a:moveTo>
                <a:lnTo>
                  <a:pt x="11" y="1410"/>
                </a:lnTo>
                <a:cubicBezTo>
                  <a:pt x="-64" y="1028"/>
                  <a:pt x="241" y="651"/>
                  <a:pt x="843" y="379"/>
                </a:cubicBezTo>
                <a:cubicBezTo>
                  <a:pt x="1445" y="108"/>
                  <a:pt x="2282" y="-29"/>
                  <a:pt x="3131" y="5"/>
                </a:cubicBezTo>
                <a:lnTo>
                  <a:pt x="21536" y="5"/>
                </a:lnTo>
              </a:path>
            </a:pathLst>
          </a:custGeom>
          <a:ln w="63500">
            <a:solidFill>
              <a:schemeClr val="accent5"/>
            </a:solidFill>
            <a:miter lim="400000"/>
          </a:ln>
        </p:spPr>
        <p:txBody>
          <a:bodyPr lIns="19042" tIns="19042" rIns="19042" bIns="19042" anchor="ctr"/>
          <a:lstStyle/>
          <a:p>
            <a:pPr defTabSz="228486">
              <a:defRPr sz="3000" spc="209">
                <a:solidFill>
                  <a:srgbClr val="FFFFFF"/>
                </a:solidFill>
                <a:effectLst>
                  <a:outerShdw blurRad="38100" dist="12700" dir="5400000" rotWithShape="0">
                    <a:srgbClr val="000000">
                      <a:alpha val="50000"/>
                    </a:srgbClr>
                  </a:outerShdw>
                </a:effectLst>
                <a:latin typeface="FontAwesome"/>
                <a:ea typeface="FontAwesome"/>
                <a:cs typeface="FontAwesome"/>
                <a:sym typeface="FontAwesome"/>
              </a:defRPr>
            </a:pPr>
            <a:endParaRPr sz="1400" spc="209">
              <a:solidFill>
                <a:srgbClr val="FFFFFF"/>
              </a:solidFill>
              <a:effectLst>
                <a:outerShdw blurRad="38100" dist="12700" dir="5400000" rotWithShape="0">
                  <a:srgbClr val="000000">
                    <a:alpha val="50000"/>
                  </a:srgbClr>
                </a:outerShdw>
              </a:effectLst>
              <a:latin typeface="黑体" panose="02010609060101010101" pitchFamily="49" charset="-122"/>
              <a:ea typeface="黑体" panose="02010609060101010101" pitchFamily="49" charset="-122"/>
              <a:cs typeface="+mn-ea"/>
              <a:sym typeface="+mn-lt"/>
            </a:endParaRPr>
          </a:p>
        </p:txBody>
      </p:sp>
      <p:sp>
        <p:nvSpPr>
          <p:cNvPr id="42" name="Shape 1211">
            <a:extLst>
              <a:ext uri="{FF2B5EF4-FFF2-40B4-BE49-F238E27FC236}">
                <a16:creationId xmlns:a16="http://schemas.microsoft.com/office/drawing/2014/main" id="{CE5AF036-C5B1-0845-9892-782F567D4C6D}"/>
              </a:ext>
            </a:extLst>
          </p:cNvPr>
          <p:cNvSpPr/>
          <p:nvPr/>
        </p:nvSpPr>
        <p:spPr>
          <a:xfrm rot="5400000">
            <a:off x="6788484" y="1270899"/>
            <a:ext cx="1322629" cy="2341805"/>
          </a:xfrm>
          <a:custGeom>
            <a:avLst/>
            <a:gdLst/>
            <a:ahLst/>
            <a:cxnLst>
              <a:cxn ang="0">
                <a:pos x="wd2" y="hd2"/>
              </a:cxn>
              <a:cxn ang="5400000">
                <a:pos x="wd2" y="hd2"/>
              </a:cxn>
              <a:cxn ang="10800000">
                <a:pos x="wd2" y="hd2"/>
              </a:cxn>
              <a:cxn ang="16200000">
                <a:pos x="wd2" y="hd2"/>
              </a:cxn>
            </a:cxnLst>
            <a:rect l="0" t="0" r="r" b="b"/>
            <a:pathLst>
              <a:path w="21544" h="21571" extrusionOk="0">
                <a:moveTo>
                  <a:pt x="9" y="21571"/>
                </a:moveTo>
                <a:lnTo>
                  <a:pt x="9" y="1413"/>
                </a:lnTo>
                <a:cubicBezTo>
                  <a:pt x="-56" y="1030"/>
                  <a:pt x="210" y="652"/>
                  <a:pt x="736" y="380"/>
                </a:cubicBezTo>
                <a:cubicBezTo>
                  <a:pt x="1262" y="109"/>
                  <a:pt x="1993" y="-29"/>
                  <a:pt x="2734" y="5"/>
                </a:cubicBezTo>
                <a:lnTo>
                  <a:pt x="21544" y="5"/>
                </a:lnTo>
              </a:path>
            </a:pathLst>
          </a:custGeom>
          <a:ln w="63500">
            <a:solidFill>
              <a:schemeClr val="accent5"/>
            </a:solidFill>
            <a:miter lim="400000"/>
          </a:ln>
        </p:spPr>
        <p:txBody>
          <a:bodyPr lIns="19042" tIns="19042" rIns="19042" bIns="19042" anchor="ctr"/>
          <a:lstStyle/>
          <a:p>
            <a:pPr defTabSz="228486">
              <a:defRPr sz="3000" spc="209">
                <a:solidFill>
                  <a:srgbClr val="FFFFFF"/>
                </a:solidFill>
                <a:effectLst>
                  <a:outerShdw blurRad="38100" dist="12700" dir="5400000" rotWithShape="0">
                    <a:srgbClr val="000000">
                      <a:alpha val="50000"/>
                    </a:srgbClr>
                  </a:outerShdw>
                </a:effectLst>
                <a:latin typeface="FontAwesome"/>
                <a:ea typeface="FontAwesome"/>
                <a:cs typeface="FontAwesome"/>
                <a:sym typeface="FontAwesome"/>
              </a:defRPr>
            </a:pPr>
            <a:endParaRPr sz="1400" spc="209">
              <a:solidFill>
                <a:srgbClr val="FFFFFF"/>
              </a:solidFill>
              <a:effectLst>
                <a:outerShdw blurRad="38100" dist="12700" dir="5400000" rotWithShape="0">
                  <a:srgbClr val="000000">
                    <a:alpha val="50000"/>
                  </a:srgbClr>
                </a:outerShdw>
              </a:effectLst>
              <a:latin typeface="黑体" panose="02010609060101010101" pitchFamily="49" charset="-122"/>
              <a:ea typeface="黑体" panose="02010609060101010101" pitchFamily="49" charset="-122"/>
              <a:cs typeface="+mn-ea"/>
              <a:sym typeface="+mn-lt"/>
            </a:endParaRPr>
          </a:p>
        </p:txBody>
      </p:sp>
      <p:sp>
        <p:nvSpPr>
          <p:cNvPr id="43" name="Shape 1289">
            <a:extLst>
              <a:ext uri="{FF2B5EF4-FFF2-40B4-BE49-F238E27FC236}">
                <a16:creationId xmlns:a16="http://schemas.microsoft.com/office/drawing/2014/main" id="{15D34C00-55A5-5848-82AC-279049ABBAD2}"/>
              </a:ext>
            </a:extLst>
          </p:cNvPr>
          <p:cNvSpPr/>
          <p:nvPr/>
        </p:nvSpPr>
        <p:spPr>
          <a:xfrm rot="16200000">
            <a:off x="6759511" y="3162682"/>
            <a:ext cx="1380582" cy="2341807"/>
          </a:xfrm>
          <a:custGeom>
            <a:avLst/>
            <a:gdLst/>
            <a:ahLst/>
            <a:cxnLst>
              <a:cxn ang="0">
                <a:pos x="wd2" y="hd2"/>
              </a:cxn>
              <a:cxn ang="5400000">
                <a:pos x="wd2" y="hd2"/>
              </a:cxn>
              <a:cxn ang="10800000">
                <a:pos x="wd2" y="hd2"/>
              </a:cxn>
              <a:cxn ang="16200000">
                <a:pos x="wd2" y="hd2"/>
              </a:cxn>
            </a:cxnLst>
            <a:rect l="0" t="0" r="r" b="b"/>
            <a:pathLst>
              <a:path w="21536" h="21571" extrusionOk="0">
                <a:moveTo>
                  <a:pt x="11" y="0"/>
                </a:moveTo>
                <a:lnTo>
                  <a:pt x="11" y="20168"/>
                </a:lnTo>
                <a:cubicBezTo>
                  <a:pt x="-64" y="20548"/>
                  <a:pt x="241" y="20923"/>
                  <a:pt x="843" y="21193"/>
                </a:cubicBezTo>
                <a:cubicBezTo>
                  <a:pt x="1445" y="21463"/>
                  <a:pt x="2282" y="21600"/>
                  <a:pt x="3131" y="21567"/>
                </a:cubicBezTo>
                <a:lnTo>
                  <a:pt x="21536" y="21567"/>
                </a:lnTo>
              </a:path>
            </a:pathLst>
          </a:custGeom>
          <a:ln w="63500">
            <a:solidFill>
              <a:schemeClr val="accent5"/>
            </a:solidFill>
            <a:miter lim="400000"/>
          </a:ln>
        </p:spPr>
        <p:txBody>
          <a:bodyPr lIns="19042" tIns="19042" rIns="19042" bIns="19042" anchor="ctr"/>
          <a:lstStyle/>
          <a:p>
            <a:pPr defTabSz="228486">
              <a:defRPr sz="3000" spc="209">
                <a:solidFill>
                  <a:srgbClr val="FFFFFF"/>
                </a:solidFill>
                <a:effectLst>
                  <a:outerShdw blurRad="38100" dist="12700" dir="5400000" rotWithShape="0">
                    <a:srgbClr val="000000">
                      <a:alpha val="50000"/>
                    </a:srgbClr>
                  </a:outerShdw>
                </a:effectLst>
                <a:latin typeface="FontAwesome"/>
                <a:ea typeface="FontAwesome"/>
                <a:cs typeface="FontAwesome"/>
                <a:sym typeface="FontAwesome"/>
              </a:defRPr>
            </a:pPr>
            <a:endParaRPr sz="1400" spc="209">
              <a:solidFill>
                <a:srgbClr val="FFFFFF"/>
              </a:solidFill>
              <a:effectLst>
                <a:outerShdw blurRad="38100" dist="12700" dir="5400000" rotWithShape="0">
                  <a:srgbClr val="000000">
                    <a:alpha val="50000"/>
                  </a:srgbClr>
                </a:outerShdw>
              </a:effectLst>
              <a:latin typeface="黑体" panose="02010609060101010101" pitchFamily="49" charset="-122"/>
              <a:ea typeface="黑体" panose="02010609060101010101" pitchFamily="49" charset="-122"/>
              <a:cs typeface="+mn-ea"/>
              <a:sym typeface="+mn-lt"/>
            </a:endParaRPr>
          </a:p>
        </p:txBody>
      </p:sp>
      <p:pic>
        <p:nvPicPr>
          <p:cNvPr id="44" name="Picture 43">
            <a:extLst>
              <a:ext uri="{FF2B5EF4-FFF2-40B4-BE49-F238E27FC236}">
                <a16:creationId xmlns:a16="http://schemas.microsoft.com/office/drawing/2014/main" id="{351C2F10-3E8A-AE45-B54F-40A534E9FAE6}"/>
              </a:ext>
            </a:extLst>
          </p:cNvPr>
          <p:cNvPicPr>
            <a:picLocks noChangeAspect="1"/>
          </p:cNvPicPr>
          <p:nvPr/>
        </p:nvPicPr>
        <p:blipFill>
          <a:blip r:embed="rId4"/>
          <a:stretch>
            <a:fillRect/>
          </a:stretch>
        </p:blipFill>
        <p:spPr>
          <a:xfrm>
            <a:off x="4031794" y="2559600"/>
            <a:ext cx="1887129" cy="1198177"/>
          </a:xfrm>
          <a:prstGeom prst="rect">
            <a:avLst/>
          </a:prstGeom>
        </p:spPr>
      </p:pic>
      <p:pic>
        <p:nvPicPr>
          <p:cNvPr id="45" name="Picture 44">
            <a:extLst>
              <a:ext uri="{FF2B5EF4-FFF2-40B4-BE49-F238E27FC236}">
                <a16:creationId xmlns:a16="http://schemas.microsoft.com/office/drawing/2014/main" id="{7DB4C4A7-1ECC-BA47-A6A0-6F75518018ED}"/>
              </a:ext>
            </a:extLst>
          </p:cNvPr>
          <p:cNvPicPr>
            <a:picLocks noChangeAspect="1"/>
          </p:cNvPicPr>
          <p:nvPr/>
        </p:nvPicPr>
        <p:blipFill>
          <a:blip r:embed="rId5"/>
          <a:stretch>
            <a:fillRect/>
          </a:stretch>
        </p:blipFill>
        <p:spPr>
          <a:xfrm>
            <a:off x="5956653" y="2410134"/>
            <a:ext cx="2059165" cy="1536201"/>
          </a:xfrm>
          <a:prstGeom prst="rect">
            <a:avLst/>
          </a:prstGeom>
        </p:spPr>
      </p:pic>
      <p:grpSp>
        <p:nvGrpSpPr>
          <p:cNvPr id="46" name="Group 1205">
            <a:extLst>
              <a:ext uri="{FF2B5EF4-FFF2-40B4-BE49-F238E27FC236}">
                <a16:creationId xmlns:a16="http://schemas.microsoft.com/office/drawing/2014/main" id="{9C6BE600-3BB5-0C4E-9396-65ECFC5BD1BD}"/>
              </a:ext>
            </a:extLst>
          </p:cNvPr>
          <p:cNvGrpSpPr/>
          <p:nvPr/>
        </p:nvGrpSpPr>
        <p:grpSpPr>
          <a:xfrm>
            <a:off x="4263986" y="1466650"/>
            <a:ext cx="627666" cy="627667"/>
            <a:chOff x="0" y="0"/>
            <a:chExt cx="1255859" cy="1255859"/>
          </a:xfrm>
        </p:grpSpPr>
        <p:sp>
          <p:nvSpPr>
            <p:cNvPr id="47" name="Shape 1203">
              <a:extLst>
                <a:ext uri="{FF2B5EF4-FFF2-40B4-BE49-F238E27FC236}">
                  <a16:creationId xmlns:a16="http://schemas.microsoft.com/office/drawing/2014/main" id="{A2A4D314-B8CD-704F-81E8-9112A619C5B1}"/>
                </a:ext>
              </a:extLst>
            </p:cNvPr>
            <p:cNvSpPr/>
            <p:nvPr/>
          </p:nvSpPr>
          <p:spPr>
            <a:xfrm>
              <a:off x="0" y="0"/>
              <a:ext cx="1255859" cy="125585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0" cap="flat">
              <a:solidFill>
                <a:schemeClr val="bg1"/>
              </a:solidFill>
              <a:prstDash val="solid"/>
              <a:miter lim="400000"/>
            </a:ln>
            <a:effectLst/>
          </p:spPr>
          <p:txBody>
            <a:bodyPr wrap="square" lIns="0" tIns="0" rIns="0" bIns="0" numCol="1" anchor="ctr">
              <a:noAutofit/>
            </a:bodyPr>
            <a:lstStyle/>
            <a:p>
              <a:pPr algn="ctr" defTabSz="1218590">
                <a:defRPr sz="2400" spc="24"/>
              </a:pPr>
              <a:endParaRPr sz="1400" spc="24">
                <a:solidFill>
                  <a:prstClr val="black"/>
                </a:solidFill>
                <a:latin typeface="黑体" panose="02010609060101010101" pitchFamily="49" charset="-122"/>
                <a:ea typeface="黑体" panose="02010609060101010101" pitchFamily="49" charset="-122"/>
                <a:cs typeface="+mn-ea"/>
                <a:sym typeface="+mn-lt"/>
              </a:endParaRPr>
            </a:p>
          </p:txBody>
        </p:sp>
        <p:sp>
          <p:nvSpPr>
            <p:cNvPr id="48" name="Shape 1204">
              <a:extLst>
                <a:ext uri="{FF2B5EF4-FFF2-40B4-BE49-F238E27FC236}">
                  <a16:creationId xmlns:a16="http://schemas.microsoft.com/office/drawing/2014/main" id="{18D14A86-EA47-794C-BE09-9EBDCD3B10F3}"/>
                </a:ext>
              </a:extLst>
            </p:cNvPr>
            <p:cNvSpPr/>
            <p:nvPr/>
          </p:nvSpPr>
          <p:spPr>
            <a:xfrm>
              <a:off x="256005" y="364080"/>
              <a:ext cx="718447" cy="51728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lgn="ctr">
                <a:lnSpc>
                  <a:spcPct val="120000"/>
                </a:lnSpc>
                <a:defRPr>
                  <a:solidFill>
                    <a:srgbClr val="FFFFFF"/>
                  </a:solidFill>
                  <a:latin typeface="Lato Bold"/>
                  <a:ea typeface="Lato Bold"/>
                  <a:cs typeface="Lato Bold"/>
                  <a:sym typeface="Lato Bold"/>
                </a:defRPr>
              </a:lvl1pPr>
            </a:lstStyle>
            <a:p>
              <a:pPr defTabSz="1218590">
                <a:defRPr sz="1800" spc="0">
                  <a:solidFill>
                    <a:srgbClr val="000000"/>
                  </a:solidFill>
                </a:defRPr>
              </a:pPr>
              <a:r>
                <a:rPr lang="zh-CN" altLang="en-US" sz="1400" dirty="0">
                  <a:solidFill>
                    <a:prstClr val="white"/>
                  </a:solidFill>
                  <a:latin typeface="黑体" panose="02010609060101010101" pitchFamily="49" charset="-122"/>
                  <a:ea typeface="黑体" panose="02010609060101010101" pitchFamily="49" charset="-122"/>
                  <a:cs typeface="+mn-ea"/>
                  <a:sym typeface="+mn-lt"/>
                </a:rPr>
                <a:t>设计</a:t>
              </a:r>
              <a:endParaRPr sz="1400" dirty="0">
                <a:solidFill>
                  <a:prstClr val="white"/>
                </a:solidFill>
                <a:latin typeface="黑体" panose="02010609060101010101" pitchFamily="49" charset="-122"/>
                <a:ea typeface="黑体" panose="02010609060101010101" pitchFamily="49" charset="-122"/>
                <a:cs typeface="+mn-ea"/>
                <a:sym typeface="+mn-lt"/>
              </a:endParaRPr>
            </a:p>
          </p:txBody>
        </p:sp>
      </p:grpSp>
      <p:grpSp>
        <p:nvGrpSpPr>
          <p:cNvPr id="49" name="Group 1205">
            <a:extLst>
              <a:ext uri="{FF2B5EF4-FFF2-40B4-BE49-F238E27FC236}">
                <a16:creationId xmlns:a16="http://schemas.microsoft.com/office/drawing/2014/main" id="{D3055EC3-F81A-A346-A5DB-1C0A55B70CFE}"/>
              </a:ext>
            </a:extLst>
          </p:cNvPr>
          <p:cNvGrpSpPr/>
          <p:nvPr/>
        </p:nvGrpSpPr>
        <p:grpSpPr>
          <a:xfrm>
            <a:off x="3000903" y="2304199"/>
            <a:ext cx="627666" cy="627667"/>
            <a:chOff x="0" y="0"/>
            <a:chExt cx="1255859" cy="1255859"/>
          </a:xfrm>
        </p:grpSpPr>
        <p:sp>
          <p:nvSpPr>
            <p:cNvPr id="50" name="Shape 1203">
              <a:extLst>
                <a:ext uri="{FF2B5EF4-FFF2-40B4-BE49-F238E27FC236}">
                  <a16:creationId xmlns:a16="http://schemas.microsoft.com/office/drawing/2014/main" id="{2F65B232-5E9A-544B-AF9D-E4056FE054C0}"/>
                </a:ext>
              </a:extLst>
            </p:cNvPr>
            <p:cNvSpPr/>
            <p:nvPr/>
          </p:nvSpPr>
          <p:spPr>
            <a:xfrm>
              <a:off x="0" y="0"/>
              <a:ext cx="1255859" cy="125585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0" cap="flat">
              <a:solidFill>
                <a:schemeClr val="bg1"/>
              </a:solidFill>
              <a:prstDash val="solid"/>
              <a:miter lim="400000"/>
            </a:ln>
            <a:effectLst/>
          </p:spPr>
          <p:txBody>
            <a:bodyPr wrap="square" lIns="0" tIns="0" rIns="0" bIns="0" numCol="1" anchor="ctr">
              <a:noAutofit/>
            </a:bodyPr>
            <a:lstStyle/>
            <a:p>
              <a:pPr algn="ctr" defTabSz="1218590">
                <a:defRPr sz="2400" spc="24"/>
              </a:pPr>
              <a:endParaRPr sz="1400" spc="24">
                <a:solidFill>
                  <a:prstClr val="black"/>
                </a:solidFill>
                <a:latin typeface="黑体" panose="02010609060101010101" pitchFamily="49" charset="-122"/>
                <a:ea typeface="黑体" panose="02010609060101010101" pitchFamily="49" charset="-122"/>
                <a:cs typeface="+mn-ea"/>
                <a:sym typeface="+mn-lt"/>
              </a:endParaRPr>
            </a:p>
          </p:txBody>
        </p:sp>
        <p:sp>
          <p:nvSpPr>
            <p:cNvPr id="51" name="Shape 1204">
              <a:extLst>
                <a:ext uri="{FF2B5EF4-FFF2-40B4-BE49-F238E27FC236}">
                  <a16:creationId xmlns:a16="http://schemas.microsoft.com/office/drawing/2014/main" id="{8DCF6510-1400-5140-A3C0-4ACAA8C49710}"/>
                </a:ext>
              </a:extLst>
            </p:cNvPr>
            <p:cNvSpPr/>
            <p:nvPr/>
          </p:nvSpPr>
          <p:spPr>
            <a:xfrm>
              <a:off x="256009" y="364080"/>
              <a:ext cx="718447" cy="51728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lgn="ctr">
                <a:lnSpc>
                  <a:spcPct val="120000"/>
                </a:lnSpc>
                <a:defRPr>
                  <a:solidFill>
                    <a:srgbClr val="FFFFFF"/>
                  </a:solidFill>
                  <a:latin typeface="Lato Bold"/>
                  <a:ea typeface="Lato Bold"/>
                  <a:cs typeface="Lato Bold"/>
                  <a:sym typeface="Lato Bold"/>
                </a:defRPr>
              </a:lvl1pPr>
            </a:lstStyle>
            <a:p>
              <a:pPr defTabSz="1218590">
                <a:defRPr sz="1800" spc="0">
                  <a:solidFill>
                    <a:srgbClr val="000000"/>
                  </a:solidFill>
                </a:defRPr>
              </a:pPr>
              <a:r>
                <a:rPr lang="zh-CN" altLang="en-US" sz="1400" dirty="0">
                  <a:solidFill>
                    <a:prstClr val="white"/>
                  </a:solidFill>
                  <a:latin typeface="黑体" panose="02010609060101010101" pitchFamily="49" charset="-122"/>
                  <a:ea typeface="黑体" panose="02010609060101010101" pitchFamily="49" charset="-122"/>
                  <a:cs typeface="+mn-ea"/>
                  <a:sym typeface="+mn-lt"/>
                </a:rPr>
                <a:t>计划</a:t>
              </a:r>
              <a:endParaRPr sz="1400" dirty="0">
                <a:solidFill>
                  <a:prstClr val="white"/>
                </a:solidFill>
                <a:latin typeface="黑体" panose="02010609060101010101" pitchFamily="49" charset="-122"/>
                <a:ea typeface="黑体" panose="02010609060101010101" pitchFamily="49" charset="-122"/>
                <a:cs typeface="+mn-ea"/>
                <a:sym typeface="+mn-lt"/>
              </a:endParaRPr>
            </a:p>
          </p:txBody>
        </p:sp>
      </p:grpSp>
      <p:grpSp>
        <p:nvGrpSpPr>
          <p:cNvPr id="52" name="Group 1205">
            <a:extLst>
              <a:ext uri="{FF2B5EF4-FFF2-40B4-BE49-F238E27FC236}">
                <a16:creationId xmlns:a16="http://schemas.microsoft.com/office/drawing/2014/main" id="{67978518-94AC-444A-A9E1-2B2C3F105A16}"/>
              </a:ext>
            </a:extLst>
          </p:cNvPr>
          <p:cNvGrpSpPr/>
          <p:nvPr/>
        </p:nvGrpSpPr>
        <p:grpSpPr>
          <a:xfrm>
            <a:off x="3000903" y="3909252"/>
            <a:ext cx="627666" cy="627667"/>
            <a:chOff x="0" y="0"/>
            <a:chExt cx="1255859" cy="1255859"/>
          </a:xfrm>
        </p:grpSpPr>
        <p:sp>
          <p:nvSpPr>
            <p:cNvPr id="53" name="Shape 1203">
              <a:extLst>
                <a:ext uri="{FF2B5EF4-FFF2-40B4-BE49-F238E27FC236}">
                  <a16:creationId xmlns:a16="http://schemas.microsoft.com/office/drawing/2014/main" id="{DC99C6CE-7B8B-EB4D-ADA3-2C6194AEB5CE}"/>
                </a:ext>
              </a:extLst>
            </p:cNvPr>
            <p:cNvSpPr/>
            <p:nvPr/>
          </p:nvSpPr>
          <p:spPr>
            <a:xfrm>
              <a:off x="0" y="0"/>
              <a:ext cx="1255859" cy="125585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0" cap="flat">
              <a:solidFill>
                <a:schemeClr val="bg1"/>
              </a:solidFill>
              <a:prstDash val="solid"/>
              <a:miter lim="400000"/>
            </a:ln>
            <a:effectLst/>
          </p:spPr>
          <p:txBody>
            <a:bodyPr wrap="square" lIns="0" tIns="0" rIns="0" bIns="0" numCol="1" anchor="ctr">
              <a:noAutofit/>
            </a:bodyPr>
            <a:lstStyle/>
            <a:p>
              <a:pPr algn="ctr" defTabSz="1218590">
                <a:defRPr sz="2400" spc="24"/>
              </a:pPr>
              <a:endParaRPr sz="1400" spc="24">
                <a:solidFill>
                  <a:prstClr val="black"/>
                </a:solidFill>
                <a:latin typeface="黑体" panose="02010609060101010101" pitchFamily="49" charset="-122"/>
                <a:ea typeface="黑体" panose="02010609060101010101" pitchFamily="49" charset="-122"/>
                <a:cs typeface="+mn-ea"/>
                <a:sym typeface="+mn-lt"/>
              </a:endParaRPr>
            </a:p>
          </p:txBody>
        </p:sp>
        <p:sp>
          <p:nvSpPr>
            <p:cNvPr id="54" name="Shape 1204">
              <a:extLst>
                <a:ext uri="{FF2B5EF4-FFF2-40B4-BE49-F238E27FC236}">
                  <a16:creationId xmlns:a16="http://schemas.microsoft.com/office/drawing/2014/main" id="{EE607F9A-5C68-1D44-AF8E-3E54F8D27928}"/>
                </a:ext>
              </a:extLst>
            </p:cNvPr>
            <p:cNvSpPr/>
            <p:nvPr/>
          </p:nvSpPr>
          <p:spPr>
            <a:xfrm>
              <a:off x="256011" y="364080"/>
              <a:ext cx="718447" cy="51728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lgn="ctr">
                <a:lnSpc>
                  <a:spcPct val="120000"/>
                </a:lnSpc>
                <a:defRPr>
                  <a:solidFill>
                    <a:srgbClr val="FFFFFF"/>
                  </a:solidFill>
                  <a:latin typeface="Lato Bold"/>
                  <a:ea typeface="Lato Bold"/>
                  <a:cs typeface="Lato Bold"/>
                  <a:sym typeface="Lato Bold"/>
                </a:defRPr>
              </a:lvl1pPr>
            </a:lstStyle>
            <a:p>
              <a:pPr defTabSz="1218590">
                <a:defRPr sz="1800" spc="0">
                  <a:solidFill>
                    <a:srgbClr val="000000"/>
                  </a:solidFill>
                </a:defRPr>
              </a:pPr>
              <a:r>
                <a:rPr lang="zh-CN" altLang="en-US" sz="1400" dirty="0">
                  <a:solidFill>
                    <a:prstClr val="white"/>
                  </a:solidFill>
                  <a:latin typeface="黑体" panose="02010609060101010101" pitchFamily="49" charset="-122"/>
                  <a:ea typeface="黑体" panose="02010609060101010101" pitchFamily="49" charset="-122"/>
                  <a:cs typeface="+mn-ea"/>
                  <a:sym typeface="+mn-lt"/>
                </a:rPr>
                <a:t>开发</a:t>
              </a:r>
              <a:endParaRPr sz="1400" dirty="0">
                <a:solidFill>
                  <a:prstClr val="white"/>
                </a:solidFill>
                <a:latin typeface="黑体" panose="02010609060101010101" pitchFamily="49" charset="-122"/>
                <a:ea typeface="黑体" panose="02010609060101010101" pitchFamily="49" charset="-122"/>
                <a:cs typeface="+mn-ea"/>
                <a:sym typeface="+mn-lt"/>
              </a:endParaRPr>
            </a:p>
          </p:txBody>
        </p:sp>
      </p:grpSp>
      <p:grpSp>
        <p:nvGrpSpPr>
          <p:cNvPr id="55" name="Group 1205">
            <a:extLst>
              <a:ext uri="{FF2B5EF4-FFF2-40B4-BE49-F238E27FC236}">
                <a16:creationId xmlns:a16="http://schemas.microsoft.com/office/drawing/2014/main" id="{ED22CCF1-FF46-2C42-B738-12143D6C5A17}"/>
              </a:ext>
            </a:extLst>
          </p:cNvPr>
          <p:cNvGrpSpPr/>
          <p:nvPr/>
        </p:nvGrpSpPr>
        <p:grpSpPr>
          <a:xfrm>
            <a:off x="4267709" y="4714655"/>
            <a:ext cx="627666" cy="627667"/>
            <a:chOff x="0" y="0"/>
            <a:chExt cx="1255859" cy="1255859"/>
          </a:xfrm>
        </p:grpSpPr>
        <p:sp>
          <p:nvSpPr>
            <p:cNvPr id="56" name="Shape 1203">
              <a:extLst>
                <a:ext uri="{FF2B5EF4-FFF2-40B4-BE49-F238E27FC236}">
                  <a16:creationId xmlns:a16="http://schemas.microsoft.com/office/drawing/2014/main" id="{496FDE8B-BD0D-C940-BC04-E87719FB2A6C}"/>
                </a:ext>
              </a:extLst>
            </p:cNvPr>
            <p:cNvSpPr/>
            <p:nvPr/>
          </p:nvSpPr>
          <p:spPr>
            <a:xfrm>
              <a:off x="0" y="0"/>
              <a:ext cx="1255859" cy="125585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0" cap="flat">
              <a:solidFill>
                <a:schemeClr val="bg1"/>
              </a:solidFill>
              <a:prstDash val="solid"/>
              <a:miter lim="400000"/>
            </a:ln>
            <a:effectLst/>
          </p:spPr>
          <p:txBody>
            <a:bodyPr wrap="square" lIns="0" tIns="0" rIns="0" bIns="0" numCol="1" anchor="ctr">
              <a:noAutofit/>
            </a:bodyPr>
            <a:lstStyle/>
            <a:p>
              <a:pPr algn="ctr" defTabSz="1218590">
                <a:defRPr sz="2400" spc="24"/>
              </a:pPr>
              <a:endParaRPr sz="1400" spc="24">
                <a:solidFill>
                  <a:prstClr val="black"/>
                </a:solidFill>
                <a:latin typeface="黑体" panose="02010609060101010101" pitchFamily="49" charset="-122"/>
                <a:ea typeface="黑体" panose="02010609060101010101" pitchFamily="49" charset="-122"/>
                <a:cs typeface="+mn-ea"/>
                <a:sym typeface="+mn-lt"/>
              </a:endParaRPr>
            </a:p>
          </p:txBody>
        </p:sp>
        <p:sp>
          <p:nvSpPr>
            <p:cNvPr id="57" name="Shape 1204">
              <a:extLst>
                <a:ext uri="{FF2B5EF4-FFF2-40B4-BE49-F238E27FC236}">
                  <a16:creationId xmlns:a16="http://schemas.microsoft.com/office/drawing/2014/main" id="{1D9A8499-E73D-834C-9907-AAF77719819C}"/>
                </a:ext>
              </a:extLst>
            </p:cNvPr>
            <p:cNvSpPr/>
            <p:nvPr/>
          </p:nvSpPr>
          <p:spPr>
            <a:xfrm>
              <a:off x="256011" y="364080"/>
              <a:ext cx="718447" cy="51728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lgn="ctr">
                <a:lnSpc>
                  <a:spcPct val="120000"/>
                </a:lnSpc>
                <a:defRPr>
                  <a:solidFill>
                    <a:srgbClr val="FFFFFF"/>
                  </a:solidFill>
                  <a:latin typeface="Lato Bold"/>
                  <a:ea typeface="Lato Bold"/>
                  <a:cs typeface="Lato Bold"/>
                  <a:sym typeface="Lato Bold"/>
                </a:defRPr>
              </a:lvl1pPr>
            </a:lstStyle>
            <a:p>
              <a:pPr defTabSz="1218590">
                <a:defRPr sz="1800" spc="0">
                  <a:solidFill>
                    <a:srgbClr val="000000"/>
                  </a:solidFill>
                </a:defRPr>
              </a:pPr>
              <a:r>
                <a:rPr lang="zh-CN" altLang="en-US" sz="1400" dirty="0">
                  <a:solidFill>
                    <a:prstClr val="white"/>
                  </a:solidFill>
                  <a:latin typeface="黑体" panose="02010609060101010101" pitchFamily="49" charset="-122"/>
                  <a:ea typeface="黑体" panose="02010609060101010101" pitchFamily="49" charset="-122"/>
                  <a:cs typeface="+mn-ea"/>
                  <a:sym typeface="+mn-lt"/>
                </a:rPr>
                <a:t>测试</a:t>
              </a:r>
              <a:endParaRPr sz="1400" dirty="0">
                <a:solidFill>
                  <a:prstClr val="white"/>
                </a:solidFill>
                <a:latin typeface="黑体" panose="02010609060101010101" pitchFamily="49" charset="-122"/>
                <a:ea typeface="黑体" panose="02010609060101010101" pitchFamily="49" charset="-122"/>
                <a:cs typeface="+mn-ea"/>
                <a:sym typeface="+mn-lt"/>
              </a:endParaRPr>
            </a:p>
          </p:txBody>
        </p:sp>
      </p:grpSp>
      <p:grpSp>
        <p:nvGrpSpPr>
          <p:cNvPr id="58" name="Group 1205">
            <a:extLst>
              <a:ext uri="{FF2B5EF4-FFF2-40B4-BE49-F238E27FC236}">
                <a16:creationId xmlns:a16="http://schemas.microsoft.com/office/drawing/2014/main" id="{16356E41-9104-9D4C-B4E3-2B285CA8A0E5}"/>
              </a:ext>
            </a:extLst>
          </p:cNvPr>
          <p:cNvGrpSpPr/>
          <p:nvPr/>
        </p:nvGrpSpPr>
        <p:grpSpPr>
          <a:xfrm>
            <a:off x="7142432" y="4688793"/>
            <a:ext cx="627666" cy="627667"/>
            <a:chOff x="0" y="0"/>
            <a:chExt cx="1255859" cy="1255859"/>
          </a:xfrm>
        </p:grpSpPr>
        <p:sp>
          <p:nvSpPr>
            <p:cNvPr id="59" name="Shape 1203">
              <a:extLst>
                <a:ext uri="{FF2B5EF4-FFF2-40B4-BE49-F238E27FC236}">
                  <a16:creationId xmlns:a16="http://schemas.microsoft.com/office/drawing/2014/main" id="{8148DA87-BED8-5E4D-9340-987A99455493}"/>
                </a:ext>
              </a:extLst>
            </p:cNvPr>
            <p:cNvSpPr/>
            <p:nvPr/>
          </p:nvSpPr>
          <p:spPr>
            <a:xfrm>
              <a:off x="0" y="0"/>
              <a:ext cx="1255859" cy="125585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0" cap="flat">
              <a:solidFill>
                <a:schemeClr val="bg1"/>
              </a:solidFill>
              <a:prstDash val="solid"/>
              <a:miter lim="400000"/>
            </a:ln>
            <a:effectLst/>
          </p:spPr>
          <p:txBody>
            <a:bodyPr wrap="square" lIns="0" tIns="0" rIns="0" bIns="0" numCol="1" anchor="ctr">
              <a:noAutofit/>
            </a:bodyPr>
            <a:lstStyle/>
            <a:p>
              <a:pPr algn="ctr" defTabSz="1218590">
                <a:defRPr sz="2400" spc="24"/>
              </a:pPr>
              <a:endParaRPr sz="1400" spc="24">
                <a:solidFill>
                  <a:prstClr val="black"/>
                </a:solidFill>
                <a:latin typeface="黑体" panose="02010609060101010101" pitchFamily="49" charset="-122"/>
                <a:ea typeface="黑体" panose="02010609060101010101" pitchFamily="49" charset="-122"/>
                <a:cs typeface="+mn-ea"/>
                <a:sym typeface="+mn-lt"/>
              </a:endParaRPr>
            </a:p>
          </p:txBody>
        </p:sp>
        <p:sp>
          <p:nvSpPr>
            <p:cNvPr id="60" name="Shape 1204">
              <a:extLst>
                <a:ext uri="{FF2B5EF4-FFF2-40B4-BE49-F238E27FC236}">
                  <a16:creationId xmlns:a16="http://schemas.microsoft.com/office/drawing/2014/main" id="{A738F575-0ADC-DC40-AF8F-3D2E46275F94}"/>
                </a:ext>
              </a:extLst>
            </p:cNvPr>
            <p:cNvSpPr/>
            <p:nvPr/>
          </p:nvSpPr>
          <p:spPr>
            <a:xfrm>
              <a:off x="256013" y="364080"/>
              <a:ext cx="718447" cy="51728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lgn="ctr">
                <a:lnSpc>
                  <a:spcPct val="120000"/>
                </a:lnSpc>
                <a:defRPr>
                  <a:solidFill>
                    <a:srgbClr val="FFFFFF"/>
                  </a:solidFill>
                  <a:latin typeface="Lato Bold"/>
                  <a:ea typeface="Lato Bold"/>
                  <a:cs typeface="Lato Bold"/>
                  <a:sym typeface="Lato Bold"/>
                </a:defRPr>
              </a:lvl1pPr>
            </a:lstStyle>
            <a:p>
              <a:pPr defTabSz="1218590">
                <a:defRPr sz="1800" spc="0">
                  <a:solidFill>
                    <a:srgbClr val="000000"/>
                  </a:solidFill>
                </a:defRPr>
              </a:pPr>
              <a:r>
                <a:rPr lang="zh-CN" altLang="en-US" sz="1400" dirty="0">
                  <a:solidFill>
                    <a:prstClr val="white"/>
                  </a:solidFill>
                  <a:latin typeface="黑体" panose="02010609060101010101" pitchFamily="49" charset="-122"/>
                  <a:ea typeface="黑体" panose="02010609060101010101" pitchFamily="49" charset="-122"/>
                  <a:cs typeface="+mn-ea"/>
                  <a:sym typeface="+mn-lt"/>
                </a:rPr>
                <a:t>编译</a:t>
              </a:r>
              <a:endParaRPr sz="1400" dirty="0">
                <a:solidFill>
                  <a:prstClr val="white"/>
                </a:solidFill>
                <a:latin typeface="黑体" panose="02010609060101010101" pitchFamily="49" charset="-122"/>
                <a:ea typeface="黑体" panose="02010609060101010101" pitchFamily="49" charset="-122"/>
                <a:cs typeface="+mn-ea"/>
                <a:sym typeface="+mn-lt"/>
              </a:endParaRPr>
            </a:p>
          </p:txBody>
        </p:sp>
      </p:grpSp>
      <p:grpSp>
        <p:nvGrpSpPr>
          <p:cNvPr id="61" name="Group 1205">
            <a:extLst>
              <a:ext uri="{FF2B5EF4-FFF2-40B4-BE49-F238E27FC236}">
                <a16:creationId xmlns:a16="http://schemas.microsoft.com/office/drawing/2014/main" id="{3B49E9CD-B5BC-0949-8DD5-887131C37D4B}"/>
              </a:ext>
            </a:extLst>
          </p:cNvPr>
          <p:cNvGrpSpPr/>
          <p:nvPr/>
        </p:nvGrpSpPr>
        <p:grpSpPr>
          <a:xfrm>
            <a:off x="8306870" y="3935878"/>
            <a:ext cx="627666" cy="627667"/>
            <a:chOff x="0" y="0"/>
            <a:chExt cx="1255859" cy="1255859"/>
          </a:xfrm>
        </p:grpSpPr>
        <p:sp>
          <p:nvSpPr>
            <p:cNvPr id="62" name="Shape 1203">
              <a:extLst>
                <a:ext uri="{FF2B5EF4-FFF2-40B4-BE49-F238E27FC236}">
                  <a16:creationId xmlns:a16="http://schemas.microsoft.com/office/drawing/2014/main" id="{1EB6C586-DC72-214C-AEB7-90FEC588268E}"/>
                </a:ext>
              </a:extLst>
            </p:cNvPr>
            <p:cNvSpPr/>
            <p:nvPr/>
          </p:nvSpPr>
          <p:spPr>
            <a:xfrm>
              <a:off x="0" y="0"/>
              <a:ext cx="1255859" cy="125585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0" cap="flat">
              <a:solidFill>
                <a:schemeClr val="bg1"/>
              </a:solidFill>
              <a:prstDash val="solid"/>
              <a:miter lim="400000"/>
            </a:ln>
            <a:effectLst/>
          </p:spPr>
          <p:txBody>
            <a:bodyPr wrap="square" lIns="0" tIns="0" rIns="0" bIns="0" numCol="1" anchor="ctr">
              <a:noAutofit/>
            </a:bodyPr>
            <a:lstStyle/>
            <a:p>
              <a:pPr algn="ctr" defTabSz="1218590">
                <a:defRPr sz="2400" spc="24"/>
              </a:pPr>
              <a:endParaRPr sz="1400" spc="24">
                <a:solidFill>
                  <a:prstClr val="black"/>
                </a:solidFill>
                <a:latin typeface="黑体" panose="02010609060101010101" pitchFamily="49" charset="-122"/>
                <a:ea typeface="黑体" panose="02010609060101010101" pitchFamily="49" charset="-122"/>
                <a:cs typeface="+mn-ea"/>
                <a:sym typeface="+mn-lt"/>
              </a:endParaRPr>
            </a:p>
          </p:txBody>
        </p:sp>
        <p:sp>
          <p:nvSpPr>
            <p:cNvPr id="63" name="Shape 1204">
              <a:extLst>
                <a:ext uri="{FF2B5EF4-FFF2-40B4-BE49-F238E27FC236}">
                  <a16:creationId xmlns:a16="http://schemas.microsoft.com/office/drawing/2014/main" id="{C351E3E5-A399-834C-A4D0-F1E39E00FB4F}"/>
                </a:ext>
              </a:extLst>
            </p:cNvPr>
            <p:cNvSpPr/>
            <p:nvPr/>
          </p:nvSpPr>
          <p:spPr>
            <a:xfrm>
              <a:off x="256015" y="364080"/>
              <a:ext cx="718447" cy="51728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lgn="ctr">
                <a:lnSpc>
                  <a:spcPct val="120000"/>
                </a:lnSpc>
                <a:defRPr>
                  <a:solidFill>
                    <a:srgbClr val="FFFFFF"/>
                  </a:solidFill>
                  <a:latin typeface="Lato Bold"/>
                  <a:ea typeface="Lato Bold"/>
                  <a:cs typeface="Lato Bold"/>
                  <a:sym typeface="Lato Bold"/>
                </a:defRPr>
              </a:lvl1pPr>
            </a:lstStyle>
            <a:p>
              <a:pPr defTabSz="1218590">
                <a:defRPr sz="1800" spc="0">
                  <a:solidFill>
                    <a:srgbClr val="000000"/>
                  </a:solidFill>
                </a:defRPr>
              </a:pPr>
              <a:r>
                <a:rPr lang="zh-CN" altLang="en-US" sz="1400" dirty="0">
                  <a:solidFill>
                    <a:prstClr val="white"/>
                  </a:solidFill>
                  <a:latin typeface="黑体" panose="02010609060101010101" pitchFamily="49" charset="-122"/>
                  <a:ea typeface="黑体" panose="02010609060101010101" pitchFamily="49" charset="-122"/>
                  <a:cs typeface="+mn-ea"/>
                  <a:sym typeface="+mn-lt"/>
                </a:rPr>
                <a:t>打包</a:t>
              </a:r>
              <a:endParaRPr sz="1400" dirty="0">
                <a:solidFill>
                  <a:prstClr val="white"/>
                </a:solidFill>
                <a:latin typeface="黑体" panose="02010609060101010101" pitchFamily="49" charset="-122"/>
                <a:ea typeface="黑体" panose="02010609060101010101" pitchFamily="49" charset="-122"/>
                <a:cs typeface="+mn-ea"/>
                <a:sym typeface="+mn-lt"/>
              </a:endParaRPr>
            </a:p>
          </p:txBody>
        </p:sp>
      </p:grpSp>
      <p:grpSp>
        <p:nvGrpSpPr>
          <p:cNvPr id="64" name="Group 1205">
            <a:extLst>
              <a:ext uri="{FF2B5EF4-FFF2-40B4-BE49-F238E27FC236}">
                <a16:creationId xmlns:a16="http://schemas.microsoft.com/office/drawing/2014/main" id="{A93DEF9F-5E4A-A04A-BC8C-94FEF130A539}"/>
              </a:ext>
            </a:extLst>
          </p:cNvPr>
          <p:cNvGrpSpPr/>
          <p:nvPr/>
        </p:nvGrpSpPr>
        <p:grpSpPr>
          <a:xfrm>
            <a:off x="8277378" y="2240817"/>
            <a:ext cx="627666" cy="627667"/>
            <a:chOff x="0" y="0"/>
            <a:chExt cx="1255859" cy="1255859"/>
          </a:xfrm>
        </p:grpSpPr>
        <p:sp>
          <p:nvSpPr>
            <p:cNvPr id="65" name="Shape 1203">
              <a:extLst>
                <a:ext uri="{FF2B5EF4-FFF2-40B4-BE49-F238E27FC236}">
                  <a16:creationId xmlns:a16="http://schemas.microsoft.com/office/drawing/2014/main" id="{4E81417D-98FB-D74A-8AA1-4E0AB665885B}"/>
                </a:ext>
              </a:extLst>
            </p:cNvPr>
            <p:cNvSpPr/>
            <p:nvPr/>
          </p:nvSpPr>
          <p:spPr>
            <a:xfrm>
              <a:off x="0" y="0"/>
              <a:ext cx="1255859" cy="125585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0" cap="flat">
              <a:solidFill>
                <a:schemeClr val="bg1"/>
              </a:solidFill>
              <a:prstDash val="solid"/>
              <a:miter lim="400000"/>
            </a:ln>
            <a:effectLst/>
          </p:spPr>
          <p:txBody>
            <a:bodyPr wrap="square" lIns="0" tIns="0" rIns="0" bIns="0" numCol="1" anchor="ctr">
              <a:noAutofit/>
            </a:bodyPr>
            <a:lstStyle/>
            <a:p>
              <a:pPr algn="ctr" defTabSz="1218590">
                <a:defRPr sz="2400" spc="24"/>
              </a:pPr>
              <a:endParaRPr sz="1400" spc="24">
                <a:solidFill>
                  <a:prstClr val="black"/>
                </a:solidFill>
                <a:latin typeface="黑体" panose="02010609060101010101" pitchFamily="49" charset="-122"/>
                <a:ea typeface="黑体" panose="02010609060101010101" pitchFamily="49" charset="-122"/>
                <a:cs typeface="+mn-ea"/>
                <a:sym typeface="+mn-lt"/>
              </a:endParaRPr>
            </a:p>
          </p:txBody>
        </p:sp>
        <p:sp>
          <p:nvSpPr>
            <p:cNvPr id="66" name="Shape 1204">
              <a:extLst>
                <a:ext uri="{FF2B5EF4-FFF2-40B4-BE49-F238E27FC236}">
                  <a16:creationId xmlns:a16="http://schemas.microsoft.com/office/drawing/2014/main" id="{9CCA93F5-02FA-5541-91CA-24081FD46B7B}"/>
                </a:ext>
              </a:extLst>
            </p:cNvPr>
            <p:cNvSpPr/>
            <p:nvPr/>
          </p:nvSpPr>
          <p:spPr>
            <a:xfrm>
              <a:off x="256013" y="364080"/>
              <a:ext cx="718447" cy="51728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lgn="ctr">
                <a:lnSpc>
                  <a:spcPct val="120000"/>
                </a:lnSpc>
                <a:defRPr>
                  <a:solidFill>
                    <a:srgbClr val="FFFFFF"/>
                  </a:solidFill>
                  <a:latin typeface="Lato Bold"/>
                  <a:ea typeface="Lato Bold"/>
                  <a:cs typeface="Lato Bold"/>
                  <a:sym typeface="Lato Bold"/>
                </a:defRPr>
              </a:lvl1pPr>
            </a:lstStyle>
            <a:p>
              <a:pPr defTabSz="1218590">
                <a:defRPr sz="1800" spc="0">
                  <a:solidFill>
                    <a:srgbClr val="000000"/>
                  </a:solidFill>
                </a:defRPr>
              </a:pPr>
              <a:r>
                <a:rPr lang="zh-CN" altLang="en-US" sz="1400" dirty="0">
                  <a:solidFill>
                    <a:prstClr val="white"/>
                  </a:solidFill>
                  <a:latin typeface="黑体" panose="02010609060101010101" pitchFamily="49" charset="-122"/>
                  <a:ea typeface="黑体" panose="02010609060101010101" pitchFamily="49" charset="-122"/>
                  <a:cs typeface="+mn-ea"/>
                  <a:sym typeface="+mn-lt"/>
                </a:rPr>
                <a:t>部署</a:t>
              </a:r>
              <a:endParaRPr sz="1400" dirty="0">
                <a:solidFill>
                  <a:prstClr val="white"/>
                </a:solidFill>
                <a:latin typeface="黑体" panose="02010609060101010101" pitchFamily="49" charset="-122"/>
                <a:ea typeface="黑体" panose="02010609060101010101" pitchFamily="49" charset="-122"/>
                <a:cs typeface="+mn-ea"/>
                <a:sym typeface="+mn-lt"/>
              </a:endParaRPr>
            </a:p>
          </p:txBody>
        </p:sp>
      </p:grpSp>
      <p:grpSp>
        <p:nvGrpSpPr>
          <p:cNvPr id="67" name="Group 1205">
            <a:extLst>
              <a:ext uri="{FF2B5EF4-FFF2-40B4-BE49-F238E27FC236}">
                <a16:creationId xmlns:a16="http://schemas.microsoft.com/office/drawing/2014/main" id="{563675D4-EF0C-AE4D-A176-C2475659F7CF}"/>
              </a:ext>
            </a:extLst>
          </p:cNvPr>
          <p:cNvGrpSpPr/>
          <p:nvPr/>
        </p:nvGrpSpPr>
        <p:grpSpPr>
          <a:xfrm>
            <a:off x="7016728" y="1454832"/>
            <a:ext cx="627666" cy="627667"/>
            <a:chOff x="0" y="0"/>
            <a:chExt cx="1255859" cy="1255859"/>
          </a:xfrm>
        </p:grpSpPr>
        <p:sp>
          <p:nvSpPr>
            <p:cNvPr id="68" name="Shape 1203">
              <a:extLst>
                <a:ext uri="{FF2B5EF4-FFF2-40B4-BE49-F238E27FC236}">
                  <a16:creationId xmlns:a16="http://schemas.microsoft.com/office/drawing/2014/main" id="{75238D38-2F64-E246-9E55-92459AF9DA0F}"/>
                </a:ext>
              </a:extLst>
            </p:cNvPr>
            <p:cNvSpPr/>
            <p:nvPr/>
          </p:nvSpPr>
          <p:spPr>
            <a:xfrm>
              <a:off x="0" y="0"/>
              <a:ext cx="1255859" cy="125585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0" cap="flat">
              <a:solidFill>
                <a:schemeClr val="bg1"/>
              </a:solidFill>
              <a:prstDash val="solid"/>
              <a:miter lim="400000"/>
            </a:ln>
            <a:effectLst/>
          </p:spPr>
          <p:txBody>
            <a:bodyPr wrap="square" lIns="0" tIns="0" rIns="0" bIns="0" numCol="1" anchor="ctr">
              <a:noAutofit/>
            </a:bodyPr>
            <a:lstStyle/>
            <a:p>
              <a:pPr algn="ctr" defTabSz="1218590">
                <a:defRPr sz="2400" spc="24"/>
              </a:pPr>
              <a:endParaRPr sz="1400" spc="24">
                <a:solidFill>
                  <a:prstClr val="black"/>
                </a:solidFill>
                <a:latin typeface="黑体" panose="02010609060101010101" pitchFamily="49" charset="-122"/>
                <a:ea typeface="黑体" panose="02010609060101010101" pitchFamily="49" charset="-122"/>
                <a:cs typeface="+mn-ea"/>
                <a:sym typeface="+mn-lt"/>
              </a:endParaRPr>
            </a:p>
          </p:txBody>
        </p:sp>
        <p:sp>
          <p:nvSpPr>
            <p:cNvPr id="69" name="Shape 1204">
              <a:extLst>
                <a:ext uri="{FF2B5EF4-FFF2-40B4-BE49-F238E27FC236}">
                  <a16:creationId xmlns:a16="http://schemas.microsoft.com/office/drawing/2014/main" id="{CC7412A3-8A91-AB42-BACB-E6FA00328529}"/>
                </a:ext>
              </a:extLst>
            </p:cNvPr>
            <p:cNvSpPr/>
            <p:nvPr/>
          </p:nvSpPr>
          <p:spPr>
            <a:xfrm>
              <a:off x="256015" y="364080"/>
              <a:ext cx="718447" cy="51728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lgn="ctr">
                <a:lnSpc>
                  <a:spcPct val="120000"/>
                </a:lnSpc>
                <a:defRPr>
                  <a:solidFill>
                    <a:srgbClr val="FFFFFF"/>
                  </a:solidFill>
                  <a:latin typeface="Lato Bold"/>
                  <a:ea typeface="Lato Bold"/>
                  <a:cs typeface="Lato Bold"/>
                  <a:sym typeface="Lato Bold"/>
                </a:defRPr>
              </a:lvl1pPr>
            </a:lstStyle>
            <a:p>
              <a:pPr defTabSz="1218590">
                <a:defRPr sz="1800" spc="0">
                  <a:solidFill>
                    <a:srgbClr val="000000"/>
                  </a:solidFill>
                </a:defRPr>
              </a:pPr>
              <a:r>
                <a:rPr lang="zh-CN" altLang="en-US" sz="1400" dirty="0">
                  <a:solidFill>
                    <a:prstClr val="white"/>
                  </a:solidFill>
                  <a:latin typeface="黑体" panose="02010609060101010101" pitchFamily="49" charset="-122"/>
                  <a:ea typeface="黑体" panose="02010609060101010101" pitchFamily="49" charset="-122"/>
                  <a:cs typeface="+mn-ea"/>
                  <a:sym typeface="+mn-lt"/>
                </a:rPr>
                <a:t>监控</a:t>
              </a:r>
              <a:endParaRPr sz="1400" dirty="0">
                <a:solidFill>
                  <a:prstClr val="white"/>
                </a:solidFill>
                <a:latin typeface="黑体" panose="02010609060101010101" pitchFamily="49" charset="-122"/>
                <a:ea typeface="黑体" panose="02010609060101010101" pitchFamily="49" charset="-122"/>
                <a:cs typeface="+mn-ea"/>
                <a:sym typeface="+mn-lt"/>
              </a:endParaRPr>
            </a:p>
          </p:txBody>
        </p:sp>
      </p:grpSp>
      <p:sp>
        <p:nvSpPr>
          <p:cNvPr id="7" name="TextBox 6">
            <a:extLst>
              <a:ext uri="{FF2B5EF4-FFF2-40B4-BE49-F238E27FC236}">
                <a16:creationId xmlns:a16="http://schemas.microsoft.com/office/drawing/2014/main" id="{B0B08F38-CB1A-0449-AF22-9FF2F2EA25C9}"/>
              </a:ext>
            </a:extLst>
          </p:cNvPr>
          <p:cNvSpPr txBox="1"/>
          <p:nvPr/>
        </p:nvSpPr>
        <p:spPr>
          <a:xfrm rot="10800000">
            <a:off x="5717472" y="1648234"/>
            <a:ext cx="364202" cy="307777"/>
          </a:xfrm>
          <a:prstGeom prst="rect">
            <a:avLst/>
          </a:prstGeom>
          <a:noFill/>
        </p:spPr>
        <p:txBody>
          <a:bodyPr wrap="none" rtlCol="0">
            <a:spAutoFit/>
          </a:bodyPr>
          <a:lstStyle/>
          <a:p>
            <a:pPr defTabSz="1218590">
              <a:defRPr/>
            </a:pPr>
            <a:r>
              <a:rPr lang="en-US" altLang="zh-CN" sz="1400" dirty="0">
                <a:solidFill>
                  <a:srgbClr val="FFC000"/>
                </a:solidFill>
                <a:latin typeface="黑体" panose="02010609060101010101" pitchFamily="49" charset="-122"/>
                <a:ea typeface="黑体" panose="02010609060101010101" pitchFamily="49" charset="-122"/>
                <a:cs typeface="+mn-ea"/>
                <a:sym typeface="+mn-lt"/>
              </a:rPr>
              <a:t>&gt;&gt;</a:t>
            </a:r>
            <a:endParaRPr lang="en-US" sz="1400" dirty="0">
              <a:solidFill>
                <a:srgbClr val="FFC000"/>
              </a:solidFill>
              <a:latin typeface="黑体" panose="02010609060101010101" pitchFamily="49" charset="-122"/>
              <a:ea typeface="黑体" panose="02010609060101010101" pitchFamily="49" charset="-122"/>
              <a:cs typeface="+mn-ea"/>
              <a:sym typeface="+mn-lt"/>
            </a:endParaRPr>
          </a:p>
        </p:txBody>
      </p:sp>
      <p:sp>
        <p:nvSpPr>
          <p:cNvPr id="76" name="TextBox 75">
            <a:extLst>
              <a:ext uri="{FF2B5EF4-FFF2-40B4-BE49-F238E27FC236}">
                <a16:creationId xmlns:a16="http://schemas.microsoft.com/office/drawing/2014/main" id="{608C3CE0-61CD-C144-A86F-43222D7E5D1E}"/>
              </a:ext>
            </a:extLst>
          </p:cNvPr>
          <p:cNvSpPr txBox="1"/>
          <p:nvPr/>
        </p:nvSpPr>
        <p:spPr>
          <a:xfrm>
            <a:off x="5649003" y="4731682"/>
            <a:ext cx="364202" cy="307777"/>
          </a:xfrm>
          <a:prstGeom prst="rect">
            <a:avLst/>
          </a:prstGeom>
          <a:noFill/>
        </p:spPr>
        <p:txBody>
          <a:bodyPr wrap="none" rtlCol="0">
            <a:spAutoFit/>
          </a:bodyPr>
          <a:lstStyle/>
          <a:p>
            <a:pPr defTabSz="1218590">
              <a:defRPr/>
            </a:pPr>
            <a:r>
              <a:rPr lang="en-US" altLang="zh-CN" sz="1400" dirty="0">
                <a:solidFill>
                  <a:srgbClr val="FFC000"/>
                </a:solidFill>
                <a:latin typeface="黑体" panose="02010609060101010101" pitchFamily="49" charset="-122"/>
                <a:ea typeface="黑体" panose="02010609060101010101" pitchFamily="49" charset="-122"/>
                <a:cs typeface="+mn-ea"/>
                <a:sym typeface="+mn-lt"/>
              </a:rPr>
              <a:t>&gt;&gt;</a:t>
            </a:r>
            <a:endParaRPr lang="en-US" sz="1400" dirty="0">
              <a:solidFill>
                <a:srgbClr val="FFC000"/>
              </a:solidFill>
              <a:latin typeface="黑体" panose="02010609060101010101" pitchFamily="49" charset="-122"/>
              <a:ea typeface="黑体" panose="02010609060101010101" pitchFamily="49" charset="-122"/>
              <a:cs typeface="+mn-ea"/>
              <a:sym typeface="+mn-lt"/>
            </a:endParaRPr>
          </a:p>
        </p:txBody>
      </p:sp>
      <p:sp>
        <p:nvSpPr>
          <p:cNvPr id="77" name="TextBox 76">
            <a:extLst>
              <a:ext uri="{FF2B5EF4-FFF2-40B4-BE49-F238E27FC236}">
                <a16:creationId xmlns:a16="http://schemas.microsoft.com/office/drawing/2014/main" id="{2F6AA168-527A-6740-9B69-D39F7550DB97}"/>
              </a:ext>
            </a:extLst>
          </p:cNvPr>
          <p:cNvSpPr txBox="1"/>
          <p:nvPr/>
        </p:nvSpPr>
        <p:spPr>
          <a:xfrm rot="16200000">
            <a:off x="8438604" y="3219318"/>
            <a:ext cx="364202" cy="307777"/>
          </a:xfrm>
          <a:prstGeom prst="rect">
            <a:avLst/>
          </a:prstGeom>
          <a:noFill/>
        </p:spPr>
        <p:txBody>
          <a:bodyPr wrap="none" rtlCol="0">
            <a:spAutoFit/>
          </a:bodyPr>
          <a:lstStyle/>
          <a:p>
            <a:pPr defTabSz="1218590">
              <a:defRPr/>
            </a:pPr>
            <a:r>
              <a:rPr lang="en-US" altLang="zh-CN" sz="1400" dirty="0">
                <a:solidFill>
                  <a:srgbClr val="FFC000"/>
                </a:solidFill>
                <a:latin typeface="黑体" panose="02010609060101010101" pitchFamily="49" charset="-122"/>
                <a:ea typeface="黑体" panose="02010609060101010101" pitchFamily="49" charset="-122"/>
                <a:cs typeface="+mn-ea"/>
                <a:sym typeface="+mn-lt"/>
              </a:rPr>
              <a:t>&gt;&gt;</a:t>
            </a:r>
            <a:endParaRPr lang="en-US" sz="1400" dirty="0">
              <a:solidFill>
                <a:srgbClr val="FFC000"/>
              </a:solidFill>
              <a:latin typeface="黑体" panose="02010609060101010101" pitchFamily="49" charset="-122"/>
              <a:ea typeface="黑体" panose="02010609060101010101" pitchFamily="49" charset="-122"/>
              <a:cs typeface="+mn-ea"/>
              <a:sym typeface="+mn-lt"/>
            </a:endParaRPr>
          </a:p>
        </p:txBody>
      </p:sp>
      <p:sp>
        <p:nvSpPr>
          <p:cNvPr id="78" name="TextBox 77">
            <a:extLst>
              <a:ext uri="{FF2B5EF4-FFF2-40B4-BE49-F238E27FC236}">
                <a16:creationId xmlns:a16="http://schemas.microsoft.com/office/drawing/2014/main" id="{EA94C41C-6664-704F-8FF1-48ED8A923DD6}"/>
              </a:ext>
            </a:extLst>
          </p:cNvPr>
          <p:cNvSpPr txBox="1"/>
          <p:nvPr/>
        </p:nvSpPr>
        <p:spPr>
          <a:xfrm rot="5400000">
            <a:off x="3154271" y="3259547"/>
            <a:ext cx="364202" cy="307777"/>
          </a:xfrm>
          <a:prstGeom prst="rect">
            <a:avLst/>
          </a:prstGeom>
          <a:noFill/>
        </p:spPr>
        <p:txBody>
          <a:bodyPr wrap="none" rtlCol="0">
            <a:spAutoFit/>
          </a:bodyPr>
          <a:lstStyle/>
          <a:p>
            <a:pPr defTabSz="1218590">
              <a:defRPr/>
            </a:pPr>
            <a:r>
              <a:rPr lang="en-US" altLang="zh-CN" sz="1400" dirty="0">
                <a:solidFill>
                  <a:srgbClr val="FFC000"/>
                </a:solidFill>
                <a:latin typeface="黑体" panose="02010609060101010101" pitchFamily="49" charset="-122"/>
                <a:ea typeface="黑体" panose="02010609060101010101" pitchFamily="49" charset="-122"/>
                <a:cs typeface="+mn-ea"/>
                <a:sym typeface="+mn-lt"/>
              </a:rPr>
              <a:t>&gt;&gt;</a:t>
            </a:r>
            <a:endParaRPr lang="en-US" sz="1400" dirty="0">
              <a:solidFill>
                <a:srgbClr val="FFC000"/>
              </a:solidFill>
              <a:latin typeface="黑体" panose="02010609060101010101" pitchFamily="49" charset="-122"/>
              <a:ea typeface="黑体" panose="02010609060101010101" pitchFamily="49" charset="-122"/>
              <a:cs typeface="+mn-ea"/>
              <a:sym typeface="+mn-lt"/>
            </a:endParaRPr>
          </a:p>
        </p:txBody>
      </p:sp>
      <p:sp>
        <p:nvSpPr>
          <p:cNvPr id="8" name="Rectangle 7">
            <a:extLst>
              <a:ext uri="{FF2B5EF4-FFF2-40B4-BE49-F238E27FC236}">
                <a16:creationId xmlns:a16="http://schemas.microsoft.com/office/drawing/2014/main" id="{9DDE2583-4E2D-0347-8F95-267CE2897CD1}"/>
              </a:ext>
            </a:extLst>
          </p:cNvPr>
          <p:cNvSpPr/>
          <p:nvPr/>
        </p:nvSpPr>
        <p:spPr>
          <a:xfrm>
            <a:off x="4427401" y="3830186"/>
            <a:ext cx="1107996" cy="646331"/>
          </a:xfrm>
          <a:prstGeom prst="rect">
            <a:avLst/>
          </a:prstGeom>
        </p:spPr>
        <p:txBody>
          <a:bodyPr wrap="none">
            <a:spAutoFit/>
          </a:bodyPr>
          <a:lstStyle/>
          <a:p>
            <a:pPr algn="ctr" defTabSz="1218590">
              <a:defRPr/>
            </a:pPr>
            <a:r>
              <a:rPr lang="zh-CN" altLang="en-US" dirty="0">
                <a:solidFill>
                  <a:prstClr val="black"/>
                </a:solidFill>
                <a:latin typeface="黑体" panose="02010609060101010101" pitchFamily="49" charset="-122"/>
                <a:ea typeface="黑体" panose="02010609060101010101" pitchFamily="49" charset="-122"/>
                <a:cs typeface="+mn-ea"/>
                <a:sym typeface="+mn-lt"/>
              </a:rPr>
              <a:t>华为云</a:t>
            </a:r>
            <a:endParaRPr lang="en-US" altLang="zh-CN" dirty="0">
              <a:solidFill>
                <a:prstClr val="black"/>
              </a:solidFill>
              <a:latin typeface="黑体" panose="02010609060101010101" pitchFamily="49" charset="-122"/>
              <a:ea typeface="黑体" panose="02010609060101010101" pitchFamily="49" charset="-122"/>
              <a:cs typeface="+mn-ea"/>
              <a:sym typeface="+mn-lt"/>
            </a:endParaRPr>
          </a:p>
          <a:p>
            <a:pPr algn="ctr" defTabSz="1218590">
              <a:defRPr/>
            </a:pPr>
            <a:r>
              <a:rPr lang="en-US" altLang="zh-CN" dirty="0" err="1">
                <a:solidFill>
                  <a:prstClr val="black"/>
                </a:solidFill>
                <a:latin typeface="黑体" panose="02010609060101010101" pitchFamily="49" charset="-122"/>
                <a:ea typeface="黑体" panose="02010609060101010101" pitchFamily="49" charset="-122"/>
                <a:cs typeface="+mn-ea"/>
                <a:sym typeface="+mn-lt"/>
              </a:rPr>
              <a:t>DevCloud</a:t>
            </a:r>
            <a:endParaRPr lang="en-US" dirty="0">
              <a:solidFill>
                <a:prstClr val="black"/>
              </a:solidFill>
              <a:latin typeface="黑体" panose="02010609060101010101" pitchFamily="49" charset="-122"/>
              <a:ea typeface="黑体" panose="02010609060101010101" pitchFamily="49" charset="-122"/>
              <a:cs typeface="+mn-ea"/>
              <a:sym typeface="+mn-lt"/>
            </a:endParaRPr>
          </a:p>
        </p:txBody>
      </p:sp>
      <p:sp>
        <p:nvSpPr>
          <p:cNvPr id="80" name="Rectangle 79">
            <a:extLst>
              <a:ext uri="{FF2B5EF4-FFF2-40B4-BE49-F238E27FC236}">
                <a16:creationId xmlns:a16="http://schemas.microsoft.com/office/drawing/2014/main" id="{23A9AC1C-BC50-5C47-9D5B-553F0E5F4EBB}"/>
              </a:ext>
            </a:extLst>
          </p:cNvPr>
          <p:cNvSpPr/>
          <p:nvPr/>
        </p:nvSpPr>
        <p:spPr>
          <a:xfrm>
            <a:off x="6473017" y="3826532"/>
            <a:ext cx="1338829" cy="646331"/>
          </a:xfrm>
          <a:prstGeom prst="rect">
            <a:avLst/>
          </a:prstGeom>
        </p:spPr>
        <p:txBody>
          <a:bodyPr wrap="none">
            <a:spAutoFit/>
          </a:bodyPr>
          <a:lstStyle/>
          <a:p>
            <a:pPr algn="ctr" defTabSz="1218590">
              <a:defRPr/>
            </a:pPr>
            <a:r>
              <a:rPr lang="zh-CN" altLang="en-US" dirty="0">
                <a:solidFill>
                  <a:prstClr val="black"/>
                </a:solidFill>
                <a:latin typeface="黑体" panose="02010609060101010101" pitchFamily="49" charset="-122"/>
                <a:ea typeface="黑体" panose="02010609060101010101" pitchFamily="49" charset="-122"/>
                <a:cs typeface="+mn-ea"/>
                <a:sym typeface="+mn-lt"/>
              </a:rPr>
              <a:t>云容器引擎</a:t>
            </a:r>
            <a:endParaRPr lang="en-US" altLang="zh-CN" dirty="0">
              <a:solidFill>
                <a:prstClr val="black"/>
              </a:solidFill>
              <a:latin typeface="黑体" panose="02010609060101010101" pitchFamily="49" charset="-122"/>
              <a:ea typeface="黑体" panose="02010609060101010101" pitchFamily="49" charset="-122"/>
              <a:cs typeface="+mn-ea"/>
              <a:sym typeface="+mn-lt"/>
            </a:endParaRPr>
          </a:p>
          <a:p>
            <a:pPr algn="ctr" defTabSz="1218590">
              <a:defRPr/>
            </a:pPr>
            <a:r>
              <a:rPr lang="en-US" altLang="zh-CN" dirty="0">
                <a:solidFill>
                  <a:prstClr val="black"/>
                </a:solidFill>
                <a:latin typeface="黑体" panose="02010609060101010101" pitchFamily="49" charset="-122"/>
                <a:ea typeface="黑体" panose="02010609060101010101" pitchFamily="49" charset="-122"/>
                <a:cs typeface="+mn-ea"/>
                <a:sym typeface="+mn-lt"/>
              </a:rPr>
              <a:t>CCE</a:t>
            </a:r>
            <a:endParaRPr lang="en-US" dirty="0">
              <a:solidFill>
                <a:prstClr val="black"/>
              </a:solidFill>
              <a:latin typeface="黑体" panose="02010609060101010101" pitchFamily="49" charset="-122"/>
              <a:ea typeface="黑体" panose="02010609060101010101" pitchFamily="49" charset="-122"/>
              <a:cs typeface="+mn-ea"/>
              <a:sym typeface="+mn-lt"/>
            </a:endParaRPr>
          </a:p>
        </p:txBody>
      </p:sp>
      <p:pic>
        <p:nvPicPr>
          <p:cNvPr id="81" name="Picture 80">
            <a:extLst>
              <a:ext uri="{FF2B5EF4-FFF2-40B4-BE49-F238E27FC236}">
                <a16:creationId xmlns:a16="http://schemas.microsoft.com/office/drawing/2014/main" id="{7DF3E150-8907-F041-B94F-3C82DAFC79C5}"/>
              </a:ext>
            </a:extLst>
          </p:cNvPr>
          <p:cNvPicPr>
            <a:picLocks noChangeAspect="1"/>
          </p:cNvPicPr>
          <p:nvPr/>
        </p:nvPicPr>
        <p:blipFill>
          <a:blip r:embed="rId6"/>
          <a:stretch>
            <a:fillRect/>
          </a:stretch>
        </p:blipFill>
        <p:spPr>
          <a:xfrm>
            <a:off x="814211" y="1347188"/>
            <a:ext cx="1784003" cy="1330922"/>
          </a:xfrm>
          <a:prstGeom prst="rect">
            <a:avLst/>
          </a:prstGeom>
        </p:spPr>
      </p:pic>
      <p:sp>
        <p:nvSpPr>
          <p:cNvPr id="82" name="Rectangle 81">
            <a:extLst>
              <a:ext uri="{FF2B5EF4-FFF2-40B4-BE49-F238E27FC236}">
                <a16:creationId xmlns:a16="http://schemas.microsoft.com/office/drawing/2014/main" id="{EFB78F77-8403-0E49-987D-89B23FB8429C}"/>
              </a:ext>
            </a:extLst>
          </p:cNvPr>
          <p:cNvSpPr/>
          <p:nvPr/>
        </p:nvSpPr>
        <p:spPr>
          <a:xfrm>
            <a:off x="1799092" y="1705241"/>
            <a:ext cx="2118299" cy="523220"/>
          </a:xfrm>
          <a:prstGeom prst="rect">
            <a:avLst/>
          </a:prstGeom>
          <a:noFill/>
          <a:ln>
            <a:noFill/>
          </a:ln>
        </p:spPr>
        <p:style>
          <a:lnRef idx="1">
            <a:schemeClr val="accent1"/>
          </a:lnRef>
          <a:fillRef idx="2">
            <a:schemeClr val="accent1"/>
          </a:fillRef>
          <a:effectRef idx="1">
            <a:schemeClr val="accent1"/>
          </a:effectRef>
          <a:fontRef idx="minor">
            <a:schemeClr val="dk1"/>
          </a:fontRef>
        </p:style>
        <p:txBody>
          <a:bodyPr wrap="square">
            <a:spAutoFit/>
          </a:bodyPr>
          <a:lstStyle/>
          <a:p>
            <a:pPr defTabSz="913943">
              <a:defRPr/>
            </a:pPr>
            <a:r>
              <a:rPr lang="zh-CN" altLang="en-US" sz="1400" b="1" dirty="0">
                <a:solidFill>
                  <a:prstClr val="black"/>
                </a:solidFill>
                <a:latin typeface="黑体" panose="02010609060101010101" pitchFamily="49" charset="-122"/>
                <a:ea typeface="黑体" panose="02010609060101010101" pitchFamily="49" charset="-122"/>
                <a:cs typeface="+mn-ea"/>
                <a:sym typeface="+mn-lt"/>
              </a:rPr>
              <a:t>项目管理</a:t>
            </a:r>
            <a:endParaRPr lang="en-US" altLang="zh-CN" sz="1400" b="1" dirty="0">
              <a:solidFill>
                <a:prstClr val="black"/>
              </a:solidFill>
              <a:latin typeface="黑体" panose="02010609060101010101" pitchFamily="49" charset="-122"/>
              <a:ea typeface="黑体" panose="02010609060101010101" pitchFamily="49" charset="-122"/>
              <a:cs typeface="+mn-ea"/>
              <a:sym typeface="+mn-lt"/>
            </a:endParaRPr>
          </a:p>
          <a:p>
            <a:pPr defTabSz="913943">
              <a:defRPr/>
            </a:pPr>
            <a:endParaRPr lang="en-US" altLang="zh-CN" sz="1400" dirty="0">
              <a:solidFill>
                <a:prstClr val="white">
                  <a:lumMod val="50000"/>
                </a:prstClr>
              </a:solidFill>
              <a:latin typeface="黑体" panose="02010609060101010101" pitchFamily="49" charset="-122"/>
              <a:ea typeface="黑体" panose="02010609060101010101" pitchFamily="49" charset="-122"/>
              <a:cs typeface="+mn-ea"/>
              <a:sym typeface="+mn-lt"/>
            </a:endParaRPr>
          </a:p>
        </p:txBody>
      </p:sp>
      <p:pic>
        <p:nvPicPr>
          <p:cNvPr id="9" name="Picture 8">
            <a:extLst>
              <a:ext uri="{FF2B5EF4-FFF2-40B4-BE49-F238E27FC236}">
                <a16:creationId xmlns:a16="http://schemas.microsoft.com/office/drawing/2014/main" id="{FF330FBB-23DF-2241-A1FB-27D082E2541C}"/>
              </a:ext>
            </a:extLst>
          </p:cNvPr>
          <p:cNvPicPr>
            <a:picLocks noChangeAspect="1"/>
          </p:cNvPicPr>
          <p:nvPr/>
        </p:nvPicPr>
        <p:blipFill>
          <a:blip r:embed="rId7"/>
          <a:stretch>
            <a:fillRect/>
          </a:stretch>
        </p:blipFill>
        <p:spPr>
          <a:xfrm>
            <a:off x="853376" y="3290774"/>
            <a:ext cx="1622215" cy="1210225"/>
          </a:xfrm>
          <a:prstGeom prst="rect">
            <a:avLst/>
          </a:prstGeom>
        </p:spPr>
      </p:pic>
      <p:sp>
        <p:nvSpPr>
          <p:cNvPr id="84" name="Rectangle 83">
            <a:extLst>
              <a:ext uri="{FF2B5EF4-FFF2-40B4-BE49-F238E27FC236}">
                <a16:creationId xmlns:a16="http://schemas.microsoft.com/office/drawing/2014/main" id="{31EFF865-2622-5340-9B60-CA49DDBE1A79}"/>
              </a:ext>
            </a:extLst>
          </p:cNvPr>
          <p:cNvSpPr/>
          <p:nvPr/>
        </p:nvSpPr>
        <p:spPr>
          <a:xfrm>
            <a:off x="1710346" y="3637225"/>
            <a:ext cx="2118299" cy="307657"/>
          </a:xfrm>
          <a:prstGeom prst="rect">
            <a:avLst/>
          </a:prstGeom>
          <a:noFill/>
          <a:ln>
            <a:noFill/>
          </a:ln>
        </p:spPr>
        <p:style>
          <a:lnRef idx="1">
            <a:schemeClr val="accent1"/>
          </a:lnRef>
          <a:fillRef idx="2">
            <a:schemeClr val="accent1"/>
          </a:fillRef>
          <a:effectRef idx="1">
            <a:schemeClr val="accent1"/>
          </a:effectRef>
          <a:fontRef idx="minor">
            <a:schemeClr val="dk1"/>
          </a:fontRef>
        </p:style>
        <p:txBody>
          <a:bodyPr wrap="square">
            <a:spAutoFit/>
          </a:bodyPr>
          <a:lstStyle/>
          <a:p>
            <a:pPr defTabSz="913943">
              <a:defRPr/>
            </a:pPr>
            <a:r>
              <a:rPr lang="zh-CN" altLang="en-US" sz="1400" b="1" dirty="0">
                <a:solidFill>
                  <a:prstClr val="black"/>
                </a:solidFill>
                <a:latin typeface="黑体" panose="02010609060101010101" pitchFamily="49" charset="-122"/>
                <a:ea typeface="黑体" panose="02010609060101010101" pitchFamily="49" charset="-122"/>
                <a:cs typeface="+mn-ea"/>
                <a:sym typeface="+mn-lt"/>
              </a:rPr>
              <a:t>代码托管</a:t>
            </a:r>
            <a:endParaRPr lang="en-US" altLang="zh-CN" sz="1400" b="1" dirty="0">
              <a:solidFill>
                <a:prstClr val="black"/>
              </a:solidFill>
              <a:latin typeface="黑体" panose="02010609060101010101" pitchFamily="49" charset="-122"/>
              <a:ea typeface="黑体" panose="02010609060101010101" pitchFamily="49" charset="-122"/>
              <a:cs typeface="+mn-ea"/>
              <a:sym typeface="+mn-lt"/>
            </a:endParaRPr>
          </a:p>
        </p:txBody>
      </p:sp>
      <p:pic>
        <p:nvPicPr>
          <p:cNvPr id="10" name="Picture 9">
            <a:extLst>
              <a:ext uri="{FF2B5EF4-FFF2-40B4-BE49-F238E27FC236}">
                <a16:creationId xmlns:a16="http://schemas.microsoft.com/office/drawing/2014/main" id="{01DF3752-C284-D443-9BD7-698DC6B93D61}"/>
              </a:ext>
            </a:extLst>
          </p:cNvPr>
          <p:cNvPicPr>
            <a:picLocks noChangeAspect="1"/>
          </p:cNvPicPr>
          <p:nvPr/>
        </p:nvPicPr>
        <p:blipFill>
          <a:blip r:embed="rId8"/>
          <a:stretch>
            <a:fillRect/>
          </a:stretch>
        </p:blipFill>
        <p:spPr>
          <a:xfrm>
            <a:off x="789305" y="4492399"/>
            <a:ext cx="1615863" cy="1205486"/>
          </a:xfrm>
          <a:prstGeom prst="rect">
            <a:avLst/>
          </a:prstGeom>
        </p:spPr>
      </p:pic>
      <p:sp>
        <p:nvSpPr>
          <p:cNvPr id="86" name="Rectangle 85">
            <a:extLst>
              <a:ext uri="{FF2B5EF4-FFF2-40B4-BE49-F238E27FC236}">
                <a16:creationId xmlns:a16="http://schemas.microsoft.com/office/drawing/2014/main" id="{621899BC-15E9-F944-85E3-A957352CFFD9}"/>
              </a:ext>
            </a:extLst>
          </p:cNvPr>
          <p:cNvSpPr/>
          <p:nvPr/>
        </p:nvSpPr>
        <p:spPr>
          <a:xfrm>
            <a:off x="1651522" y="4819443"/>
            <a:ext cx="2118299" cy="523220"/>
          </a:xfrm>
          <a:prstGeom prst="rect">
            <a:avLst/>
          </a:prstGeom>
          <a:noFill/>
          <a:ln>
            <a:noFill/>
          </a:ln>
        </p:spPr>
        <p:style>
          <a:lnRef idx="1">
            <a:schemeClr val="accent1"/>
          </a:lnRef>
          <a:fillRef idx="2">
            <a:schemeClr val="accent1"/>
          </a:fillRef>
          <a:effectRef idx="1">
            <a:schemeClr val="accent1"/>
          </a:effectRef>
          <a:fontRef idx="minor">
            <a:schemeClr val="dk1"/>
          </a:fontRef>
        </p:style>
        <p:txBody>
          <a:bodyPr wrap="square">
            <a:spAutoFit/>
          </a:bodyPr>
          <a:lstStyle/>
          <a:p>
            <a:pPr defTabSz="913943">
              <a:defRPr/>
            </a:pPr>
            <a:r>
              <a:rPr lang="zh-CN" altLang="en-US" sz="1400" b="1" dirty="0">
                <a:solidFill>
                  <a:prstClr val="black"/>
                </a:solidFill>
                <a:latin typeface="黑体" panose="02010609060101010101" pitchFamily="49" charset="-122"/>
                <a:ea typeface="黑体" panose="02010609060101010101" pitchFamily="49" charset="-122"/>
                <a:cs typeface="+mn-ea"/>
                <a:sym typeface="+mn-lt"/>
              </a:rPr>
              <a:t>代码检查</a:t>
            </a:r>
            <a:endParaRPr lang="en-US" altLang="zh-CN" sz="1400" b="1" dirty="0">
              <a:solidFill>
                <a:prstClr val="black"/>
              </a:solidFill>
              <a:latin typeface="黑体" panose="02010609060101010101" pitchFamily="49" charset="-122"/>
              <a:ea typeface="黑体" panose="02010609060101010101" pitchFamily="49" charset="-122"/>
              <a:cs typeface="+mn-ea"/>
              <a:sym typeface="+mn-lt"/>
            </a:endParaRPr>
          </a:p>
          <a:p>
            <a:pPr defTabSz="913943">
              <a:defRPr/>
            </a:pPr>
            <a:endParaRPr lang="en-US" altLang="zh-CN" sz="1400" dirty="0">
              <a:solidFill>
                <a:prstClr val="white">
                  <a:lumMod val="50000"/>
                </a:prstClr>
              </a:solidFill>
              <a:latin typeface="黑体" panose="02010609060101010101" pitchFamily="49" charset="-122"/>
              <a:ea typeface="黑体" panose="02010609060101010101" pitchFamily="49" charset="-122"/>
              <a:cs typeface="+mn-ea"/>
              <a:sym typeface="+mn-lt"/>
            </a:endParaRPr>
          </a:p>
        </p:txBody>
      </p:sp>
      <p:pic>
        <p:nvPicPr>
          <p:cNvPr id="11" name="Picture 10">
            <a:extLst>
              <a:ext uri="{FF2B5EF4-FFF2-40B4-BE49-F238E27FC236}">
                <a16:creationId xmlns:a16="http://schemas.microsoft.com/office/drawing/2014/main" id="{0C15A76B-8B2F-5A42-96F3-7517ACA8F336}"/>
              </a:ext>
            </a:extLst>
          </p:cNvPr>
          <p:cNvPicPr>
            <a:picLocks noChangeAspect="1"/>
          </p:cNvPicPr>
          <p:nvPr/>
        </p:nvPicPr>
        <p:blipFill>
          <a:blip r:embed="rId9"/>
          <a:stretch>
            <a:fillRect/>
          </a:stretch>
        </p:blipFill>
        <p:spPr>
          <a:xfrm>
            <a:off x="3664032" y="5219331"/>
            <a:ext cx="1758726" cy="1312064"/>
          </a:xfrm>
          <a:prstGeom prst="rect">
            <a:avLst/>
          </a:prstGeom>
        </p:spPr>
      </p:pic>
      <p:sp>
        <p:nvSpPr>
          <p:cNvPr id="88" name="Rectangle 87">
            <a:extLst>
              <a:ext uri="{FF2B5EF4-FFF2-40B4-BE49-F238E27FC236}">
                <a16:creationId xmlns:a16="http://schemas.microsoft.com/office/drawing/2014/main" id="{2ABC1D88-E2A4-3D43-8189-963CE6E43B12}"/>
              </a:ext>
            </a:extLst>
          </p:cNvPr>
          <p:cNvSpPr/>
          <p:nvPr/>
        </p:nvSpPr>
        <p:spPr>
          <a:xfrm>
            <a:off x="4621038" y="5608664"/>
            <a:ext cx="2118299" cy="738664"/>
          </a:xfrm>
          <a:prstGeom prst="rect">
            <a:avLst/>
          </a:prstGeom>
          <a:noFill/>
          <a:ln>
            <a:noFill/>
          </a:ln>
        </p:spPr>
        <p:style>
          <a:lnRef idx="1">
            <a:schemeClr val="accent1"/>
          </a:lnRef>
          <a:fillRef idx="2">
            <a:schemeClr val="accent1"/>
          </a:fillRef>
          <a:effectRef idx="1">
            <a:schemeClr val="accent1"/>
          </a:effectRef>
          <a:fontRef idx="minor">
            <a:schemeClr val="dk1"/>
          </a:fontRef>
        </p:style>
        <p:txBody>
          <a:bodyPr wrap="square">
            <a:spAutoFit/>
          </a:bodyPr>
          <a:lstStyle/>
          <a:p>
            <a:pPr defTabSz="913943">
              <a:defRPr/>
            </a:pPr>
            <a:r>
              <a:rPr lang="zh-CN" altLang="en-US" sz="1400" b="1" dirty="0">
                <a:solidFill>
                  <a:prstClr val="black"/>
                </a:solidFill>
                <a:latin typeface="黑体" panose="02010609060101010101" pitchFamily="49" charset="-122"/>
                <a:ea typeface="黑体" panose="02010609060101010101" pitchFamily="49" charset="-122"/>
                <a:cs typeface="+mn-ea"/>
                <a:sym typeface="+mn-lt"/>
              </a:rPr>
              <a:t>云测</a:t>
            </a:r>
            <a:endParaRPr lang="en-US" altLang="zh-CN" sz="1400" b="1" dirty="0">
              <a:solidFill>
                <a:prstClr val="black"/>
              </a:solidFill>
              <a:latin typeface="黑体" panose="02010609060101010101" pitchFamily="49" charset="-122"/>
              <a:ea typeface="黑体" panose="02010609060101010101" pitchFamily="49" charset="-122"/>
              <a:cs typeface="+mn-ea"/>
              <a:sym typeface="+mn-lt"/>
            </a:endParaRPr>
          </a:p>
          <a:p>
            <a:pPr defTabSz="1218590">
              <a:defRPr/>
            </a:pPr>
            <a:endParaRPr lang="en-US" altLang="zh-CN" sz="1400" dirty="0">
              <a:solidFill>
                <a:prstClr val="white">
                  <a:lumMod val="50000"/>
                </a:prstClr>
              </a:solidFill>
              <a:latin typeface="黑体" panose="02010609060101010101" pitchFamily="49" charset="-122"/>
              <a:ea typeface="黑体" panose="02010609060101010101" pitchFamily="49" charset="-122"/>
              <a:cs typeface="+mn-ea"/>
              <a:sym typeface="+mn-lt"/>
            </a:endParaRPr>
          </a:p>
          <a:p>
            <a:pPr defTabSz="1218590">
              <a:defRPr/>
            </a:pPr>
            <a:endParaRPr lang="en-US" sz="1400" dirty="0">
              <a:solidFill>
                <a:prstClr val="black"/>
              </a:solidFill>
              <a:latin typeface="黑体" panose="02010609060101010101" pitchFamily="49" charset="-122"/>
              <a:ea typeface="黑体" panose="02010609060101010101" pitchFamily="49" charset="-122"/>
              <a:cs typeface="+mn-ea"/>
              <a:sym typeface="+mn-lt"/>
            </a:endParaRPr>
          </a:p>
        </p:txBody>
      </p:sp>
      <p:pic>
        <p:nvPicPr>
          <p:cNvPr id="12" name="Picture 11">
            <a:extLst>
              <a:ext uri="{FF2B5EF4-FFF2-40B4-BE49-F238E27FC236}">
                <a16:creationId xmlns:a16="http://schemas.microsoft.com/office/drawing/2014/main" id="{F5383AD7-4578-B442-B814-60ED48EEEB3F}"/>
              </a:ext>
            </a:extLst>
          </p:cNvPr>
          <p:cNvPicPr>
            <a:picLocks noChangeAspect="1"/>
          </p:cNvPicPr>
          <p:nvPr/>
        </p:nvPicPr>
        <p:blipFill>
          <a:blip r:embed="rId10"/>
          <a:stretch>
            <a:fillRect/>
          </a:stretch>
        </p:blipFill>
        <p:spPr>
          <a:xfrm>
            <a:off x="6699850" y="5256772"/>
            <a:ext cx="1651554" cy="1232112"/>
          </a:xfrm>
          <a:prstGeom prst="rect">
            <a:avLst/>
          </a:prstGeom>
        </p:spPr>
      </p:pic>
      <p:sp>
        <p:nvSpPr>
          <p:cNvPr id="90" name="Rectangle 89">
            <a:extLst>
              <a:ext uri="{FF2B5EF4-FFF2-40B4-BE49-F238E27FC236}">
                <a16:creationId xmlns:a16="http://schemas.microsoft.com/office/drawing/2014/main" id="{4EFC37AA-E694-E74C-848F-AF9F1119007D}"/>
              </a:ext>
            </a:extLst>
          </p:cNvPr>
          <p:cNvSpPr/>
          <p:nvPr/>
        </p:nvSpPr>
        <p:spPr>
          <a:xfrm>
            <a:off x="7687800" y="5618494"/>
            <a:ext cx="2118299" cy="523220"/>
          </a:xfrm>
          <a:prstGeom prst="rect">
            <a:avLst/>
          </a:prstGeom>
          <a:noFill/>
          <a:ln>
            <a:noFill/>
          </a:ln>
        </p:spPr>
        <p:style>
          <a:lnRef idx="1">
            <a:schemeClr val="accent1"/>
          </a:lnRef>
          <a:fillRef idx="2">
            <a:schemeClr val="accent1"/>
          </a:fillRef>
          <a:effectRef idx="1">
            <a:schemeClr val="accent1"/>
          </a:effectRef>
          <a:fontRef idx="minor">
            <a:schemeClr val="dk1"/>
          </a:fontRef>
        </p:style>
        <p:txBody>
          <a:bodyPr wrap="square">
            <a:spAutoFit/>
          </a:bodyPr>
          <a:lstStyle/>
          <a:p>
            <a:pPr defTabSz="913943">
              <a:defRPr/>
            </a:pPr>
            <a:r>
              <a:rPr lang="zh-CN" altLang="en-US" sz="1400" b="1" dirty="0">
                <a:solidFill>
                  <a:prstClr val="black"/>
                </a:solidFill>
                <a:latin typeface="黑体" panose="02010609060101010101" pitchFamily="49" charset="-122"/>
                <a:ea typeface="黑体" panose="02010609060101010101" pitchFamily="49" charset="-122"/>
                <a:cs typeface="+mn-ea"/>
                <a:sym typeface="+mn-lt"/>
              </a:rPr>
              <a:t>编译构建</a:t>
            </a:r>
            <a:endParaRPr lang="en-US" altLang="zh-CN" sz="1400" b="1" dirty="0">
              <a:solidFill>
                <a:prstClr val="black"/>
              </a:solidFill>
              <a:latin typeface="黑体" panose="02010609060101010101" pitchFamily="49" charset="-122"/>
              <a:ea typeface="黑体" panose="02010609060101010101" pitchFamily="49" charset="-122"/>
              <a:cs typeface="+mn-ea"/>
              <a:sym typeface="+mn-lt"/>
            </a:endParaRPr>
          </a:p>
          <a:p>
            <a:pPr defTabSz="1218590">
              <a:defRPr/>
            </a:pPr>
            <a:endParaRPr lang="en-US" sz="1400" dirty="0">
              <a:solidFill>
                <a:prstClr val="black"/>
              </a:solidFill>
              <a:latin typeface="黑体" panose="02010609060101010101" pitchFamily="49" charset="-122"/>
              <a:ea typeface="黑体" panose="02010609060101010101" pitchFamily="49" charset="-122"/>
              <a:cs typeface="+mn-ea"/>
              <a:sym typeface="+mn-lt"/>
            </a:endParaRPr>
          </a:p>
        </p:txBody>
      </p:sp>
      <p:pic>
        <p:nvPicPr>
          <p:cNvPr id="13" name="Picture 12">
            <a:extLst>
              <a:ext uri="{FF2B5EF4-FFF2-40B4-BE49-F238E27FC236}">
                <a16:creationId xmlns:a16="http://schemas.microsoft.com/office/drawing/2014/main" id="{A8F9BB0D-D257-FA4B-84F8-738FD636D650}"/>
              </a:ext>
            </a:extLst>
          </p:cNvPr>
          <p:cNvPicPr>
            <a:picLocks noChangeAspect="1"/>
          </p:cNvPicPr>
          <p:nvPr/>
        </p:nvPicPr>
        <p:blipFill>
          <a:blip r:embed="rId11"/>
          <a:stretch>
            <a:fillRect/>
          </a:stretch>
        </p:blipFill>
        <p:spPr>
          <a:xfrm>
            <a:off x="8699970" y="4230294"/>
            <a:ext cx="1588024" cy="1184715"/>
          </a:xfrm>
          <a:prstGeom prst="rect">
            <a:avLst/>
          </a:prstGeom>
        </p:spPr>
      </p:pic>
      <p:sp>
        <p:nvSpPr>
          <p:cNvPr id="92" name="Rectangle 91">
            <a:extLst>
              <a:ext uri="{FF2B5EF4-FFF2-40B4-BE49-F238E27FC236}">
                <a16:creationId xmlns:a16="http://schemas.microsoft.com/office/drawing/2014/main" id="{C121018A-8B25-A049-A7EC-BE2C935AAB32}"/>
              </a:ext>
            </a:extLst>
          </p:cNvPr>
          <p:cNvSpPr/>
          <p:nvPr/>
        </p:nvSpPr>
        <p:spPr>
          <a:xfrm>
            <a:off x="9613264" y="4554604"/>
            <a:ext cx="2118299" cy="307657"/>
          </a:xfrm>
          <a:prstGeom prst="rect">
            <a:avLst/>
          </a:prstGeom>
          <a:noFill/>
          <a:ln>
            <a:noFill/>
          </a:ln>
        </p:spPr>
        <p:style>
          <a:lnRef idx="1">
            <a:schemeClr val="accent1"/>
          </a:lnRef>
          <a:fillRef idx="2">
            <a:schemeClr val="accent1"/>
          </a:fillRef>
          <a:effectRef idx="1">
            <a:schemeClr val="accent1"/>
          </a:effectRef>
          <a:fontRef idx="minor">
            <a:schemeClr val="dk1"/>
          </a:fontRef>
        </p:style>
        <p:txBody>
          <a:bodyPr wrap="square">
            <a:spAutoFit/>
          </a:bodyPr>
          <a:lstStyle/>
          <a:p>
            <a:pPr defTabSz="913943">
              <a:defRPr/>
            </a:pPr>
            <a:r>
              <a:rPr lang="zh-CN" altLang="en-US" sz="1400" b="1" dirty="0">
                <a:solidFill>
                  <a:prstClr val="black"/>
                </a:solidFill>
                <a:latin typeface="黑体" panose="02010609060101010101" pitchFamily="49" charset="-122"/>
                <a:ea typeface="黑体" panose="02010609060101010101" pitchFamily="49" charset="-122"/>
                <a:cs typeface="+mn-ea"/>
                <a:sym typeface="+mn-lt"/>
              </a:rPr>
              <a:t>部署</a:t>
            </a:r>
            <a:endParaRPr lang="en-US" altLang="zh-CN" sz="1400" b="1" dirty="0">
              <a:solidFill>
                <a:prstClr val="black"/>
              </a:solidFill>
              <a:latin typeface="黑体" panose="02010609060101010101" pitchFamily="49" charset="-122"/>
              <a:ea typeface="黑体" panose="02010609060101010101" pitchFamily="49" charset="-122"/>
              <a:cs typeface="+mn-ea"/>
              <a:sym typeface="+mn-lt"/>
            </a:endParaRPr>
          </a:p>
        </p:txBody>
      </p:sp>
      <p:pic>
        <p:nvPicPr>
          <p:cNvPr id="93" name="Picture 92">
            <a:extLst>
              <a:ext uri="{FF2B5EF4-FFF2-40B4-BE49-F238E27FC236}">
                <a16:creationId xmlns:a16="http://schemas.microsoft.com/office/drawing/2014/main" id="{33A1ACE8-E423-764F-B138-89AE4057E17B}"/>
              </a:ext>
            </a:extLst>
          </p:cNvPr>
          <p:cNvPicPr>
            <a:picLocks noChangeAspect="1"/>
          </p:cNvPicPr>
          <p:nvPr/>
        </p:nvPicPr>
        <p:blipFill>
          <a:blip r:embed="rId12"/>
          <a:stretch>
            <a:fillRect/>
          </a:stretch>
        </p:blipFill>
        <p:spPr>
          <a:xfrm>
            <a:off x="8575294" y="2804741"/>
            <a:ext cx="1752600" cy="1307496"/>
          </a:xfrm>
          <a:prstGeom prst="rect">
            <a:avLst/>
          </a:prstGeom>
        </p:spPr>
      </p:pic>
      <p:sp>
        <p:nvSpPr>
          <p:cNvPr id="94" name="Rectangle 93">
            <a:extLst>
              <a:ext uri="{FF2B5EF4-FFF2-40B4-BE49-F238E27FC236}">
                <a16:creationId xmlns:a16="http://schemas.microsoft.com/office/drawing/2014/main" id="{1F4F3740-010A-EA4A-93CF-01DDE6E379E3}"/>
              </a:ext>
            </a:extLst>
          </p:cNvPr>
          <p:cNvSpPr/>
          <p:nvPr/>
        </p:nvSpPr>
        <p:spPr>
          <a:xfrm>
            <a:off x="9575874" y="3158055"/>
            <a:ext cx="2118299" cy="307657"/>
          </a:xfrm>
          <a:prstGeom prst="rect">
            <a:avLst/>
          </a:prstGeom>
          <a:noFill/>
          <a:ln>
            <a:noFill/>
          </a:ln>
        </p:spPr>
        <p:style>
          <a:lnRef idx="1">
            <a:schemeClr val="accent1"/>
          </a:lnRef>
          <a:fillRef idx="2">
            <a:schemeClr val="accent1"/>
          </a:fillRef>
          <a:effectRef idx="1">
            <a:schemeClr val="accent1"/>
          </a:effectRef>
          <a:fontRef idx="minor">
            <a:schemeClr val="dk1"/>
          </a:fontRef>
        </p:style>
        <p:txBody>
          <a:bodyPr wrap="square">
            <a:spAutoFit/>
          </a:bodyPr>
          <a:lstStyle/>
          <a:p>
            <a:pPr defTabSz="913943">
              <a:defRPr/>
            </a:pPr>
            <a:r>
              <a:rPr lang="zh-CN" altLang="en-US" sz="1400" b="1" dirty="0">
                <a:solidFill>
                  <a:prstClr val="black"/>
                </a:solidFill>
                <a:latin typeface="黑体" panose="02010609060101010101" pitchFamily="49" charset="-122"/>
                <a:ea typeface="黑体" panose="02010609060101010101" pitchFamily="49" charset="-122"/>
                <a:cs typeface="+mn-ea"/>
                <a:sym typeface="+mn-lt"/>
              </a:rPr>
              <a:t>容器镜像服务</a:t>
            </a:r>
            <a:endParaRPr lang="en-US" altLang="zh-CN" sz="1400" b="1" dirty="0">
              <a:solidFill>
                <a:prstClr val="black"/>
              </a:solidFill>
              <a:latin typeface="黑体" panose="02010609060101010101" pitchFamily="49" charset="-122"/>
              <a:ea typeface="黑体" panose="02010609060101010101" pitchFamily="49" charset="-122"/>
              <a:cs typeface="+mn-ea"/>
              <a:sym typeface="+mn-lt"/>
            </a:endParaRPr>
          </a:p>
        </p:txBody>
      </p:sp>
      <p:pic>
        <p:nvPicPr>
          <p:cNvPr id="95" name="Picture 94">
            <a:extLst>
              <a:ext uri="{FF2B5EF4-FFF2-40B4-BE49-F238E27FC236}">
                <a16:creationId xmlns:a16="http://schemas.microsoft.com/office/drawing/2014/main" id="{13CF7B5B-F291-0840-ADAA-50CB393DEBA5}"/>
              </a:ext>
            </a:extLst>
          </p:cNvPr>
          <p:cNvPicPr>
            <a:picLocks noChangeAspect="1"/>
          </p:cNvPicPr>
          <p:nvPr/>
        </p:nvPicPr>
        <p:blipFill>
          <a:blip r:embed="rId5"/>
          <a:stretch>
            <a:fillRect/>
          </a:stretch>
        </p:blipFill>
        <p:spPr>
          <a:xfrm>
            <a:off x="8626578" y="1423743"/>
            <a:ext cx="1635470" cy="1220113"/>
          </a:xfrm>
          <a:prstGeom prst="rect">
            <a:avLst/>
          </a:prstGeom>
        </p:spPr>
      </p:pic>
      <p:sp>
        <p:nvSpPr>
          <p:cNvPr id="96" name="Rectangle 95">
            <a:extLst>
              <a:ext uri="{FF2B5EF4-FFF2-40B4-BE49-F238E27FC236}">
                <a16:creationId xmlns:a16="http://schemas.microsoft.com/office/drawing/2014/main" id="{ECC8D602-F8F6-D94E-B3BE-5F84E2CC0FFA}"/>
              </a:ext>
            </a:extLst>
          </p:cNvPr>
          <p:cNvSpPr/>
          <p:nvPr/>
        </p:nvSpPr>
        <p:spPr>
          <a:xfrm>
            <a:off x="9605359" y="1762600"/>
            <a:ext cx="2118299" cy="523220"/>
          </a:xfrm>
          <a:prstGeom prst="rect">
            <a:avLst/>
          </a:prstGeom>
          <a:noFill/>
          <a:ln>
            <a:noFill/>
          </a:ln>
        </p:spPr>
        <p:style>
          <a:lnRef idx="1">
            <a:schemeClr val="accent1"/>
          </a:lnRef>
          <a:fillRef idx="2">
            <a:schemeClr val="accent1"/>
          </a:fillRef>
          <a:effectRef idx="1">
            <a:schemeClr val="accent1"/>
          </a:effectRef>
          <a:fontRef idx="minor">
            <a:schemeClr val="dk1"/>
          </a:fontRef>
        </p:style>
        <p:txBody>
          <a:bodyPr wrap="square">
            <a:spAutoFit/>
          </a:bodyPr>
          <a:lstStyle/>
          <a:p>
            <a:pPr defTabSz="913943">
              <a:defRPr/>
            </a:pPr>
            <a:r>
              <a:rPr lang="zh-CN" altLang="en-US" sz="1400" b="1" dirty="0">
                <a:solidFill>
                  <a:prstClr val="black"/>
                </a:solidFill>
                <a:latin typeface="黑体" panose="02010609060101010101" pitchFamily="49" charset="-122"/>
                <a:ea typeface="黑体" panose="02010609060101010101" pitchFamily="49" charset="-122"/>
                <a:cs typeface="+mn-ea"/>
                <a:sym typeface="+mn-lt"/>
              </a:rPr>
              <a:t>云容器引擎</a:t>
            </a:r>
            <a:r>
              <a:rPr lang="en-US" altLang="zh-CN" sz="1400" b="1" dirty="0">
                <a:solidFill>
                  <a:prstClr val="black"/>
                </a:solidFill>
                <a:latin typeface="黑体" panose="02010609060101010101" pitchFamily="49" charset="-122"/>
                <a:ea typeface="黑体" panose="02010609060101010101" pitchFamily="49" charset="-122"/>
                <a:cs typeface="+mn-ea"/>
                <a:sym typeface="+mn-lt"/>
              </a:rPr>
              <a:t>CCE</a:t>
            </a:r>
          </a:p>
          <a:p>
            <a:pPr defTabSz="913943">
              <a:defRPr/>
            </a:pPr>
            <a:endParaRPr lang="en-US" altLang="zh-CN" sz="1400" dirty="0">
              <a:solidFill>
                <a:prstClr val="white">
                  <a:lumMod val="50000"/>
                </a:prstClr>
              </a:solidFill>
              <a:latin typeface="黑体" panose="02010609060101010101" pitchFamily="49" charset="-122"/>
              <a:ea typeface="黑体" panose="02010609060101010101" pitchFamily="49" charset="-122"/>
              <a:cs typeface="+mn-ea"/>
              <a:sym typeface="+mn-lt"/>
            </a:endParaRPr>
          </a:p>
        </p:txBody>
      </p:sp>
    </p:spTree>
    <p:extLst>
      <p:ext uri="{BB962C8B-B14F-4D97-AF65-F5344CB8AC3E}">
        <p14:creationId xmlns:p14="http://schemas.microsoft.com/office/powerpoint/2010/main" val="1322577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grpId="0" nodeType="afterEffect">
                                  <p:stCondLst>
                                    <p:cond delay="0"/>
                                  </p:stCondLst>
                                  <p:iterate>
                                    <p:tmAbs val="0"/>
                                  </p:iterate>
                                  <p:childTnLst>
                                    <p:set>
                                      <p:cBhvr>
                                        <p:cTn id="6" fill="hold"/>
                                        <p:tgtEl>
                                          <p:spTgt spid="1250"/>
                                        </p:tgtEl>
                                        <p:attrNameLst>
                                          <p:attrName>style.visibility</p:attrName>
                                        </p:attrNameLst>
                                      </p:cBhvr>
                                      <p:to>
                                        <p:strVal val="visible"/>
                                      </p:to>
                                    </p:set>
                                    <p:animEffect transition="in" filter="strips(downLeft)">
                                      <p:cBhvr>
                                        <p:cTn id="7" dur="1500"/>
                                        <p:tgtEl>
                                          <p:spTgt spid="1250"/>
                                        </p:tgtEl>
                                      </p:cBhvr>
                                    </p:animEffect>
                                  </p:childTnLst>
                                </p:cTn>
                              </p:par>
                            </p:childTnLst>
                          </p:cTn>
                        </p:par>
                        <p:par>
                          <p:cTn id="8" fill="hold">
                            <p:stCondLst>
                              <p:cond delay="1500"/>
                            </p:stCondLst>
                            <p:childTnLst>
                              <p:par>
                                <p:cTn id="9" presetID="18" presetClass="entr" presetSubtype="6" fill="hold" grpId="0" nodeType="afterEffect">
                                  <p:stCondLst>
                                    <p:cond delay="0"/>
                                  </p:stCondLst>
                                  <p:iterate>
                                    <p:tmAbs val="0"/>
                                  </p:iterate>
                                  <p:childTnLst>
                                    <p:set>
                                      <p:cBhvr>
                                        <p:cTn id="10" fill="hold"/>
                                        <p:tgtEl>
                                          <p:spTgt spid="41"/>
                                        </p:tgtEl>
                                        <p:attrNameLst>
                                          <p:attrName>style.visibility</p:attrName>
                                        </p:attrNameLst>
                                      </p:cBhvr>
                                      <p:to>
                                        <p:strVal val="visible"/>
                                      </p:to>
                                    </p:set>
                                    <p:animEffect transition="in" filter="strips(downRight)">
                                      <p:cBhvr>
                                        <p:cTn id="11" dur="1500"/>
                                        <p:tgtEl>
                                          <p:spTgt spid="41"/>
                                        </p:tgtEl>
                                      </p:cBhvr>
                                    </p:animEffect>
                                  </p:childTnLst>
                                </p:cTn>
                              </p:par>
                            </p:childTnLst>
                          </p:cTn>
                        </p:par>
                        <p:par>
                          <p:cTn id="12" fill="hold">
                            <p:stCondLst>
                              <p:cond delay="3000"/>
                            </p:stCondLst>
                            <p:childTnLst>
                              <p:par>
                                <p:cTn id="13" presetID="18" presetClass="entr" presetSubtype="6" fill="hold" grpId="0" nodeType="afterEffect">
                                  <p:stCondLst>
                                    <p:cond delay="0"/>
                                  </p:stCondLst>
                                  <p:iterate>
                                    <p:tmAbs val="0"/>
                                  </p:iterate>
                                  <p:childTnLst>
                                    <p:set>
                                      <p:cBhvr>
                                        <p:cTn id="14" fill="hold"/>
                                        <p:tgtEl>
                                          <p:spTgt spid="42"/>
                                        </p:tgtEl>
                                        <p:attrNameLst>
                                          <p:attrName>style.visibility</p:attrName>
                                        </p:attrNameLst>
                                      </p:cBhvr>
                                      <p:to>
                                        <p:strVal val="visible"/>
                                      </p:to>
                                    </p:set>
                                    <p:animEffect transition="in" filter="strips(downRight)">
                                      <p:cBhvr>
                                        <p:cTn id="15" dur="1500"/>
                                        <p:tgtEl>
                                          <p:spTgt spid="42"/>
                                        </p:tgtEl>
                                      </p:cBhvr>
                                    </p:animEffect>
                                  </p:childTnLst>
                                </p:cTn>
                              </p:par>
                            </p:childTnLst>
                          </p:cTn>
                        </p:par>
                        <p:par>
                          <p:cTn id="16" fill="hold">
                            <p:stCondLst>
                              <p:cond delay="4500"/>
                            </p:stCondLst>
                            <p:childTnLst>
                              <p:par>
                                <p:cTn id="17" presetID="18" presetClass="entr" presetSubtype="12" fill="hold" grpId="0" nodeType="afterEffect">
                                  <p:stCondLst>
                                    <p:cond delay="0"/>
                                  </p:stCondLst>
                                  <p:iterate>
                                    <p:tmAbs val="0"/>
                                  </p:iterate>
                                  <p:childTnLst>
                                    <p:set>
                                      <p:cBhvr>
                                        <p:cTn id="18" fill="hold"/>
                                        <p:tgtEl>
                                          <p:spTgt spid="43"/>
                                        </p:tgtEl>
                                        <p:attrNameLst>
                                          <p:attrName>style.visibility</p:attrName>
                                        </p:attrNameLst>
                                      </p:cBhvr>
                                      <p:to>
                                        <p:strVal val="visible"/>
                                      </p:to>
                                    </p:set>
                                    <p:animEffect transition="in" filter="strips(downLeft)">
                                      <p:cBhvr>
                                        <p:cTn id="19" dur="1500"/>
                                        <p:tgtEl>
                                          <p:spTgt spid="43"/>
                                        </p:tgtEl>
                                      </p:cBhvr>
                                    </p:animEffect>
                                  </p:childTnLst>
                                </p:cTn>
                              </p:par>
                            </p:childTnLst>
                          </p:cTn>
                        </p:par>
                        <p:par>
                          <p:cTn id="20" fill="hold">
                            <p:stCondLst>
                              <p:cond delay="6000"/>
                            </p:stCondLst>
                            <p:childTnLst>
                              <p:par>
                                <p:cTn id="21" presetID="23" presetClass="entr" presetSubtype="32" fill="hold" grpId="0" nodeType="afterEffect">
                                  <p:stCondLst>
                                    <p:cond delay="0"/>
                                  </p:stCondLst>
                                  <p:iterate>
                                    <p:tmAbs val="0"/>
                                  </p:iterate>
                                  <p:childTnLst>
                                    <p:set>
                                      <p:cBhvr>
                                        <p:cTn id="22" fill="hold"/>
                                        <p:tgtEl>
                                          <p:spTgt spid="46"/>
                                        </p:tgtEl>
                                        <p:attrNameLst>
                                          <p:attrName>style.visibility</p:attrName>
                                        </p:attrNameLst>
                                      </p:cBhvr>
                                      <p:to>
                                        <p:strVal val="visible"/>
                                      </p:to>
                                    </p:set>
                                    <p:anim calcmode="lin" valueType="num">
                                      <p:cBhvr>
                                        <p:cTn id="23" dur="300" fill="hold"/>
                                        <p:tgtEl>
                                          <p:spTgt spid="46"/>
                                        </p:tgtEl>
                                        <p:attrNameLst>
                                          <p:attrName>ppt_w</p:attrName>
                                        </p:attrNameLst>
                                      </p:cBhvr>
                                      <p:tavLst>
                                        <p:tav tm="0">
                                          <p:val>
                                            <p:fltVal val="0"/>
                                          </p:val>
                                        </p:tav>
                                        <p:tav tm="100000">
                                          <p:val>
                                            <p:strVal val="#ppt_w"/>
                                          </p:val>
                                        </p:tav>
                                      </p:tavLst>
                                    </p:anim>
                                    <p:anim calcmode="lin" valueType="num">
                                      <p:cBhvr>
                                        <p:cTn id="24" dur="300" fill="hold"/>
                                        <p:tgtEl>
                                          <p:spTgt spid="46"/>
                                        </p:tgtEl>
                                        <p:attrNameLst>
                                          <p:attrName>ppt_h</p:attrName>
                                        </p:attrNameLst>
                                      </p:cBhvr>
                                      <p:tavLst>
                                        <p:tav tm="0">
                                          <p:val>
                                            <p:fltVal val="0"/>
                                          </p:val>
                                        </p:tav>
                                        <p:tav tm="100000">
                                          <p:val>
                                            <p:strVal val="#ppt_h"/>
                                          </p:val>
                                        </p:tav>
                                      </p:tavLst>
                                    </p:anim>
                                  </p:childTnLst>
                                </p:cTn>
                              </p:par>
                            </p:childTnLst>
                          </p:cTn>
                        </p:par>
                        <p:par>
                          <p:cTn id="25" fill="hold">
                            <p:stCondLst>
                              <p:cond delay="6300"/>
                            </p:stCondLst>
                            <p:childTnLst>
                              <p:par>
                                <p:cTn id="26" presetID="23" presetClass="entr" presetSubtype="32" fill="hold" grpId="0" nodeType="afterEffect">
                                  <p:stCondLst>
                                    <p:cond delay="0"/>
                                  </p:stCondLst>
                                  <p:iterate>
                                    <p:tmAbs val="0"/>
                                  </p:iterate>
                                  <p:childTnLst>
                                    <p:set>
                                      <p:cBhvr>
                                        <p:cTn id="27" fill="hold"/>
                                        <p:tgtEl>
                                          <p:spTgt spid="49"/>
                                        </p:tgtEl>
                                        <p:attrNameLst>
                                          <p:attrName>style.visibility</p:attrName>
                                        </p:attrNameLst>
                                      </p:cBhvr>
                                      <p:to>
                                        <p:strVal val="visible"/>
                                      </p:to>
                                    </p:set>
                                    <p:anim calcmode="lin" valueType="num">
                                      <p:cBhvr>
                                        <p:cTn id="28" dur="300" fill="hold"/>
                                        <p:tgtEl>
                                          <p:spTgt spid="49"/>
                                        </p:tgtEl>
                                        <p:attrNameLst>
                                          <p:attrName>ppt_w</p:attrName>
                                        </p:attrNameLst>
                                      </p:cBhvr>
                                      <p:tavLst>
                                        <p:tav tm="0">
                                          <p:val>
                                            <p:fltVal val="0"/>
                                          </p:val>
                                        </p:tav>
                                        <p:tav tm="100000">
                                          <p:val>
                                            <p:strVal val="#ppt_w"/>
                                          </p:val>
                                        </p:tav>
                                      </p:tavLst>
                                    </p:anim>
                                    <p:anim calcmode="lin" valueType="num">
                                      <p:cBhvr>
                                        <p:cTn id="29" dur="300" fill="hold"/>
                                        <p:tgtEl>
                                          <p:spTgt spid="49"/>
                                        </p:tgtEl>
                                        <p:attrNameLst>
                                          <p:attrName>ppt_h</p:attrName>
                                        </p:attrNameLst>
                                      </p:cBhvr>
                                      <p:tavLst>
                                        <p:tav tm="0">
                                          <p:val>
                                            <p:fltVal val="0"/>
                                          </p:val>
                                        </p:tav>
                                        <p:tav tm="100000">
                                          <p:val>
                                            <p:strVal val="#ppt_h"/>
                                          </p:val>
                                        </p:tav>
                                      </p:tavLst>
                                    </p:anim>
                                  </p:childTnLst>
                                </p:cTn>
                              </p:par>
                            </p:childTnLst>
                          </p:cTn>
                        </p:par>
                        <p:par>
                          <p:cTn id="30" fill="hold">
                            <p:stCondLst>
                              <p:cond delay="6600"/>
                            </p:stCondLst>
                            <p:childTnLst>
                              <p:par>
                                <p:cTn id="31" presetID="23" presetClass="entr" presetSubtype="32" fill="hold" grpId="0" nodeType="afterEffect">
                                  <p:stCondLst>
                                    <p:cond delay="0"/>
                                  </p:stCondLst>
                                  <p:iterate>
                                    <p:tmAbs val="0"/>
                                  </p:iterate>
                                  <p:childTnLst>
                                    <p:set>
                                      <p:cBhvr>
                                        <p:cTn id="32" fill="hold"/>
                                        <p:tgtEl>
                                          <p:spTgt spid="52"/>
                                        </p:tgtEl>
                                        <p:attrNameLst>
                                          <p:attrName>style.visibility</p:attrName>
                                        </p:attrNameLst>
                                      </p:cBhvr>
                                      <p:to>
                                        <p:strVal val="visible"/>
                                      </p:to>
                                    </p:set>
                                    <p:anim calcmode="lin" valueType="num">
                                      <p:cBhvr>
                                        <p:cTn id="33" dur="300" fill="hold"/>
                                        <p:tgtEl>
                                          <p:spTgt spid="52"/>
                                        </p:tgtEl>
                                        <p:attrNameLst>
                                          <p:attrName>ppt_w</p:attrName>
                                        </p:attrNameLst>
                                      </p:cBhvr>
                                      <p:tavLst>
                                        <p:tav tm="0">
                                          <p:val>
                                            <p:fltVal val="0"/>
                                          </p:val>
                                        </p:tav>
                                        <p:tav tm="100000">
                                          <p:val>
                                            <p:strVal val="#ppt_w"/>
                                          </p:val>
                                        </p:tav>
                                      </p:tavLst>
                                    </p:anim>
                                    <p:anim calcmode="lin" valueType="num">
                                      <p:cBhvr>
                                        <p:cTn id="34" dur="300" fill="hold"/>
                                        <p:tgtEl>
                                          <p:spTgt spid="52"/>
                                        </p:tgtEl>
                                        <p:attrNameLst>
                                          <p:attrName>ppt_h</p:attrName>
                                        </p:attrNameLst>
                                      </p:cBhvr>
                                      <p:tavLst>
                                        <p:tav tm="0">
                                          <p:val>
                                            <p:fltVal val="0"/>
                                          </p:val>
                                        </p:tav>
                                        <p:tav tm="100000">
                                          <p:val>
                                            <p:strVal val="#ppt_h"/>
                                          </p:val>
                                        </p:tav>
                                      </p:tavLst>
                                    </p:anim>
                                  </p:childTnLst>
                                </p:cTn>
                              </p:par>
                            </p:childTnLst>
                          </p:cTn>
                        </p:par>
                        <p:par>
                          <p:cTn id="35" fill="hold">
                            <p:stCondLst>
                              <p:cond delay="6900"/>
                            </p:stCondLst>
                            <p:childTnLst>
                              <p:par>
                                <p:cTn id="36" presetID="23" presetClass="entr" presetSubtype="32" fill="hold" grpId="0" nodeType="afterEffect">
                                  <p:stCondLst>
                                    <p:cond delay="0"/>
                                  </p:stCondLst>
                                  <p:iterate>
                                    <p:tmAbs val="0"/>
                                  </p:iterate>
                                  <p:childTnLst>
                                    <p:set>
                                      <p:cBhvr>
                                        <p:cTn id="37" fill="hold"/>
                                        <p:tgtEl>
                                          <p:spTgt spid="55"/>
                                        </p:tgtEl>
                                        <p:attrNameLst>
                                          <p:attrName>style.visibility</p:attrName>
                                        </p:attrNameLst>
                                      </p:cBhvr>
                                      <p:to>
                                        <p:strVal val="visible"/>
                                      </p:to>
                                    </p:set>
                                    <p:anim calcmode="lin" valueType="num">
                                      <p:cBhvr>
                                        <p:cTn id="38" dur="300" fill="hold"/>
                                        <p:tgtEl>
                                          <p:spTgt spid="55"/>
                                        </p:tgtEl>
                                        <p:attrNameLst>
                                          <p:attrName>ppt_w</p:attrName>
                                        </p:attrNameLst>
                                      </p:cBhvr>
                                      <p:tavLst>
                                        <p:tav tm="0">
                                          <p:val>
                                            <p:fltVal val="0"/>
                                          </p:val>
                                        </p:tav>
                                        <p:tav tm="100000">
                                          <p:val>
                                            <p:strVal val="#ppt_w"/>
                                          </p:val>
                                        </p:tav>
                                      </p:tavLst>
                                    </p:anim>
                                    <p:anim calcmode="lin" valueType="num">
                                      <p:cBhvr>
                                        <p:cTn id="39" dur="300" fill="hold"/>
                                        <p:tgtEl>
                                          <p:spTgt spid="55"/>
                                        </p:tgtEl>
                                        <p:attrNameLst>
                                          <p:attrName>ppt_h</p:attrName>
                                        </p:attrNameLst>
                                      </p:cBhvr>
                                      <p:tavLst>
                                        <p:tav tm="0">
                                          <p:val>
                                            <p:fltVal val="0"/>
                                          </p:val>
                                        </p:tav>
                                        <p:tav tm="100000">
                                          <p:val>
                                            <p:strVal val="#ppt_h"/>
                                          </p:val>
                                        </p:tav>
                                      </p:tavLst>
                                    </p:anim>
                                  </p:childTnLst>
                                </p:cTn>
                              </p:par>
                            </p:childTnLst>
                          </p:cTn>
                        </p:par>
                        <p:par>
                          <p:cTn id="40" fill="hold">
                            <p:stCondLst>
                              <p:cond delay="7200"/>
                            </p:stCondLst>
                            <p:childTnLst>
                              <p:par>
                                <p:cTn id="41" presetID="23" presetClass="entr" presetSubtype="32" fill="hold" grpId="0" nodeType="afterEffect">
                                  <p:stCondLst>
                                    <p:cond delay="0"/>
                                  </p:stCondLst>
                                  <p:iterate>
                                    <p:tmAbs val="0"/>
                                  </p:iterate>
                                  <p:childTnLst>
                                    <p:set>
                                      <p:cBhvr>
                                        <p:cTn id="42" fill="hold"/>
                                        <p:tgtEl>
                                          <p:spTgt spid="58"/>
                                        </p:tgtEl>
                                        <p:attrNameLst>
                                          <p:attrName>style.visibility</p:attrName>
                                        </p:attrNameLst>
                                      </p:cBhvr>
                                      <p:to>
                                        <p:strVal val="visible"/>
                                      </p:to>
                                    </p:set>
                                    <p:anim calcmode="lin" valueType="num">
                                      <p:cBhvr>
                                        <p:cTn id="43" dur="300" fill="hold"/>
                                        <p:tgtEl>
                                          <p:spTgt spid="58"/>
                                        </p:tgtEl>
                                        <p:attrNameLst>
                                          <p:attrName>ppt_w</p:attrName>
                                        </p:attrNameLst>
                                      </p:cBhvr>
                                      <p:tavLst>
                                        <p:tav tm="0">
                                          <p:val>
                                            <p:fltVal val="0"/>
                                          </p:val>
                                        </p:tav>
                                        <p:tav tm="100000">
                                          <p:val>
                                            <p:strVal val="#ppt_w"/>
                                          </p:val>
                                        </p:tav>
                                      </p:tavLst>
                                    </p:anim>
                                    <p:anim calcmode="lin" valueType="num">
                                      <p:cBhvr>
                                        <p:cTn id="44" dur="300" fill="hold"/>
                                        <p:tgtEl>
                                          <p:spTgt spid="58"/>
                                        </p:tgtEl>
                                        <p:attrNameLst>
                                          <p:attrName>ppt_h</p:attrName>
                                        </p:attrNameLst>
                                      </p:cBhvr>
                                      <p:tavLst>
                                        <p:tav tm="0">
                                          <p:val>
                                            <p:fltVal val="0"/>
                                          </p:val>
                                        </p:tav>
                                        <p:tav tm="100000">
                                          <p:val>
                                            <p:strVal val="#ppt_h"/>
                                          </p:val>
                                        </p:tav>
                                      </p:tavLst>
                                    </p:anim>
                                  </p:childTnLst>
                                </p:cTn>
                              </p:par>
                            </p:childTnLst>
                          </p:cTn>
                        </p:par>
                        <p:par>
                          <p:cTn id="45" fill="hold">
                            <p:stCondLst>
                              <p:cond delay="7500"/>
                            </p:stCondLst>
                            <p:childTnLst>
                              <p:par>
                                <p:cTn id="46" presetID="23" presetClass="entr" presetSubtype="32" fill="hold" grpId="0" nodeType="afterEffect">
                                  <p:stCondLst>
                                    <p:cond delay="0"/>
                                  </p:stCondLst>
                                  <p:iterate>
                                    <p:tmAbs val="0"/>
                                  </p:iterate>
                                  <p:childTnLst>
                                    <p:set>
                                      <p:cBhvr>
                                        <p:cTn id="47" fill="hold"/>
                                        <p:tgtEl>
                                          <p:spTgt spid="61"/>
                                        </p:tgtEl>
                                        <p:attrNameLst>
                                          <p:attrName>style.visibility</p:attrName>
                                        </p:attrNameLst>
                                      </p:cBhvr>
                                      <p:to>
                                        <p:strVal val="visible"/>
                                      </p:to>
                                    </p:set>
                                    <p:anim calcmode="lin" valueType="num">
                                      <p:cBhvr>
                                        <p:cTn id="48" dur="300" fill="hold"/>
                                        <p:tgtEl>
                                          <p:spTgt spid="61"/>
                                        </p:tgtEl>
                                        <p:attrNameLst>
                                          <p:attrName>ppt_w</p:attrName>
                                        </p:attrNameLst>
                                      </p:cBhvr>
                                      <p:tavLst>
                                        <p:tav tm="0">
                                          <p:val>
                                            <p:fltVal val="0"/>
                                          </p:val>
                                        </p:tav>
                                        <p:tav tm="100000">
                                          <p:val>
                                            <p:strVal val="#ppt_w"/>
                                          </p:val>
                                        </p:tav>
                                      </p:tavLst>
                                    </p:anim>
                                    <p:anim calcmode="lin" valueType="num">
                                      <p:cBhvr>
                                        <p:cTn id="49" dur="300" fill="hold"/>
                                        <p:tgtEl>
                                          <p:spTgt spid="61"/>
                                        </p:tgtEl>
                                        <p:attrNameLst>
                                          <p:attrName>ppt_h</p:attrName>
                                        </p:attrNameLst>
                                      </p:cBhvr>
                                      <p:tavLst>
                                        <p:tav tm="0">
                                          <p:val>
                                            <p:fltVal val="0"/>
                                          </p:val>
                                        </p:tav>
                                        <p:tav tm="100000">
                                          <p:val>
                                            <p:strVal val="#ppt_h"/>
                                          </p:val>
                                        </p:tav>
                                      </p:tavLst>
                                    </p:anim>
                                  </p:childTnLst>
                                </p:cTn>
                              </p:par>
                            </p:childTnLst>
                          </p:cTn>
                        </p:par>
                        <p:par>
                          <p:cTn id="50" fill="hold">
                            <p:stCondLst>
                              <p:cond delay="7800"/>
                            </p:stCondLst>
                            <p:childTnLst>
                              <p:par>
                                <p:cTn id="51" presetID="23" presetClass="entr" presetSubtype="32" fill="hold" grpId="0" nodeType="afterEffect">
                                  <p:stCondLst>
                                    <p:cond delay="0"/>
                                  </p:stCondLst>
                                  <p:iterate>
                                    <p:tmAbs val="0"/>
                                  </p:iterate>
                                  <p:childTnLst>
                                    <p:set>
                                      <p:cBhvr>
                                        <p:cTn id="52" fill="hold"/>
                                        <p:tgtEl>
                                          <p:spTgt spid="64"/>
                                        </p:tgtEl>
                                        <p:attrNameLst>
                                          <p:attrName>style.visibility</p:attrName>
                                        </p:attrNameLst>
                                      </p:cBhvr>
                                      <p:to>
                                        <p:strVal val="visible"/>
                                      </p:to>
                                    </p:set>
                                    <p:anim calcmode="lin" valueType="num">
                                      <p:cBhvr>
                                        <p:cTn id="53" dur="300" fill="hold"/>
                                        <p:tgtEl>
                                          <p:spTgt spid="64"/>
                                        </p:tgtEl>
                                        <p:attrNameLst>
                                          <p:attrName>ppt_w</p:attrName>
                                        </p:attrNameLst>
                                      </p:cBhvr>
                                      <p:tavLst>
                                        <p:tav tm="0">
                                          <p:val>
                                            <p:fltVal val="0"/>
                                          </p:val>
                                        </p:tav>
                                        <p:tav tm="100000">
                                          <p:val>
                                            <p:strVal val="#ppt_w"/>
                                          </p:val>
                                        </p:tav>
                                      </p:tavLst>
                                    </p:anim>
                                    <p:anim calcmode="lin" valueType="num">
                                      <p:cBhvr>
                                        <p:cTn id="54" dur="300" fill="hold"/>
                                        <p:tgtEl>
                                          <p:spTgt spid="64"/>
                                        </p:tgtEl>
                                        <p:attrNameLst>
                                          <p:attrName>ppt_h</p:attrName>
                                        </p:attrNameLst>
                                      </p:cBhvr>
                                      <p:tavLst>
                                        <p:tav tm="0">
                                          <p:val>
                                            <p:fltVal val="0"/>
                                          </p:val>
                                        </p:tav>
                                        <p:tav tm="100000">
                                          <p:val>
                                            <p:strVal val="#ppt_h"/>
                                          </p:val>
                                        </p:tav>
                                      </p:tavLst>
                                    </p:anim>
                                  </p:childTnLst>
                                </p:cTn>
                              </p:par>
                            </p:childTnLst>
                          </p:cTn>
                        </p:par>
                        <p:par>
                          <p:cTn id="55" fill="hold">
                            <p:stCondLst>
                              <p:cond delay="8100"/>
                            </p:stCondLst>
                            <p:childTnLst>
                              <p:par>
                                <p:cTn id="56" presetID="23" presetClass="entr" presetSubtype="32" fill="hold" grpId="0" nodeType="afterEffect">
                                  <p:stCondLst>
                                    <p:cond delay="0"/>
                                  </p:stCondLst>
                                  <p:iterate>
                                    <p:tmAbs val="0"/>
                                  </p:iterate>
                                  <p:childTnLst>
                                    <p:set>
                                      <p:cBhvr>
                                        <p:cTn id="57" fill="hold"/>
                                        <p:tgtEl>
                                          <p:spTgt spid="67"/>
                                        </p:tgtEl>
                                        <p:attrNameLst>
                                          <p:attrName>style.visibility</p:attrName>
                                        </p:attrNameLst>
                                      </p:cBhvr>
                                      <p:to>
                                        <p:strVal val="visible"/>
                                      </p:to>
                                    </p:set>
                                    <p:anim calcmode="lin" valueType="num">
                                      <p:cBhvr>
                                        <p:cTn id="58" dur="300" fill="hold"/>
                                        <p:tgtEl>
                                          <p:spTgt spid="67"/>
                                        </p:tgtEl>
                                        <p:attrNameLst>
                                          <p:attrName>ppt_w</p:attrName>
                                        </p:attrNameLst>
                                      </p:cBhvr>
                                      <p:tavLst>
                                        <p:tav tm="0">
                                          <p:val>
                                            <p:fltVal val="0"/>
                                          </p:val>
                                        </p:tav>
                                        <p:tav tm="100000">
                                          <p:val>
                                            <p:strVal val="#ppt_w"/>
                                          </p:val>
                                        </p:tav>
                                      </p:tavLst>
                                    </p:anim>
                                    <p:anim calcmode="lin" valueType="num">
                                      <p:cBhvr>
                                        <p:cTn id="59" dur="300" fill="hold"/>
                                        <p:tgtEl>
                                          <p:spTgt spid="67"/>
                                        </p:tgtEl>
                                        <p:attrNameLst>
                                          <p:attrName>ppt_h</p:attrName>
                                        </p:attrNameLst>
                                      </p:cBhvr>
                                      <p:tavLst>
                                        <p:tav tm="0">
                                          <p:val>
                                            <p:fltVal val="0"/>
                                          </p:val>
                                        </p:tav>
                                        <p:tav tm="100000">
                                          <p:val>
                                            <p:strVal val="#ppt_h"/>
                                          </p:val>
                                        </p:tav>
                                      </p:tavLst>
                                    </p:anim>
                                  </p:childTnLst>
                                </p:cTn>
                              </p:par>
                            </p:childTnLst>
                          </p:cTn>
                        </p:par>
                        <p:par>
                          <p:cTn id="60" fill="hold">
                            <p:stCondLst>
                              <p:cond delay="8400"/>
                            </p:stCondLst>
                            <p:childTnLst>
                              <p:par>
                                <p:cTn id="61" presetID="31" presetClass="entr" presetSubtype="0" fill="hold" grpId="0" nodeType="afterEffect">
                                  <p:stCondLst>
                                    <p:cond delay="0"/>
                                  </p:stCondLst>
                                  <p:childTnLst>
                                    <p:set>
                                      <p:cBhvr>
                                        <p:cTn id="62" dur="1" fill="hold">
                                          <p:stCondLst>
                                            <p:cond delay="0"/>
                                          </p:stCondLst>
                                        </p:cTn>
                                        <p:tgtEl>
                                          <p:spTgt spid="82"/>
                                        </p:tgtEl>
                                        <p:attrNameLst>
                                          <p:attrName>style.visibility</p:attrName>
                                        </p:attrNameLst>
                                      </p:cBhvr>
                                      <p:to>
                                        <p:strVal val="visible"/>
                                      </p:to>
                                    </p:set>
                                    <p:anim calcmode="lin" valueType="num">
                                      <p:cBhvr>
                                        <p:cTn id="63" dur="500" fill="hold"/>
                                        <p:tgtEl>
                                          <p:spTgt spid="82"/>
                                        </p:tgtEl>
                                        <p:attrNameLst>
                                          <p:attrName>ppt_w</p:attrName>
                                        </p:attrNameLst>
                                      </p:cBhvr>
                                      <p:tavLst>
                                        <p:tav tm="0">
                                          <p:val>
                                            <p:fltVal val="0"/>
                                          </p:val>
                                        </p:tav>
                                        <p:tav tm="100000">
                                          <p:val>
                                            <p:strVal val="#ppt_w"/>
                                          </p:val>
                                        </p:tav>
                                      </p:tavLst>
                                    </p:anim>
                                    <p:anim calcmode="lin" valueType="num">
                                      <p:cBhvr>
                                        <p:cTn id="64" dur="500" fill="hold"/>
                                        <p:tgtEl>
                                          <p:spTgt spid="82"/>
                                        </p:tgtEl>
                                        <p:attrNameLst>
                                          <p:attrName>ppt_h</p:attrName>
                                        </p:attrNameLst>
                                      </p:cBhvr>
                                      <p:tavLst>
                                        <p:tav tm="0">
                                          <p:val>
                                            <p:fltVal val="0"/>
                                          </p:val>
                                        </p:tav>
                                        <p:tav tm="100000">
                                          <p:val>
                                            <p:strVal val="#ppt_h"/>
                                          </p:val>
                                        </p:tav>
                                      </p:tavLst>
                                    </p:anim>
                                    <p:anim calcmode="lin" valueType="num">
                                      <p:cBhvr>
                                        <p:cTn id="65" dur="500" fill="hold"/>
                                        <p:tgtEl>
                                          <p:spTgt spid="82"/>
                                        </p:tgtEl>
                                        <p:attrNameLst>
                                          <p:attrName>style.rotation</p:attrName>
                                        </p:attrNameLst>
                                      </p:cBhvr>
                                      <p:tavLst>
                                        <p:tav tm="0">
                                          <p:val>
                                            <p:fltVal val="90"/>
                                          </p:val>
                                        </p:tav>
                                        <p:tav tm="100000">
                                          <p:val>
                                            <p:fltVal val="0"/>
                                          </p:val>
                                        </p:tav>
                                      </p:tavLst>
                                    </p:anim>
                                    <p:animEffect transition="in" filter="fade">
                                      <p:cBhvr>
                                        <p:cTn id="66" dur="500"/>
                                        <p:tgtEl>
                                          <p:spTgt spid="82"/>
                                        </p:tgtEl>
                                      </p:cBhvr>
                                    </p:animEffect>
                                  </p:childTnLst>
                                </p:cTn>
                              </p:par>
                            </p:childTnLst>
                          </p:cTn>
                        </p:par>
                        <p:par>
                          <p:cTn id="67" fill="hold">
                            <p:stCondLst>
                              <p:cond delay="8900"/>
                            </p:stCondLst>
                            <p:childTnLst>
                              <p:par>
                                <p:cTn id="68" presetID="31" presetClass="entr" presetSubtype="0" fill="hold" nodeType="afterEffect">
                                  <p:stCondLst>
                                    <p:cond delay="0"/>
                                  </p:stCondLst>
                                  <p:childTnLst>
                                    <p:set>
                                      <p:cBhvr>
                                        <p:cTn id="69" dur="1" fill="hold">
                                          <p:stCondLst>
                                            <p:cond delay="0"/>
                                          </p:stCondLst>
                                        </p:cTn>
                                        <p:tgtEl>
                                          <p:spTgt spid="81"/>
                                        </p:tgtEl>
                                        <p:attrNameLst>
                                          <p:attrName>style.visibility</p:attrName>
                                        </p:attrNameLst>
                                      </p:cBhvr>
                                      <p:to>
                                        <p:strVal val="visible"/>
                                      </p:to>
                                    </p:set>
                                    <p:anim calcmode="lin" valueType="num">
                                      <p:cBhvr>
                                        <p:cTn id="70" dur="500" fill="hold"/>
                                        <p:tgtEl>
                                          <p:spTgt spid="81"/>
                                        </p:tgtEl>
                                        <p:attrNameLst>
                                          <p:attrName>ppt_w</p:attrName>
                                        </p:attrNameLst>
                                      </p:cBhvr>
                                      <p:tavLst>
                                        <p:tav tm="0">
                                          <p:val>
                                            <p:fltVal val="0"/>
                                          </p:val>
                                        </p:tav>
                                        <p:tav tm="100000">
                                          <p:val>
                                            <p:strVal val="#ppt_w"/>
                                          </p:val>
                                        </p:tav>
                                      </p:tavLst>
                                    </p:anim>
                                    <p:anim calcmode="lin" valueType="num">
                                      <p:cBhvr>
                                        <p:cTn id="71" dur="500" fill="hold"/>
                                        <p:tgtEl>
                                          <p:spTgt spid="81"/>
                                        </p:tgtEl>
                                        <p:attrNameLst>
                                          <p:attrName>ppt_h</p:attrName>
                                        </p:attrNameLst>
                                      </p:cBhvr>
                                      <p:tavLst>
                                        <p:tav tm="0">
                                          <p:val>
                                            <p:fltVal val="0"/>
                                          </p:val>
                                        </p:tav>
                                        <p:tav tm="100000">
                                          <p:val>
                                            <p:strVal val="#ppt_h"/>
                                          </p:val>
                                        </p:tav>
                                      </p:tavLst>
                                    </p:anim>
                                    <p:anim calcmode="lin" valueType="num">
                                      <p:cBhvr>
                                        <p:cTn id="72" dur="500" fill="hold"/>
                                        <p:tgtEl>
                                          <p:spTgt spid="81"/>
                                        </p:tgtEl>
                                        <p:attrNameLst>
                                          <p:attrName>style.rotation</p:attrName>
                                        </p:attrNameLst>
                                      </p:cBhvr>
                                      <p:tavLst>
                                        <p:tav tm="0">
                                          <p:val>
                                            <p:fltVal val="90"/>
                                          </p:val>
                                        </p:tav>
                                        <p:tav tm="100000">
                                          <p:val>
                                            <p:fltVal val="0"/>
                                          </p:val>
                                        </p:tav>
                                      </p:tavLst>
                                    </p:anim>
                                    <p:animEffect transition="in" filter="fade">
                                      <p:cBhvr>
                                        <p:cTn id="73" dur="500"/>
                                        <p:tgtEl>
                                          <p:spTgt spid="81"/>
                                        </p:tgtEl>
                                      </p:cBhvr>
                                    </p:animEffect>
                                  </p:childTnLst>
                                </p:cTn>
                              </p:par>
                            </p:childTnLst>
                          </p:cTn>
                        </p:par>
                        <p:par>
                          <p:cTn id="74" fill="hold">
                            <p:stCondLst>
                              <p:cond delay="9400"/>
                            </p:stCondLst>
                            <p:childTnLst>
                              <p:par>
                                <p:cTn id="75" presetID="31" presetClass="entr" presetSubtype="0" fill="hold" nodeType="afterEffect">
                                  <p:stCondLst>
                                    <p:cond delay="0"/>
                                  </p:stCondLst>
                                  <p:childTnLst>
                                    <p:set>
                                      <p:cBhvr>
                                        <p:cTn id="76" dur="1" fill="hold">
                                          <p:stCondLst>
                                            <p:cond delay="0"/>
                                          </p:stCondLst>
                                        </p:cTn>
                                        <p:tgtEl>
                                          <p:spTgt spid="9"/>
                                        </p:tgtEl>
                                        <p:attrNameLst>
                                          <p:attrName>style.visibility</p:attrName>
                                        </p:attrNameLst>
                                      </p:cBhvr>
                                      <p:to>
                                        <p:strVal val="visible"/>
                                      </p:to>
                                    </p:set>
                                    <p:anim calcmode="lin" valueType="num">
                                      <p:cBhvr>
                                        <p:cTn id="77" dur="500" fill="hold"/>
                                        <p:tgtEl>
                                          <p:spTgt spid="9"/>
                                        </p:tgtEl>
                                        <p:attrNameLst>
                                          <p:attrName>ppt_w</p:attrName>
                                        </p:attrNameLst>
                                      </p:cBhvr>
                                      <p:tavLst>
                                        <p:tav tm="0">
                                          <p:val>
                                            <p:fltVal val="0"/>
                                          </p:val>
                                        </p:tav>
                                        <p:tav tm="100000">
                                          <p:val>
                                            <p:strVal val="#ppt_w"/>
                                          </p:val>
                                        </p:tav>
                                      </p:tavLst>
                                    </p:anim>
                                    <p:anim calcmode="lin" valueType="num">
                                      <p:cBhvr>
                                        <p:cTn id="78" dur="500" fill="hold"/>
                                        <p:tgtEl>
                                          <p:spTgt spid="9"/>
                                        </p:tgtEl>
                                        <p:attrNameLst>
                                          <p:attrName>ppt_h</p:attrName>
                                        </p:attrNameLst>
                                      </p:cBhvr>
                                      <p:tavLst>
                                        <p:tav tm="0">
                                          <p:val>
                                            <p:fltVal val="0"/>
                                          </p:val>
                                        </p:tav>
                                        <p:tav tm="100000">
                                          <p:val>
                                            <p:strVal val="#ppt_h"/>
                                          </p:val>
                                        </p:tav>
                                      </p:tavLst>
                                    </p:anim>
                                    <p:anim calcmode="lin" valueType="num">
                                      <p:cBhvr>
                                        <p:cTn id="79" dur="500" fill="hold"/>
                                        <p:tgtEl>
                                          <p:spTgt spid="9"/>
                                        </p:tgtEl>
                                        <p:attrNameLst>
                                          <p:attrName>style.rotation</p:attrName>
                                        </p:attrNameLst>
                                      </p:cBhvr>
                                      <p:tavLst>
                                        <p:tav tm="0">
                                          <p:val>
                                            <p:fltVal val="90"/>
                                          </p:val>
                                        </p:tav>
                                        <p:tav tm="100000">
                                          <p:val>
                                            <p:fltVal val="0"/>
                                          </p:val>
                                        </p:tav>
                                      </p:tavLst>
                                    </p:anim>
                                    <p:animEffect transition="in" filter="fade">
                                      <p:cBhvr>
                                        <p:cTn id="80" dur="500"/>
                                        <p:tgtEl>
                                          <p:spTgt spid="9"/>
                                        </p:tgtEl>
                                      </p:cBhvr>
                                    </p:animEffect>
                                  </p:childTnLst>
                                </p:cTn>
                              </p:par>
                            </p:childTnLst>
                          </p:cTn>
                        </p:par>
                        <p:par>
                          <p:cTn id="81" fill="hold">
                            <p:stCondLst>
                              <p:cond delay="9900"/>
                            </p:stCondLst>
                            <p:childTnLst>
                              <p:par>
                                <p:cTn id="82" presetID="31" presetClass="entr" presetSubtype="0" fill="hold" grpId="0" nodeType="afterEffect">
                                  <p:stCondLst>
                                    <p:cond delay="0"/>
                                  </p:stCondLst>
                                  <p:childTnLst>
                                    <p:set>
                                      <p:cBhvr>
                                        <p:cTn id="83" dur="1" fill="hold">
                                          <p:stCondLst>
                                            <p:cond delay="0"/>
                                          </p:stCondLst>
                                        </p:cTn>
                                        <p:tgtEl>
                                          <p:spTgt spid="84"/>
                                        </p:tgtEl>
                                        <p:attrNameLst>
                                          <p:attrName>style.visibility</p:attrName>
                                        </p:attrNameLst>
                                      </p:cBhvr>
                                      <p:to>
                                        <p:strVal val="visible"/>
                                      </p:to>
                                    </p:set>
                                    <p:anim calcmode="lin" valueType="num">
                                      <p:cBhvr>
                                        <p:cTn id="84" dur="500" fill="hold"/>
                                        <p:tgtEl>
                                          <p:spTgt spid="84"/>
                                        </p:tgtEl>
                                        <p:attrNameLst>
                                          <p:attrName>ppt_w</p:attrName>
                                        </p:attrNameLst>
                                      </p:cBhvr>
                                      <p:tavLst>
                                        <p:tav tm="0">
                                          <p:val>
                                            <p:fltVal val="0"/>
                                          </p:val>
                                        </p:tav>
                                        <p:tav tm="100000">
                                          <p:val>
                                            <p:strVal val="#ppt_w"/>
                                          </p:val>
                                        </p:tav>
                                      </p:tavLst>
                                    </p:anim>
                                    <p:anim calcmode="lin" valueType="num">
                                      <p:cBhvr>
                                        <p:cTn id="85" dur="500" fill="hold"/>
                                        <p:tgtEl>
                                          <p:spTgt spid="84"/>
                                        </p:tgtEl>
                                        <p:attrNameLst>
                                          <p:attrName>ppt_h</p:attrName>
                                        </p:attrNameLst>
                                      </p:cBhvr>
                                      <p:tavLst>
                                        <p:tav tm="0">
                                          <p:val>
                                            <p:fltVal val="0"/>
                                          </p:val>
                                        </p:tav>
                                        <p:tav tm="100000">
                                          <p:val>
                                            <p:strVal val="#ppt_h"/>
                                          </p:val>
                                        </p:tav>
                                      </p:tavLst>
                                    </p:anim>
                                    <p:anim calcmode="lin" valueType="num">
                                      <p:cBhvr>
                                        <p:cTn id="86" dur="500" fill="hold"/>
                                        <p:tgtEl>
                                          <p:spTgt spid="84"/>
                                        </p:tgtEl>
                                        <p:attrNameLst>
                                          <p:attrName>style.rotation</p:attrName>
                                        </p:attrNameLst>
                                      </p:cBhvr>
                                      <p:tavLst>
                                        <p:tav tm="0">
                                          <p:val>
                                            <p:fltVal val="90"/>
                                          </p:val>
                                        </p:tav>
                                        <p:tav tm="100000">
                                          <p:val>
                                            <p:fltVal val="0"/>
                                          </p:val>
                                        </p:tav>
                                      </p:tavLst>
                                    </p:anim>
                                    <p:animEffect transition="in" filter="fade">
                                      <p:cBhvr>
                                        <p:cTn id="87" dur="500"/>
                                        <p:tgtEl>
                                          <p:spTgt spid="84"/>
                                        </p:tgtEl>
                                      </p:cBhvr>
                                    </p:animEffect>
                                  </p:childTnLst>
                                </p:cTn>
                              </p:par>
                            </p:childTnLst>
                          </p:cTn>
                        </p:par>
                        <p:par>
                          <p:cTn id="88" fill="hold">
                            <p:stCondLst>
                              <p:cond delay="10400"/>
                            </p:stCondLst>
                            <p:childTnLst>
                              <p:par>
                                <p:cTn id="89" presetID="31" presetClass="entr" presetSubtype="0" fill="hold" nodeType="afterEffect">
                                  <p:stCondLst>
                                    <p:cond delay="0"/>
                                  </p:stCondLst>
                                  <p:childTnLst>
                                    <p:set>
                                      <p:cBhvr>
                                        <p:cTn id="90" dur="1" fill="hold">
                                          <p:stCondLst>
                                            <p:cond delay="0"/>
                                          </p:stCondLst>
                                        </p:cTn>
                                        <p:tgtEl>
                                          <p:spTgt spid="10"/>
                                        </p:tgtEl>
                                        <p:attrNameLst>
                                          <p:attrName>style.visibility</p:attrName>
                                        </p:attrNameLst>
                                      </p:cBhvr>
                                      <p:to>
                                        <p:strVal val="visible"/>
                                      </p:to>
                                    </p:set>
                                    <p:anim calcmode="lin" valueType="num">
                                      <p:cBhvr>
                                        <p:cTn id="91" dur="500" fill="hold"/>
                                        <p:tgtEl>
                                          <p:spTgt spid="10"/>
                                        </p:tgtEl>
                                        <p:attrNameLst>
                                          <p:attrName>ppt_w</p:attrName>
                                        </p:attrNameLst>
                                      </p:cBhvr>
                                      <p:tavLst>
                                        <p:tav tm="0">
                                          <p:val>
                                            <p:fltVal val="0"/>
                                          </p:val>
                                        </p:tav>
                                        <p:tav tm="100000">
                                          <p:val>
                                            <p:strVal val="#ppt_w"/>
                                          </p:val>
                                        </p:tav>
                                      </p:tavLst>
                                    </p:anim>
                                    <p:anim calcmode="lin" valueType="num">
                                      <p:cBhvr>
                                        <p:cTn id="92" dur="500" fill="hold"/>
                                        <p:tgtEl>
                                          <p:spTgt spid="10"/>
                                        </p:tgtEl>
                                        <p:attrNameLst>
                                          <p:attrName>ppt_h</p:attrName>
                                        </p:attrNameLst>
                                      </p:cBhvr>
                                      <p:tavLst>
                                        <p:tav tm="0">
                                          <p:val>
                                            <p:fltVal val="0"/>
                                          </p:val>
                                        </p:tav>
                                        <p:tav tm="100000">
                                          <p:val>
                                            <p:strVal val="#ppt_h"/>
                                          </p:val>
                                        </p:tav>
                                      </p:tavLst>
                                    </p:anim>
                                    <p:anim calcmode="lin" valueType="num">
                                      <p:cBhvr>
                                        <p:cTn id="93" dur="500" fill="hold"/>
                                        <p:tgtEl>
                                          <p:spTgt spid="10"/>
                                        </p:tgtEl>
                                        <p:attrNameLst>
                                          <p:attrName>style.rotation</p:attrName>
                                        </p:attrNameLst>
                                      </p:cBhvr>
                                      <p:tavLst>
                                        <p:tav tm="0">
                                          <p:val>
                                            <p:fltVal val="90"/>
                                          </p:val>
                                        </p:tav>
                                        <p:tav tm="100000">
                                          <p:val>
                                            <p:fltVal val="0"/>
                                          </p:val>
                                        </p:tav>
                                      </p:tavLst>
                                    </p:anim>
                                    <p:animEffect transition="in" filter="fade">
                                      <p:cBhvr>
                                        <p:cTn id="94" dur="500"/>
                                        <p:tgtEl>
                                          <p:spTgt spid="10"/>
                                        </p:tgtEl>
                                      </p:cBhvr>
                                    </p:animEffect>
                                  </p:childTnLst>
                                </p:cTn>
                              </p:par>
                            </p:childTnLst>
                          </p:cTn>
                        </p:par>
                        <p:par>
                          <p:cTn id="95" fill="hold">
                            <p:stCondLst>
                              <p:cond delay="10900"/>
                            </p:stCondLst>
                            <p:childTnLst>
                              <p:par>
                                <p:cTn id="96" presetID="31" presetClass="entr" presetSubtype="0" fill="hold" grpId="0" nodeType="afterEffect">
                                  <p:stCondLst>
                                    <p:cond delay="0"/>
                                  </p:stCondLst>
                                  <p:childTnLst>
                                    <p:set>
                                      <p:cBhvr>
                                        <p:cTn id="97" dur="1" fill="hold">
                                          <p:stCondLst>
                                            <p:cond delay="0"/>
                                          </p:stCondLst>
                                        </p:cTn>
                                        <p:tgtEl>
                                          <p:spTgt spid="86"/>
                                        </p:tgtEl>
                                        <p:attrNameLst>
                                          <p:attrName>style.visibility</p:attrName>
                                        </p:attrNameLst>
                                      </p:cBhvr>
                                      <p:to>
                                        <p:strVal val="visible"/>
                                      </p:to>
                                    </p:set>
                                    <p:anim calcmode="lin" valueType="num">
                                      <p:cBhvr>
                                        <p:cTn id="98" dur="500" fill="hold"/>
                                        <p:tgtEl>
                                          <p:spTgt spid="86"/>
                                        </p:tgtEl>
                                        <p:attrNameLst>
                                          <p:attrName>ppt_w</p:attrName>
                                        </p:attrNameLst>
                                      </p:cBhvr>
                                      <p:tavLst>
                                        <p:tav tm="0">
                                          <p:val>
                                            <p:fltVal val="0"/>
                                          </p:val>
                                        </p:tav>
                                        <p:tav tm="100000">
                                          <p:val>
                                            <p:strVal val="#ppt_w"/>
                                          </p:val>
                                        </p:tav>
                                      </p:tavLst>
                                    </p:anim>
                                    <p:anim calcmode="lin" valueType="num">
                                      <p:cBhvr>
                                        <p:cTn id="99" dur="500" fill="hold"/>
                                        <p:tgtEl>
                                          <p:spTgt spid="86"/>
                                        </p:tgtEl>
                                        <p:attrNameLst>
                                          <p:attrName>ppt_h</p:attrName>
                                        </p:attrNameLst>
                                      </p:cBhvr>
                                      <p:tavLst>
                                        <p:tav tm="0">
                                          <p:val>
                                            <p:fltVal val="0"/>
                                          </p:val>
                                        </p:tav>
                                        <p:tav tm="100000">
                                          <p:val>
                                            <p:strVal val="#ppt_h"/>
                                          </p:val>
                                        </p:tav>
                                      </p:tavLst>
                                    </p:anim>
                                    <p:anim calcmode="lin" valueType="num">
                                      <p:cBhvr>
                                        <p:cTn id="100" dur="500" fill="hold"/>
                                        <p:tgtEl>
                                          <p:spTgt spid="86"/>
                                        </p:tgtEl>
                                        <p:attrNameLst>
                                          <p:attrName>style.rotation</p:attrName>
                                        </p:attrNameLst>
                                      </p:cBhvr>
                                      <p:tavLst>
                                        <p:tav tm="0">
                                          <p:val>
                                            <p:fltVal val="90"/>
                                          </p:val>
                                        </p:tav>
                                        <p:tav tm="100000">
                                          <p:val>
                                            <p:fltVal val="0"/>
                                          </p:val>
                                        </p:tav>
                                      </p:tavLst>
                                    </p:anim>
                                    <p:animEffect transition="in" filter="fade">
                                      <p:cBhvr>
                                        <p:cTn id="101" dur="500"/>
                                        <p:tgtEl>
                                          <p:spTgt spid="86"/>
                                        </p:tgtEl>
                                      </p:cBhvr>
                                    </p:animEffect>
                                  </p:childTnLst>
                                </p:cTn>
                              </p:par>
                            </p:childTnLst>
                          </p:cTn>
                        </p:par>
                        <p:par>
                          <p:cTn id="102" fill="hold">
                            <p:stCondLst>
                              <p:cond delay="11400"/>
                            </p:stCondLst>
                            <p:childTnLst>
                              <p:par>
                                <p:cTn id="103" presetID="31" presetClass="entr" presetSubtype="0" fill="hold" nodeType="afterEffect">
                                  <p:stCondLst>
                                    <p:cond delay="0"/>
                                  </p:stCondLst>
                                  <p:childTnLst>
                                    <p:set>
                                      <p:cBhvr>
                                        <p:cTn id="104" dur="1" fill="hold">
                                          <p:stCondLst>
                                            <p:cond delay="0"/>
                                          </p:stCondLst>
                                        </p:cTn>
                                        <p:tgtEl>
                                          <p:spTgt spid="11"/>
                                        </p:tgtEl>
                                        <p:attrNameLst>
                                          <p:attrName>style.visibility</p:attrName>
                                        </p:attrNameLst>
                                      </p:cBhvr>
                                      <p:to>
                                        <p:strVal val="visible"/>
                                      </p:to>
                                    </p:set>
                                    <p:anim calcmode="lin" valueType="num">
                                      <p:cBhvr>
                                        <p:cTn id="105" dur="500" fill="hold"/>
                                        <p:tgtEl>
                                          <p:spTgt spid="11"/>
                                        </p:tgtEl>
                                        <p:attrNameLst>
                                          <p:attrName>ppt_w</p:attrName>
                                        </p:attrNameLst>
                                      </p:cBhvr>
                                      <p:tavLst>
                                        <p:tav tm="0">
                                          <p:val>
                                            <p:fltVal val="0"/>
                                          </p:val>
                                        </p:tav>
                                        <p:tav tm="100000">
                                          <p:val>
                                            <p:strVal val="#ppt_w"/>
                                          </p:val>
                                        </p:tav>
                                      </p:tavLst>
                                    </p:anim>
                                    <p:anim calcmode="lin" valueType="num">
                                      <p:cBhvr>
                                        <p:cTn id="106" dur="500" fill="hold"/>
                                        <p:tgtEl>
                                          <p:spTgt spid="11"/>
                                        </p:tgtEl>
                                        <p:attrNameLst>
                                          <p:attrName>ppt_h</p:attrName>
                                        </p:attrNameLst>
                                      </p:cBhvr>
                                      <p:tavLst>
                                        <p:tav tm="0">
                                          <p:val>
                                            <p:fltVal val="0"/>
                                          </p:val>
                                        </p:tav>
                                        <p:tav tm="100000">
                                          <p:val>
                                            <p:strVal val="#ppt_h"/>
                                          </p:val>
                                        </p:tav>
                                      </p:tavLst>
                                    </p:anim>
                                    <p:anim calcmode="lin" valueType="num">
                                      <p:cBhvr>
                                        <p:cTn id="107" dur="500" fill="hold"/>
                                        <p:tgtEl>
                                          <p:spTgt spid="11"/>
                                        </p:tgtEl>
                                        <p:attrNameLst>
                                          <p:attrName>style.rotation</p:attrName>
                                        </p:attrNameLst>
                                      </p:cBhvr>
                                      <p:tavLst>
                                        <p:tav tm="0">
                                          <p:val>
                                            <p:fltVal val="90"/>
                                          </p:val>
                                        </p:tav>
                                        <p:tav tm="100000">
                                          <p:val>
                                            <p:fltVal val="0"/>
                                          </p:val>
                                        </p:tav>
                                      </p:tavLst>
                                    </p:anim>
                                    <p:animEffect transition="in" filter="fade">
                                      <p:cBhvr>
                                        <p:cTn id="108" dur="500"/>
                                        <p:tgtEl>
                                          <p:spTgt spid="11"/>
                                        </p:tgtEl>
                                      </p:cBhvr>
                                    </p:animEffect>
                                  </p:childTnLst>
                                </p:cTn>
                              </p:par>
                            </p:childTnLst>
                          </p:cTn>
                        </p:par>
                        <p:par>
                          <p:cTn id="109" fill="hold">
                            <p:stCondLst>
                              <p:cond delay="11900"/>
                            </p:stCondLst>
                            <p:childTnLst>
                              <p:par>
                                <p:cTn id="110" presetID="31" presetClass="entr" presetSubtype="0" fill="hold" grpId="0" nodeType="afterEffect">
                                  <p:stCondLst>
                                    <p:cond delay="0"/>
                                  </p:stCondLst>
                                  <p:childTnLst>
                                    <p:set>
                                      <p:cBhvr>
                                        <p:cTn id="111" dur="1" fill="hold">
                                          <p:stCondLst>
                                            <p:cond delay="0"/>
                                          </p:stCondLst>
                                        </p:cTn>
                                        <p:tgtEl>
                                          <p:spTgt spid="88"/>
                                        </p:tgtEl>
                                        <p:attrNameLst>
                                          <p:attrName>style.visibility</p:attrName>
                                        </p:attrNameLst>
                                      </p:cBhvr>
                                      <p:to>
                                        <p:strVal val="visible"/>
                                      </p:to>
                                    </p:set>
                                    <p:anim calcmode="lin" valueType="num">
                                      <p:cBhvr>
                                        <p:cTn id="112" dur="500" fill="hold"/>
                                        <p:tgtEl>
                                          <p:spTgt spid="88"/>
                                        </p:tgtEl>
                                        <p:attrNameLst>
                                          <p:attrName>ppt_w</p:attrName>
                                        </p:attrNameLst>
                                      </p:cBhvr>
                                      <p:tavLst>
                                        <p:tav tm="0">
                                          <p:val>
                                            <p:fltVal val="0"/>
                                          </p:val>
                                        </p:tav>
                                        <p:tav tm="100000">
                                          <p:val>
                                            <p:strVal val="#ppt_w"/>
                                          </p:val>
                                        </p:tav>
                                      </p:tavLst>
                                    </p:anim>
                                    <p:anim calcmode="lin" valueType="num">
                                      <p:cBhvr>
                                        <p:cTn id="113" dur="500" fill="hold"/>
                                        <p:tgtEl>
                                          <p:spTgt spid="88"/>
                                        </p:tgtEl>
                                        <p:attrNameLst>
                                          <p:attrName>ppt_h</p:attrName>
                                        </p:attrNameLst>
                                      </p:cBhvr>
                                      <p:tavLst>
                                        <p:tav tm="0">
                                          <p:val>
                                            <p:fltVal val="0"/>
                                          </p:val>
                                        </p:tav>
                                        <p:tav tm="100000">
                                          <p:val>
                                            <p:strVal val="#ppt_h"/>
                                          </p:val>
                                        </p:tav>
                                      </p:tavLst>
                                    </p:anim>
                                    <p:anim calcmode="lin" valueType="num">
                                      <p:cBhvr>
                                        <p:cTn id="114" dur="500" fill="hold"/>
                                        <p:tgtEl>
                                          <p:spTgt spid="88"/>
                                        </p:tgtEl>
                                        <p:attrNameLst>
                                          <p:attrName>style.rotation</p:attrName>
                                        </p:attrNameLst>
                                      </p:cBhvr>
                                      <p:tavLst>
                                        <p:tav tm="0">
                                          <p:val>
                                            <p:fltVal val="90"/>
                                          </p:val>
                                        </p:tav>
                                        <p:tav tm="100000">
                                          <p:val>
                                            <p:fltVal val="0"/>
                                          </p:val>
                                        </p:tav>
                                      </p:tavLst>
                                    </p:anim>
                                    <p:animEffect transition="in" filter="fade">
                                      <p:cBhvr>
                                        <p:cTn id="115" dur="500"/>
                                        <p:tgtEl>
                                          <p:spTgt spid="88"/>
                                        </p:tgtEl>
                                      </p:cBhvr>
                                    </p:animEffect>
                                  </p:childTnLst>
                                </p:cTn>
                              </p:par>
                            </p:childTnLst>
                          </p:cTn>
                        </p:par>
                        <p:par>
                          <p:cTn id="116" fill="hold">
                            <p:stCondLst>
                              <p:cond delay="12400"/>
                            </p:stCondLst>
                            <p:childTnLst>
                              <p:par>
                                <p:cTn id="117" presetID="31" presetClass="entr" presetSubtype="0" fill="hold" nodeType="afterEffect">
                                  <p:stCondLst>
                                    <p:cond delay="0"/>
                                  </p:stCondLst>
                                  <p:childTnLst>
                                    <p:set>
                                      <p:cBhvr>
                                        <p:cTn id="118" dur="1" fill="hold">
                                          <p:stCondLst>
                                            <p:cond delay="0"/>
                                          </p:stCondLst>
                                        </p:cTn>
                                        <p:tgtEl>
                                          <p:spTgt spid="12"/>
                                        </p:tgtEl>
                                        <p:attrNameLst>
                                          <p:attrName>style.visibility</p:attrName>
                                        </p:attrNameLst>
                                      </p:cBhvr>
                                      <p:to>
                                        <p:strVal val="visible"/>
                                      </p:to>
                                    </p:set>
                                    <p:anim calcmode="lin" valueType="num">
                                      <p:cBhvr>
                                        <p:cTn id="119" dur="500" fill="hold"/>
                                        <p:tgtEl>
                                          <p:spTgt spid="12"/>
                                        </p:tgtEl>
                                        <p:attrNameLst>
                                          <p:attrName>ppt_w</p:attrName>
                                        </p:attrNameLst>
                                      </p:cBhvr>
                                      <p:tavLst>
                                        <p:tav tm="0">
                                          <p:val>
                                            <p:fltVal val="0"/>
                                          </p:val>
                                        </p:tav>
                                        <p:tav tm="100000">
                                          <p:val>
                                            <p:strVal val="#ppt_w"/>
                                          </p:val>
                                        </p:tav>
                                      </p:tavLst>
                                    </p:anim>
                                    <p:anim calcmode="lin" valueType="num">
                                      <p:cBhvr>
                                        <p:cTn id="120" dur="500" fill="hold"/>
                                        <p:tgtEl>
                                          <p:spTgt spid="12"/>
                                        </p:tgtEl>
                                        <p:attrNameLst>
                                          <p:attrName>ppt_h</p:attrName>
                                        </p:attrNameLst>
                                      </p:cBhvr>
                                      <p:tavLst>
                                        <p:tav tm="0">
                                          <p:val>
                                            <p:fltVal val="0"/>
                                          </p:val>
                                        </p:tav>
                                        <p:tav tm="100000">
                                          <p:val>
                                            <p:strVal val="#ppt_h"/>
                                          </p:val>
                                        </p:tav>
                                      </p:tavLst>
                                    </p:anim>
                                    <p:anim calcmode="lin" valueType="num">
                                      <p:cBhvr>
                                        <p:cTn id="121" dur="500" fill="hold"/>
                                        <p:tgtEl>
                                          <p:spTgt spid="12"/>
                                        </p:tgtEl>
                                        <p:attrNameLst>
                                          <p:attrName>style.rotation</p:attrName>
                                        </p:attrNameLst>
                                      </p:cBhvr>
                                      <p:tavLst>
                                        <p:tav tm="0">
                                          <p:val>
                                            <p:fltVal val="90"/>
                                          </p:val>
                                        </p:tav>
                                        <p:tav tm="100000">
                                          <p:val>
                                            <p:fltVal val="0"/>
                                          </p:val>
                                        </p:tav>
                                      </p:tavLst>
                                    </p:anim>
                                    <p:animEffect transition="in" filter="fade">
                                      <p:cBhvr>
                                        <p:cTn id="122" dur="500"/>
                                        <p:tgtEl>
                                          <p:spTgt spid="12"/>
                                        </p:tgtEl>
                                      </p:cBhvr>
                                    </p:animEffect>
                                  </p:childTnLst>
                                </p:cTn>
                              </p:par>
                            </p:childTnLst>
                          </p:cTn>
                        </p:par>
                        <p:par>
                          <p:cTn id="123" fill="hold">
                            <p:stCondLst>
                              <p:cond delay="12900"/>
                            </p:stCondLst>
                            <p:childTnLst>
                              <p:par>
                                <p:cTn id="124" presetID="31" presetClass="entr" presetSubtype="0" fill="hold" grpId="0" nodeType="afterEffect">
                                  <p:stCondLst>
                                    <p:cond delay="0"/>
                                  </p:stCondLst>
                                  <p:childTnLst>
                                    <p:set>
                                      <p:cBhvr>
                                        <p:cTn id="125" dur="1" fill="hold">
                                          <p:stCondLst>
                                            <p:cond delay="0"/>
                                          </p:stCondLst>
                                        </p:cTn>
                                        <p:tgtEl>
                                          <p:spTgt spid="90"/>
                                        </p:tgtEl>
                                        <p:attrNameLst>
                                          <p:attrName>style.visibility</p:attrName>
                                        </p:attrNameLst>
                                      </p:cBhvr>
                                      <p:to>
                                        <p:strVal val="visible"/>
                                      </p:to>
                                    </p:set>
                                    <p:anim calcmode="lin" valueType="num">
                                      <p:cBhvr>
                                        <p:cTn id="126" dur="500" fill="hold"/>
                                        <p:tgtEl>
                                          <p:spTgt spid="90"/>
                                        </p:tgtEl>
                                        <p:attrNameLst>
                                          <p:attrName>ppt_w</p:attrName>
                                        </p:attrNameLst>
                                      </p:cBhvr>
                                      <p:tavLst>
                                        <p:tav tm="0">
                                          <p:val>
                                            <p:fltVal val="0"/>
                                          </p:val>
                                        </p:tav>
                                        <p:tav tm="100000">
                                          <p:val>
                                            <p:strVal val="#ppt_w"/>
                                          </p:val>
                                        </p:tav>
                                      </p:tavLst>
                                    </p:anim>
                                    <p:anim calcmode="lin" valueType="num">
                                      <p:cBhvr>
                                        <p:cTn id="127" dur="500" fill="hold"/>
                                        <p:tgtEl>
                                          <p:spTgt spid="90"/>
                                        </p:tgtEl>
                                        <p:attrNameLst>
                                          <p:attrName>ppt_h</p:attrName>
                                        </p:attrNameLst>
                                      </p:cBhvr>
                                      <p:tavLst>
                                        <p:tav tm="0">
                                          <p:val>
                                            <p:fltVal val="0"/>
                                          </p:val>
                                        </p:tav>
                                        <p:tav tm="100000">
                                          <p:val>
                                            <p:strVal val="#ppt_h"/>
                                          </p:val>
                                        </p:tav>
                                      </p:tavLst>
                                    </p:anim>
                                    <p:anim calcmode="lin" valueType="num">
                                      <p:cBhvr>
                                        <p:cTn id="128" dur="500" fill="hold"/>
                                        <p:tgtEl>
                                          <p:spTgt spid="90"/>
                                        </p:tgtEl>
                                        <p:attrNameLst>
                                          <p:attrName>style.rotation</p:attrName>
                                        </p:attrNameLst>
                                      </p:cBhvr>
                                      <p:tavLst>
                                        <p:tav tm="0">
                                          <p:val>
                                            <p:fltVal val="90"/>
                                          </p:val>
                                        </p:tav>
                                        <p:tav tm="100000">
                                          <p:val>
                                            <p:fltVal val="0"/>
                                          </p:val>
                                        </p:tav>
                                      </p:tavLst>
                                    </p:anim>
                                    <p:animEffect transition="in" filter="fade">
                                      <p:cBhvr>
                                        <p:cTn id="129" dur="500"/>
                                        <p:tgtEl>
                                          <p:spTgt spid="90"/>
                                        </p:tgtEl>
                                      </p:cBhvr>
                                    </p:animEffect>
                                  </p:childTnLst>
                                </p:cTn>
                              </p:par>
                            </p:childTnLst>
                          </p:cTn>
                        </p:par>
                        <p:par>
                          <p:cTn id="130" fill="hold">
                            <p:stCondLst>
                              <p:cond delay="13400"/>
                            </p:stCondLst>
                            <p:childTnLst>
                              <p:par>
                                <p:cTn id="131" presetID="31" presetClass="entr" presetSubtype="0" fill="hold" nodeType="afterEffect">
                                  <p:stCondLst>
                                    <p:cond delay="0"/>
                                  </p:stCondLst>
                                  <p:childTnLst>
                                    <p:set>
                                      <p:cBhvr>
                                        <p:cTn id="132" dur="1" fill="hold">
                                          <p:stCondLst>
                                            <p:cond delay="0"/>
                                          </p:stCondLst>
                                        </p:cTn>
                                        <p:tgtEl>
                                          <p:spTgt spid="13"/>
                                        </p:tgtEl>
                                        <p:attrNameLst>
                                          <p:attrName>style.visibility</p:attrName>
                                        </p:attrNameLst>
                                      </p:cBhvr>
                                      <p:to>
                                        <p:strVal val="visible"/>
                                      </p:to>
                                    </p:set>
                                    <p:anim calcmode="lin" valueType="num">
                                      <p:cBhvr>
                                        <p:cTn id="133" dur="500" fill="hold"/>
                                        <p:tgtEl>
                                          <p:spTgt spid="13"/>
                                        </p:tgtEl>
                                        <p:attrNameLst>
                                          <p:attrName>ppt_w</p:attrName>
                                        </p:attrNameLst>
                                      </p:cBhvr>
                                      <p:tavLst>
                                        <p:tav tm="0">
                                          <p:val>
                                            <p:fltVal val="0"/>
                                          </p:val>
                                        </p:tav>
                                        <p:tav tm="100000">
                                          <p:val>
                                            <p:strVal val="#ppt_w"/>
                                          </p:val>
                                        </p:tav>
                                      </p:tavLst>
                                    </p:anim>
                                    <p:anim calcmode="lin" valueType="num">
                                      <p:cBhvr>
                                        <p:cTn id="134" dur="500" fill="hold"/>
                                        <p:tgtEl>
                                          <p:spTgt spid="13"/>
                                        </p:tgtEl>
                                        <p:attrNameLst>
                                          <p:attrName>ppt_h</p:attrName>
                                        </p:attrNameLst>
                                      </p:cBhvr>
                                      <p:tavLst>
                                        <p:tav tm="0">
                                          <p:val>
                                            <p:fltVal val="0"/>
                                          </p:val>
                                        </p:tav>
                                        <p:tav tm="100000">
                                          <p:val>
                                            <p:strVal val="#ppt_h"/>
                                          </p:val>
                                        </p:tav>
                                      </p:tavLst>
                                    </p:anim>
                                    <p:anim calcmode="lin" valueType="num">
                                      <p:cBhvr>
                                        <p:cTn id="135" dur="500" fill="hold"/>
                                        <p:tgtEl>
                                          <p:spTgt spid="13"/>
                                        </p:tgtEl>
                                        <p:attrNameLst>
                                          <p:attrName>style.rotation</p:attrName>
                                        </p:attrNameLst>
                                      </p:cBhvr>
                                      <p:tavLst>
                                        <p:tav tm="0">
                                          <p:val>
                                            <p:fltVal val="90"/>
                                          </p:val>
                                        </p:tav>
                                        <p:tav tm="100000">
                                          <p:val>
                                            <p:fltVal val="0"/>
                                          </p:val>
                                        </p:tav>
                                      </p:tavLst>
                                    </p:anim>
                                    <p:animEffect transition="in" filter="fade">
                                      <p:cBhvr>
                                        <p:cTn id="136" dur="500"/>
                                        <p:tgtEl>
                                          <p:spTgt spid="13"/>
                                        </p:tgtEl>
                                      </p:cBhvr>
                                    </p:animEffect>
                                  </p:childTnLst>
                                </p:cTn>
                              </p:par>
                            </p:childTnLst>
                          </p:cTn>
                        </p:par>
                        <p:par>
                          <p:cTn id="137" fill="hold">
                            <p:stCondLst>
                              <p:cond delay="13900"/>
                            </p:stCondLst>
                            <p:childTnLst>
                              <p:par>
                                <p:cTn id="138" presetID="31" presetClass="entr" presetSubtype="0" fill="hold" grpId="0" nodeType="afterEffect">
                                  <p:stCondLst>
                                    <p:cond delay="0"/>
                                  </p:stCondLst>
                                  <p:childTnLst>
                                    <p:set>
                                      <p:cBhvr>
                                        <p:cTn id="139" dur="1" fill="hold">
                                          <p:stCondLst>
                                            <p:cond delay="0"/>
                                          </p:stCondLst>
                                        </p:cTn>
                                        <p:tgtEl>
                                          <p:spTgt spid="92"/>
                                        </p:tgtEl>
                                        <p:attrNameLst>
                                          <p:attrName>style.visibility</p:attrName>
                                        </p:attrNameLst>
                                      </p:cBhvr>
                                      <p:to>
                                        <p:strVal val="visible"/>
                                      </p:to>
                                    </p:set>
                                    <p:anim calcmode="lin" valueType="num">
                                      <p:cBhvr>
                                        <p:cTn id="140" dur="500" fill="hold"/>
                                        <p:tgtEl>
                                          <p:spTgt spid="92"/>
                                        </p:tgtEl>
                                        <p:attrNameLst>
                                          <p:attrName>ppt_w</p:attrName>
                                        </p:attrNameLst>
                                      </p:cBhvr>
                                      <p:tavLst>
                                        <p:tav tm="0">
                                          <p:val>
                                            <p:fltVal val="0"/>
                                          </p:val>
                                        </p:tav>
                                        <p:tav tm="100000">
                                          <p:val>
                                            <p:strVal val="#ppt_w"/>
                                          </p:val>
                                        </p:tav>
                                      </p:tavLst>
                                    </p:anim>
                                    <p:anim calcmode="lin" valueType="num">
                                      <p:cBhvr>
                                        <p:cTn id="141" dur="500" fill="hold"/>
                                        <p:tgtEl>
                                          <p:spTgt spid="92"/>
                                        </p:tgtEl>
                                        <p:attrNameLst>
                                          <p:attrName>ppt_h</p:attrName>
                                        </p:attrNameLst>
                                      </p:cBhvr>
                                      <p:tavLst>
                                        <p:tav tm="0">
                                          <p:val>
                                            <p:fltVal val="0"/>
                                          </p:val>
                                        </p:tav>
                                        <p:tav tm="100000">
                                          <p:val>
                                            <p:strVal val="#ppt_h"/>
                                          </p:val>
                                        </p:tav>
                                      </p:tavLst>
                                    </p:anim>
                                    <p:anim calcmode="lin" valueType="num">
                                      <p:cBhvr>
                                        <p:cTn id="142" dur="500" fill="hold"/>
                                        <p:tgtEl>
                                          <p:spTgt spid="92"/>
                                        </p:tgtEl>
                                        <p:attrNameLst>
                                          <p:attrName>style.rotation</p:attrName>
                                        </p:attrNameLst>
                                      </p:cBhvr>
                                      <p:tavLst>
                                        <p:tav tm="0">
                                          <p:val>
                                            <p:fltVal val="90"/>
                                          </p:val>
                                        </p:tav>
                                        <p:tav tm="100000">
                                          <p:val>
                                            <p:fltVal val="0"/>
                                          </p:val>
                                        </p:tav>
                                      </p:tavLst>
                                    </p:anim>
                                    <p:animEffect transition="in" filter="fade">
                                      <p:cBhvr>
                                        <p:cTn id="143" dur="500"/>
                                        <p:tgtEl>
                                          <p:spTgt spid="92"/>
                                        </p:tgtEl>
                                      </p:cBhvr>
                                    </p:animEffect>
                                  </p:childTnLst>
                                </p:cTn>
                              </p:par>
                            </p:childTnLst>
                          </p:cTn>
                        </p:par>
                        <p:par>
                          <p:cTn id="144" fill="hold">
                            <p:stCondLst>
                              <p:cond delay="14400"/>
                            </p:stCondLst>
                            <p:childTnLst>
                              <p:par>
                                <p:cTn id="145" presetID="31" presetClass="entr" presetSubtype="0" fill="hold" nodeType="afterEffect">
                                  <p:stCondLst>
                                    <p:cond delay="0"/>
                                  </p:stCondLst>
                                  <p:childTnLst>
                                    <p:set>
                                      <p:cBhvr>
                                        <p:cTn id="146" dur="1" fill="hold">
                                          <p:stCondLst>
                                            <p:cond delay="0"/>
                                          </p:stCondLst>
                                        </p:cTn>
                                        <p:tgtEl>
                                          <p:spTgt spid="93"/>
                                        </p:tgtEl>
                                        <p:attrNameLst>
                                          <p:attrName>style.visibility</p:attrName>
                                        </p:attrNameLst>
                                      </p:cBhvr>
                                      <p:to>
                                        <p:strVal val="visible"/>
                                      </p:to>
                                    </p:set>
                                    <p:anim calcmode="lin" valueType="num">
                                      <p:cBhvr>
                                        <p:cTn id="147" dur="500" fill="hold"/>
                                        <p:tgtEl>
                                          <p:spTgt spid="93"/>
                                        </p:tgtEl>
                                        <p:attrNameLst>
                                          <p:attrName>ppt_w</p:attrName>
                                        </p:attrNameLst>
                                      </p:cBhvr>
                                      <p:tavLst>
                                        <p:tav tm="0">
                                          <p:val>
                                            <p:fltVal val="0"/>
                                          </p:val>
                                        </p:tav>
                                        <p:tav tm="100000">
                                          <p:val>
                                            <p:strVal val="#ppt_w"/>
                                          </p:val>
                                        </p:tav>
                                      </p:tavLst>
                                    </p:anim>
                                    <p:anim calcmode="lin" valueType="num">
                                      <p:cBhvr>
                                        <p:cTn id="148" dur="500" fill="hold"/>
                                        <p:tgtEl>
                                          <p:spTgt spid="93"/>
                                        </p:tgtEl>
                                        <p:attrNameLst>
                                          <p:attrName>ppt_h</p:attrName>
                                        </p:attrNameLst>
                                      </p:cBhvr>
                                      <p:tavLst>
                                        <p:tav tm="0">
                                          <p:val>
                                            <p:fltVal val="0"/>
                                          </p:val>
                                        </p:tav>
                                        <p:tav tm="100000">
                                          <p:val>
                                            <p:strVal val="#ppt_h"/>
                                          </p:val>
                                        </p:tav>
                                      </p:tavLst>
                                    </p:anim>
                                    <p:anim calcmode="lin" valueType="num">
                                      <p:cBhvr>
                                        <p:cTn id="149" dur="500" fill="hold"/>
                                        <p:tgtEl>
                                          <p:spTgt spid="93"/>
                                        </p:tgtEl>
                                        <p:attrNameLst>
                                          <p:attrName>style.rotation</p:attrName>
                                        </p:attrNameLst>
                                      </p:cBhvr>
                                      <p:tavLst>
                                        <p:tav tm="0">
                                          <p:val>
                                            <p:fltVal val="90"/>
                                          </p:val>
                                        </p:tav>
                                        <p:tav tm="100000">
                                          <p:val>
                                            <p:fltVal val="0"/>
                                          </p:val>
                                        </p:tav>
                                      </p:tavLst>
                                    </p:anim>
                                    <p:animEffect transition="in" filter="fade">
                                      <p:cBhvr>
                                        <p:cTn id="150" dur="500"/>
                                        <p:tgtEl>
                                          <p:spTgt spid="93"/>
                                        </p:tgtEl>
                                      </p:cBhvr>
                                    </p:animEffect>
                                  </p:childTnLst>
                                </p:cTn>
                              </p:par>
                            </p:childTnLst>
                          </p:cTn>
                        </p:par>
                        <p:par>
                          <p:cTn id="151" fill="hold">
                            <p:stCondLst>
                              <p:cond delay="14900"/>
                            </p:stCondLst>
                            <p:childTnLst>
                              <p:par>
                                <p:cTn id="152" presetID="31" presetClass="entr" presetSubtype="0" fill="hold" grpId="0" nodeType="afterEffect">
                                  <p:stCondLst>
                                    <p:cond delay="0"/>
                                  </p:stCondLst>
                                  <p:childTnLst>
                                    <p:set>
                                      <p:cBhvr>
                                        <p:cTn id="153" dur="1" fill="hold">
                                          <p:stCondLst>
                                            <p:cond delay="0"/>
                                          </p:stCondLst>
                                        </p:cTn>
                                        <p:tgtEl>
                                          <p:spTgt spid="94"/>
                                        </p:tgtEl>
                                        <p:attrNameLst>
                                          <p:attrName>style.visibility</p:attrName>
                                        </p:attrNameLst>
                                      </p:cBhvr>
                                      <p:to>
                                        <p:strVal val="visible"/>
                                      </p:to>
                                    </p:set>
                                    <p:anim calcmode="lin" valueType="num">
                                      <p:cBhvr>
                                        <p:cTn id="154" dur="500" fill="hold"/>
                                        <p:tgtEl>
                                          <p:spTgt spid="94"/>
                                        </p:tgtEl>
                                        <p:attrNameLst>
                                          <p:attrName>ppt_w</p:attrName>
                                        </p:attrNameLst>
                                      </p:cBhvr>
                                      <p:tavLst>
                                        <p:tav tm="0">
                                          <p:val>
                                            <p:fltVal val="0"/>
                                          </p:val>
                                        </p:tav>
                                        <p:tav tm="100000">
                                          <p:val>
                                            <p:strVal val="#ppt_w"/>
                                          </p:val>
                                        </p:tav>
                                      </p:tavLst>
                                    </p:anim>
                                    <p:anim calcmode="lin" valueType="num">
                                      <p:cBhvr>
                                        <p:cTn id="155" dur="500" fill="hold"/>
                                        <p:tgtEl>
                                          <p:spTgt spid="94"/>
                                        </p:tgtEl>
                                        <p:attrNameLst>
                                          <p:attrName>ppt_h</p:attrName>
                                        </p:attrNameLst>
                                      </p:cBhvr>
                                      <p:tavLst>
                                        <p:tav tm="0">
                                          <p:val>
                                            <p:fltVal val="0"/>
                                          </p:val>
                                        </p:tav>
                                        <p:tav tm="100000">
                                          <p:val>
                                            <p:strVal val="#ppt_h"/>
                                          </p:val>
                                        </p:tav>
                                      </p:tavLst>
                                    </p:anim>
                                    <p:anim calcmode="lin" valueType="num">
                                      <p:cBhvr>
                                        <p:cTn id="156" dur="500" fill="hold"/>
                                        <p:tgtEl>
                                          <p:spTgt spid="94"/>
                                        </p:tgtEl>
                                        <p:attrNameLst>
                                          <p:attrName>style.rotation</p:attrName>
                                        </p:attrNameLst>
                                      </p:cBhvr>
                                      <p:tavLst>
                                        <p:tav tm="0">
                                          <p:val>
                                            <p:fltVal val="90"/>
                                          </p:val>
                                        </p:tav>
                                        <p:tav tm="100000">
                                          <p:val>
                                            <p:fltVal val="0"/>
                                          </p:val>
                                        </p:tav>
                                      </p:tavLst>
                                    </p:anim>
                                    <p:animEffect transition="in" filter="fade">
                                      <p:cBhvr>
                                        <p:cTn id="157" dur="500"/>
                                        <p:tgtEl>
                                          <p:spTgt spid="94"/>
                                        </p:tgtEl>
                                      </p:cBhvr>
                                    </p:animEffect>
                                  </p:childTnLst>
                                </p:cTn>
                              </p:par>
                            </p:childTnLst>
                          </p:cTn>
                        </p:par>
                        <p:par>
                          <p:cTn id="158" fill="hold">
                            <p:stCondLst>
                              <p:cond delay="15400"/>
                            </p:stCondLst>
                            <p:childTnLst>
                              <p:par>
                                <p:cTn id="159" presetID="31" presetClass="entr" presetSubtype="0" fill="hold" nodeType="afterEffect">
                                  <p:stCondLst>
                                    <p:cond delay="0"/>
                                  </p:stCondLst>
                                  <p:childTnLst>
                                    <p:set>
                                      <p:cBhvr>
                                        <p:cTn id="160" dur="1" fill="hold">
                                          <p:stCondLst>
                                            <p:cond delay="0"/>
                                          </p:stCondLst>
                                        </p:cTn>
                                        <p:tgtEl>
                                          <p:spTgt spid="95"/>
                                        </p:tgtEl>
                                        <p:attrNameLst>
                                          <p:attrName>style.visibility</p:attrName>
                                        </p:attrNameLst>
                                      </p:cBhvr>
                                      <p:to>
                                        <p:strVal val="visible"/>
                                      </p:to>
                                    </p:set>
                                    <p:anim calcmode="lin" valueType="num">
                                      <p:cBhvr>
                                        <p:cTn id="161" dur="500" fill="hold"/>
                                        <p:tgtEl>
                                          <p:spTgt spid="95"/>
                                        </p:tgtEl>
                                        <p:attrNameLst>
                                          <p:attrName>ppt_w</p:attrName>
                                        </p:attrNameLst>
                                      </p:cBhvr>
                                      <p:tavLst>
                                        <p:tav tm="0">
                                          <p:val>
                                            <p:fltVal val="0"/>
                                          </p:val>
                                        </p:tav>
                                        <p:tav tm="100000">
                                          <p:val>
                                            <p:strVal val="#ppt_w"/>
                                          </p:val>
                                        </p:tav>
                                      </p:tavLst>
                                    </p:anim>
                                    <p:anim calcmode="lin" valueType="num">
                                      <p:cBhvr>
                                        <p:cTn id="162" dur="500" fill="hold"/>
                                        <p:tgtEl>
                                          <p:spTgt spid="95"/>
                                        </p:tgtEl>
                                        <p:attrNameLst>
                                          <p:attrName>ppt_h</p:attrName>
                                        </p:attrNameLst>
                                      </p:cBhvr>
                                      <p:tavLst>
                                        <p:tav tm="0">
                                          <p:val>
                                            <p:fltVal val="0"/>
                                          </p:val>
                                        </p:tav>
                                        <p:tav tm="100000">
                                          <p:val>
                                            <p:strVal val="#ppt_h"/>
                                          </p:val>
                                        </p:tav>
                                      </p:tavLst>
                                    </p:anim>
                                    <p:anim calcmode="lin" valueType="num">
                                      <p:cBhvr>
                                        <p:cTn id="163" dur="500" fill="hold"/>
                                        <p:tgtEl>
                                          <p:spTgt spid="95"/>
                                        </p:tgtEl>
                                        <p:attrNameLst>
                                          <p:attrName>style.rotation</p:attrName>
                                        </p:attrNameLst>
                                      </p:cBhvr>
                                      <p:tavLst>
                                        <p:tav tm="0">
                                          <p:val>
                                            <p:fltVal val="90"/>
                                          </p:val>
                                        </p:tav>
                                        <p:tav tm="100000">
                                          <p:val>
                                            <p:fltVal val="0"/>
                                          </p:val>
                                        </p:tav>
                                      </p:tavLst>
                                    </p:anim>
                                    <p:animEffect transition="in" filter="fade">
                                      <p:cBhvr>
                                        <p:cTn id="164" dur="500"/>
                                        <p:tgtEl>
                                          <p:spTgt spid="95"/>
                                        </p:tgtEl>
                                      </p:cBhvr>
                                    </p:animEffect>
                                  </p:childTnLst>
                                </p:cTn>
                              </p:par>
                            </p:childTnLst>
                          </p:cTn>
                        </p:par>
                        <p:par>
                          <p:cTn id="165" fill="hold">
                            <p:stCondLst>
                              <p:cond delay="15900"/>
                            </p:stCondLst>
                            <p:childTnLst>
                              <p:par>
                                <p:cTn id="166" presetID="31" presetClass="entr" presetSubtype="0" fill="hold" grpId="0" nodeType="afterEffect">
                                  <p:stCondLst>
                                    <p:cond delay="0"/>
                                  </p:stCondLst>
                                  <p:childTnLst>
                                    <p:set>
                                      <p:cBhvr>
                                        <p:cTn id="167" dur="1" fill="hold">
                                          <p:stCondLst>
                                            <p:cond delay="0"/>
                                          </p:stCondLst>
                                        </p:cTn>
                                        <p:tgtEl>
                                          <p:spTgt spid="96"/>
                                        </p:tgtEl>
                                        <p:attrNameLst>
                                          <p:attrName>style.visibility</p:attrName>
                                        </p:attrNameLst>
                                      </p:cBhvr>
                                      <p:to>
                                        <p:strVal val="visible"/>
                                      </p:to>
                                    </p:set>
                                    <p:anim calcmode="lin" valueType="num">
                                      <p:cBhvr>
                                        <p:cTn id="168" dur="500" fill="hold"/>
                                        <p:tgtEl>
                                          <p:spTgt spid="96"/>
                                        </p:tgtEl>
                                        <p:attrNameLst>
                                          <p:attrName>ppt_w</p:attrName>
                                        </p:attrNameLst>
                                      </p:cBhvr>
                                      <p:tavLst>
                                        <p:tav tm="0">
                                          <p:val>
                                            <p:fltVal val="0"/>
                                          </p:val>
                                        </p:tav>
                                        <p:tav tm="100000">
                                          <p:val>
                                            <p:strVal val="#ppt_w"/>
                                          </p:val>
                                        </p:tav>
                                      </p:tavLst>
                                    </p:anim>
                                    <p:anim calcmode="lin" valueType="num">
                                      <p:cBhvr>
                                        <p:cTn id="169" dur="500" fill="hold"/>
                                        <p:tgtEl>
                                          <p:spTgt spid="96"/>
                                        </p:tgtEl>
                                        <p:attrNameLst>
                                          <p:attrName>ppt_h</p:attrName>
                                        </p:attrNameLst>
                                      </p:cBhvr>
                                      <p:tavLst>
                                        <p:tav tm="0">
                                          <p:val>
                                            <p:fltVal val="0"/>
                                          </p:val>
                                        </p:tav>
                                        <p:tav tm="100000">
                                          <p:val>
                                            <p:strVal val="#ppt_h"/>
                                          </p:val>
                                        </p:tav>
                                      </p:tavLst>
                                    </p:anim>
                                    <p:anim calcmode="lin" valueType="num">
                                      <p:cBhvr>
                                        <p:cTn id="170" dur="500" fill="hold"/>
                                        <p:tgtEl>
                                          <p:spTgt spid="96"/>
                                        </p:tgtEl>
                                        <p:attrNameLst>
                                          <p:attrName>style.rotation</p:attrName>
                                        </p:attrNameLst>
                                      </p:cBhvr>
                                      <p:tavLst>
                                        <p:tav tm="0">
                                          <p:val>
                                            <p:fltVal val="90"/>
                                          </p:val>
                                        </p:tav>
                                        <p:tav tm="100000">
                                          <p:val>
                                            <p:fltVal val="0"/>
                                          </p:val>
                                        </p:tav>
                                      </p:tavLst>
                                    </p:anim>
                                    <p:animEffect transition="in" filter="fade">
                                      <p:cBhvr>
                                        <p:cTn id="171" dur="500"/>
                                        <p:tgtEl>
                                          <p:spTgt spid="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0" grpId="0" animBg="1" advAuto="0"/>
      <p:bldP spid="41" grpId="0" animBg="1" advAuto="0"/>
      <p:bldP spid="42" grpId="0" animBg="1" advAuto="0"/>
      <p:bldP spid="43" grpId="0" animBg="1" advAuto="0"/>
      <p:bldP spid="46" grpId="0" animBg="1" advAuto="0"/>
      <p:bldP spid="49" grpId="0" animBg="1" advAuto="0"/>
      <p:bldP spid="52" grpId="0" animBg="1" advAuto="0"/>
      <p:bldP spid="55" grpId="0" animBg="1" advAuto="0"/>
      <p:bldP spid="58" grpId="0" animBg="1" advAuto="0"/>
      <p:bldP spid="61" grpId="0" animBg="1" advAuto="0"/>
      <p:bldP spid="64" grpId="0" animBg="1" advAuto="0"/>
      <p:bldP spid="67" grpId="0" animBg="1" advAuto="0"/>
      <p:bldP spid="82" grpId="0"/>
      <p:bldP spid="84" grpId="0"/>
      <p:bldP spid="86" grpId="0"/>
      <p:bldP spid="88" grpId="0"/>
      <p:bldP spid="90" grpId="0"/>
      <p:bldP spid="92" grpId="0"/>
      <p:bldP spid="94" grpId="0"/>
      <p:bldP spid="96"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 name="Shape 1249"/>
          <p:cNvSpPr/>
          <p:nvPr/>
        </p:nvSpPr>
        <p:spPr>
          <a:xfrm>
            <a:off x="1535734" y="936794"/>
            <a:ext cx="65" cy="276871"/>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lnSpc>
                <a:spcPct val="120000"/>
              </a:lnSpc>
              <a:defRPr sz="3000" spc="90">
                <a:latin typeface="+mn-lt"/>
                <a:ea typeface="+mn-ea"/>
                <a:cs typeface="+mn-cs"/>
                <a:sym typeface="Lato Light"/>
              </a:defRPr>
            </a:lvl1pPr>
          </a:lstStyle>
          <a:p>
            <a:pPr>
              <a:defRPr sz="1800" spc="0"/>
            </a:pPr>
            <a:endParaRPr sz="1499" spc="45" dirty="0">
              <a:solidFill>
                <a:prstClr val="black"/>
              </a:solidFill>
              <a:latin typeface="黑体" panose="02010609060101010101" pitchFamily="49" charset="-122"/>
              <a:ea typeface="黑体" panose="02010609060101010101" pitchFamily="49" charset="-122"/>
              <a:cs typeface="+mn-ea"/>
              <a:sym typeface="+mn-lt"/>
            </a:endParaRPr>
          </a:p>
        </p:txBody>
      </p:sp>
      <p:sp>
        <p:nvSpPr>
          <p:cNvPr id="3" name="Title 2"/>
          <p:cNvSpPr>
            <a:spLocks noGrp="1"/>
          </p:cNvSpPr>
          <p:nvPr>
            <p:ph type="title"/>
          </p:nvPr>
        </p:nvSpPr>
        <p:spPr/>
        <p:txBody>
          <a:bodyPr>
            <a:normAutofit/>
          </a:bodyPr>
          <a:lstStyle/>
          <a:p>
            <a:r>
              <a:rPr lang="zh-CN" altLang="en-US" dirty="0">
                <a:cs typeface="+mn-ea"/>
                <a:sym typeface="+mn-lt"/>
              </a:rPr>
              <a:t>设计与计划阶段</a:t>
            </a:r>
            <a:endParaRPr lang="en-US" dirty="0">
              <a:cs typeface="+mn-ea"/>
              <a:sym typeface="+mn-lt"/>
            </a:endParaRPr>
          </a:p>
        </p:txBody>
      </p:sp>
      <p:sp>
        <p:nvSpPr>
          <p:cNvPr id="2" name="文本占位符 1"/>
          <p:cNvSpPr>
            <a:spLocks noGrp="1"/>
          </p:cNvSpPr>
          <p:nvPr>
            <p:ph type="body" sz="quarter" idx="10"/>
          </p:nvPr>
        </p:nvSpPr>
        <p:spPr/>
        <p:txBody>
          <a:bodyPr/>
          <a:lstStyle/>
          <a:p>
            <a:r>
              <a:rPr lang="zh-CN" altLang="en-US" sz="1999" spc="45" dirty="0">
                <a:solidFill>
                  <a:prstClr val="black"/>
                </a:solidFill>
                <a:cs typeface="+mn-ea"/>
                <a:sym typeface="+mn-lt"/>
              </a:rPr>
              <a:t>使用华为云</a:t>
            </a:r>
            <a:r>
              <a:rPr lang="en-US" altLang="zh-CN" sz="1999" spc="45" dirty="0" err="1">
                <a:solidFill>
                  <a:prstClr val="black"/>
                </a:solidFill>
                <a:cs typeface="+mn-ea"/>
                <a:sym typeface="+mn-lt"/>
              </a:rPr>
              <a:t>DevCloud</a:t>
            </a:r>
            <a:r>
              <a:rPr lang="zh-CN" altLang="en-US" sz="1999" spc="45" dirty="0">
                <a:solidFill>
                  <a:prstClr val="black"/>
                </a:solidFill>
                <a:cs typeface="+mn-ea"/>
                <a:sym typeface="+mn-lt"/>
              </a:rPr>
              <a:t>完成规划设计和敏捷项目管理。</a:t>
            </a:r>
          </a:p>
          <a:p>
            <a:endParaRPr lang="zh-CN" altLang="en-US" sz="1999" dirty="0">
              <a:cs typeface="+mn-ea"/>
              <a:sym typeface="+mn-lt"/>
            </a:endParaRPr>
          </a:p>
        </p:txBody>
      </p:sp>
      <p:grpSp>
        <p:nvGrpSpPr>
          <p:cNvPr id="5" name="组合 4"/>
          <p:cNvGrpSpPr/>
          <p:nvPr/>
        </p:nvGrpSpPr>
        <p:grpSpPr>
          <a:xfrm>
            <a:off x="2279425" y="1740916"/>
            <a:ext cx="9156230" cy="4443675"/>
            <a:chOff x="2251705" y="1650492"/>
            <a:chExt cx="9945897" cy="5109363"/>
          </a:xfrm>
        </p:grpSpPr>
        <p:sp>
          <p:nvSpPr>
            <p:cNvPr id="70" name="Shape 1250">
              <a:extLst>
                <a:ext uri="{FF2B5EF4-FFF2-40B4-BE49-F238E27FC236}">
                  <a16:creationId xmlns:a16="http://schemas.microsoft.com/office/drawing/2014/main" id="{94443860-2009-C94D-AB69-AD70F37761D8}"/>
                </a:ext>
              </a:extLst>
            </p:cNvPr>
            <p:cNvSpPr/>
            <p:nvPr/>
          </p:nvSpPr>
          <p:spPr>
            <a:xfrm rot="5400000">
              <a:off x="7634480" y="2196733"/>
              <a:ext cx="3047161" cy="6079083"/>
            </a:xfrm>
            <a:custGeom>
              <a:avLst/>
              <a:gdLst/>
              <a:ahLst/>
              <a:cxnLst>
                <a:cxn ang="0">
                  <a:pos x="wd2" y="hd2"/>
                </a:cxn>
                <a:cxn ang="5400000">
                  <a:pos x="wd2" y="hd2"/>
                </a:cxn>
                <a:cxn ang="10800000">
                  <a:pos x="wd2" y="hd2"/>
                </a:cxn>
                <a:cxn ang="16200000">
                  <a:pos x="wd2" y="hd2"/>
                </a:cxn>
              </a:cxnLst>
              <a:rect l="0" t="0" r="r" b="b"/>
              <a:pathLst>
                <a:path w="21544" h="21571" extrusionOk="0">
                  <a:moveTo>
                    <a:pt x="9" y="0"/>
                  </a:moveTo>
                  <a:lnTo>
                    <a:pt x="9" y="20166"/>
                  </a:lnTo>
                  <a:cubicBezTo>
                    <a:pt x="-56" y="20547"/>
                    <a:pt x="210" y="20923"/>
                    <a:pt x="736" y="21193"/>
                  </a:cubicBezTo>
                  <a:cubicBezTo>
                    <a:pt x="1262" y="21463"/>
                    <a:pt x="1993" y="21600"/>
                    <a:pt x="2734" y="21566"/>
                  </a:cubicBezTo>
                  <a:lnTo>
                    <a:pt x="21544" y="21566"/>
                  </a:lnTo>
                </a:path>
              </a:pathLst>
            </a:custGeom>
            <a:ln w="63500">
              <a:solidFill>
                <a:schemeClr val="accent5"/>
              </a:solidFill>
              <a:miter lim="400000"/>
            </a:ln>
          </p:spPr>
          <p:txBody>
            <a:bodyPr lIns="19042" tIns="19042" rIns="19042" bIns="19042" anchor="ctr"/>
            <a:lstStyle/>
            <a:p>
              <a:pPr defTabSz="228486">
                <a:defRPr sz="3000" spc="209">
                  <a:solidFill>
                    <a:srgbClr val="FFFFFF"/>
                  </a:solidFill>
                  <a:effectLst>
                    <a:outerShdw blurRad="38100" dist="12700" dir="5400000" rotWithShape="0">
                      <a:srgbClr val="000000">
                        <a:alpha val="50000"/>
                      </a:srgbClr>
                    </a:outerShdw>
                  </a:effectLst>
                  <a:latin typeface="FontAwesome"/>
                  <a:ea typeface="FontAwesome"/>
                  <a:cs typeface="FontAwesome"/>
                  <a:sym typeface="FontAwesome"/>
                </a:defRPr>
              </a:pPr>
              <a:endParaRPr sz="1499" spc="209">
                <a:solidFill>
                  <a:srgbClr val="FFFFFF"/>
                </a:solidFill>
                <a:effectLst>
                  <a:outerShdw blurRad="38100" dist="12700" dir="5400000" rotWithShape="0">
                    <a:srgbClr val="000000">
                      <a:alpha val="50000"/>
                    </a:srgbClr>
                  </a:outerShdw>
                </a:effectLst>
                <a:latin typeface="黑体" panose="02010609060101010101" pitchFamily="49" charset="-122"/>
                <a:ea typeface="黑体" panose="02010609060101010101" pitchFamily="49" charset="-122"/>
                <a:cs typeface="+mn-ea"/>
                <a:sym typeface="+mn-lt"/>
              </a:endParaRPr>
            </a:p>
          </p:txBody>
        </p:sp>
        <p:grpSp>
          <p:nvGrpSpPr>
            <p:cNvPr id="4" name="组合 3"/>
            <p:cNvGrpSpPr/>
            <p:nvPr/>
          </p:nvGrpSpPr>
          <p:grpSpPr>
            <a:xfrm>
              <a:off x="2251705" y="1650492"/>
              <a:ext cx="8991704" cy="4937287"/>
              <a:chOff x="2251705" y="1650492"/>
              <a:chExt cx="8991704" cy="4937287"/>
            </a:xfrm>
          </p:grpSpPr>
          <p:grpSp>
            <p:nvGrpSpPr>
              <p:cNvPr id="71" name="Group 1258">
                <a:extLst>
                  <a:ext uri="{FF2B5EF4-FFF2-40B4-BE49-F238E27FC236}">
                    <a16:creationId xmlns:a16="http://schemas.microsoft.com/office/drawing/2014/main" id="{FE25E422-8BF2-3F48-BA7C-7355411E32F4}"/>
                  </a:ext>
                </a:extLst>
              </p:cNvPr>
              <p:cNvGrpSpPr/>
              <p:nvPr/>
            </p:nvGrpSpPr>
            <p:grpSpPr>
              <a:xfrm>
                <a:off x="7180981" y="3467750"/>
                <a:ext cx="493985" cy="493985"/>
                <a:chOff x="-1" y="25399"/>
                <a:chExt cx="987998" cy="987998"/>
              </a:xfrm>
            </p:grpSpPr>
            <p:grpSp>
              <p:nvGrpSpPr>
                <p:cNvPr id="72" name="Group 1256">
                  <a:extLst>
                    <a:ext uri="{FF2B5EF4-FFF2-40B4-BE49-F238E27FC236}">
                      <a16:creationId xmlns:a16="http://schemas.microsoft.com/office/drawing/2014/main" id="{C5BFCE5D-64BC-D543-A768-D086560D83C0}"/>
                    </a:ext>
                  </a:extLst>
                </p:cNvPr>
                <p:cNvGrpSpPr/>
                <p:nvPr/>
              </p:nvGrpSpPr>
              <p:grpSpPr>
                <a:xfrm>
                  <a:off x="-1" y="25399"/>
                  <a:ext cx="987998" cy="987998"/>
                  <a:chOff x="0" y="25399"/>
                  <a:chExt cx="987996" cy="987996"/>
                </a:xfrm>
              </p:grpSpPr>
              <p:sp>
                <p:nvSpPr>
                  <p:cNvPr id="74" name="Shape 1254">
                    <a:extLst>
                      <a:ext uri="{FF2B5EF4-FFF2-40B4-BE49-F238E27FC236}">
                        <a16:creationId xmlns:a16="http://schemas.microsoft.com/office/drawing/2014/main" id="{1F917405-32B8-5148-A57E-2DE8C0AAA56A}"/>
                      </a:ext>
                    </a:extLst>
                  </p:cNvPr>
                  <p:cNvSpPr/>
                  <p:nvPr/>
                </p:nvSpPr>
                <p:spPr>
                  <a:xfrm>
                    <a:off x="0" y="25400"/>
                    <a:ext cx="987997" cy="98799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12700" cap="flat">
                    <a:noFill/>
                    <a:miter lim="400000"/>
                  </a:ln>
                  <a:effectLst/>
                </p:spPr>
                <p:txBody>
                  <a:bodyPr wrap="square" lIns="19042" tIns="19042" rIns="19042" bIns="19042" numCol="1" anchor="ctr">
                    <a:noAutofit/>
                  </a:bodyPr>
                  <a:lstStyle/>
                  <a:p>
                    <a:pPr defTabSz="228486">
                      <a:defRPr sz="3000" spc="29">
                        <a:solidFill>
                          <a:srgbClr val="F2F2F2"/>
                        </a:solidFill>
                        <a:effectLst>
                          <a:outerShdw blurRad="38100" dist="12700" dir="5400000" rotWithShape="0">
                            <a:srgbClr val="000000">
                              <a:alpha val="50000"/>
                            </a:srgbClr>
                          </a:outerShdw>
                        </a:effectLst>
                      </a:defRPr>
                    </a:pPr>
                    <a:endParaRPr sz="1499" spc="29">
                      <a:solidFill>
                        <a:srgbClr val="F2F2F2"/>
                      </a:solidFill>
                      <a:effectLst>
                        <a:outerShdw blurRad="38100" dist="12700" dir="5400000" rotWithShape="0">
                          <a:srgbClr val="000000">
                            <a:alpha val="50000"/>
                          </a:srgbClr>
                        </a:outerShdw>
                      </a:effectLst>
                      <a:latin typeface="黑体" panose="02010609060101010101" pitchFamily="49" charset="-122"/>
                      <a:ea typeface="黑体" panose="02010609060101010101" pitchFamily="49" charset="-122"/>
                      <a:cs typeface="+mn-ea"/>
                      <a:sym typeface="+mn-lt"/>
                    </a:endParaRPr>
                  </a:p>
                </p:txBody>
              </p:sp>
              <p:sp>
                <p:nvSpPr>
                  <p:cNvPr id="75" name="Shape 1255">
                    <a:extLst>
                      <a:ext uri="{FF2B5EF4-FFF2-40B4-BE49-F238E27FC236}">
                        <a16:creationId xmlns:a16="http://schemas.microsoft.com/office/drawing/2014/main" id="{FA4F4F79-CB2B-CE48-83DF-5A5ED0CE7E5A}"/>
                      </a:ext>
                    </a:extLst>
                  </p:cNvPr>
                  <p:cNvSpPr/>
                  <p:nvPr/>
                </p:nvSpPr>
                <p:spPr>
                  <a:xfrm>
                    <a:off x="75995" y="101395"/>
                    <a:ext cx="836007" cy="83600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50800" cap="flat">
                    <a:solidFill>
                      <a:schemeClr val="accent6"/>
                    </a:solidFill>
                    <a:prstDash val="solid"/>
                    <a:miter lim="400000"/>
                  </a:ln>
                  <a:effectLst/>
                </p:spPr>
                <p:txBody>
                  <a:bodyPr wrap="square" lIns="19042" tIns="19042" rIns="19042" bIns="19042" numCol="1" anchor="ctr">
                    <a:noAutofit/>
                  </a:bodyPr>
                  <a:lstStyle/>
                  <a:p>
                    <a:pPr defTabSz="228486">
                      <a:defRPr sz="3000" spc="209">
                        <a:solidFill>
                          <a:srgbClr val="F26D99"/>
                        </a:solidFill>
                        <a:effectLst>
                          <a:outerShdw blurRad="38100" dist="12700" dir="5400000" rotWithShape="0">
                            <a:srgbClr val="000000">
                              <a:alpha val="50000"/>
                            </a:srgbClr>
                          </a:outerShdw>
                        </a:effectLst>
                        <a:latin typeface="FontAwesome"/>
                        <a:ea typeface="FontAwesome"/>
                        <a:cs typeface="FontAwesome"/>
                        <a:sym typeface="FontAwesome"/>
                      </a:defRPr>
                    </a:pPr>
                    <a:endParaRPr sz="1499" spc="209">
                      <a:solidFill>
                        <a:srgbClr val="F26D99"/>
                      </a:solidFill>
                      <a:effectLst>
                        <a:outerShdw blurRad="38100" dist="12700" dir="5400000" rotWithShape="0">
                          <a:srgbClr val="000000">
                            <a:alpha val="50000"/>
                          </a:srgbClr>
                        </a:outerShdw>
                      </a:effectLst>
                      <a:latin typeface="黑体" panose="02010609060101010101" pitchFamily="49" charset="-122"/>
                      <a:ea typeface="黑体" panose="02010609060101010101" pitchFamily="49" charset="-122"/>
                      <a:cs typeface="+mn-ea"/>
                      <a:sym typeface="+mn-lt"/>
                    </a:endParaRPr>
                  </a:p>
                </p:txBody>
              </p:sp>
            </p:grpSp>
            <p:sp>
              <p:nvSpPr>
                <p:cNvPr id="73" name="Shape 1257">
                  <a:extLst>
                    <a:ext uri="{FF2B5EF4-FFF2-40B4-BE49-F238E27FC236}">
                      <a16:creationId xmlns:a16="http://schemas.microsoft.com/office/drawing/2014/main" id="{3B8F21EB-F4F6-854B-AC7A-DB215101770A}"/>
                    </a:ext>
                  </a:extLst>
                </p:cNvPr>
                <p:cNvSpPr/>
                <p:nvPr/>
              </p:nvSpPr>
              <p:spPr>
                <a:xfrm>
                  <a:off x="237039" y="266485"/>
                  <a:ext cx="552344" cy="564958"/>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oAutofit/>
                </a:bodyPr>
                <a:lstStyle>
                  <a:lvl1pPr algn="ctr">
                    <a:lnSpc>
                      <a:spcPct val="100000"/>
                    </a:lnSpc>
                    <a:buClr>
                      <a:srgbClr val="FFFFFF"/>
                    </a:buClr>
                    <a:buFont typeface="FontAwesome"/>
                    <a:defRPr sz="3800" spc="38">
                      <a:latin typeface="FontAwesome"/>
                      <a:ea typeface="FontAwesome"/>
                      <a:cs typeface="FontAwesome"/>
                      <a:sym typeface="FontAwesome"/>
                    </a:defRPr>
                  </a:lvl1pPr>
                </a:lstStyle>
                <a:p>
                  <a:pPr>
                    <a:defRPr sz="1800" spc="0"/>
                  </a:pPr>
                  <a:endParaRPr sz="1848" spc="19" dirty="0">
                    <a:solidFill>
                      <a:prstClr val="black"/>
                    </a:solidFill>
                    <a:latin typeface="黑体" panose="02010609060101010101" pitchFamily="49" charset="-122"/>
                    <a:ea typeface="黑体" panose="02010609060101010101" pitchFamily="49" charset="-122"/>
                    <a:cs typeface="+mn-ea"/>
                    <a:sym typeface="+mn-lt"/>
                  </a:endParaRPr>
                </a:p>
              </p:txBody>
            </p:sp>
          </p:grpSp>
          <p:grpSp>
            <p:nvGrpSpPr>
              <p:cNvPr id="79" name="Group 1263">
                <a:extLst>
                  <a:ext uri="{FF2B5EF4-FFF2-40B4-BE49-F238E27FC236}">
                    <a16:creationId xmlns:a16="http://schemas.microsoft.com/office/drawing/2014/main" id="{F2ED11C0-4006-CF47-8C6C-CDDDE97305BF}"/>
                  </a:ext>
                </a:extLst>
              </p:cNvPr>
              <p:cNvGrpSpPr/>
              <p:nvPr/>
            </p:nvGrpSpPr>
            <p:grpSpPr>
              <a:xfrm>
                <a:off x="9135719" y="3467751"/>
                <a:ext cx="493984" cy="493984"/>
                <a:chOff x="0" y="25399"/>
                <a:chExt cx="987996" cy="987996"/>
              </a:xfrm>
            </p:grpSpPr>
            <p:grpSp>
              <p:nvGrpSpPr>
                <p:cNvPr id="83" name="Group 1261">
                  <a:extLst>
                    <a:ext uri="{FF2B5EF4-FFF2-40B4-BE49-F238E27FC236}">
                      <a16:creationId xmlns:a16="http://schemas.microsoft.com/office/drawing/2014/main" id="{9A1BE923-71D8-A44A-BA94-9E5D5398875A}"/>
                    </a:ext>
                  </a:extLst>
                </p:cNvPr>
                <p:cNvGrpSpPr/>
                <p:nvPr/>
              </p:nvGrpSpPr>
              <p:grpSpPr>
                <a:xfrm>
                  <a:off x="-1" y="25399"/>
                  <a:ext cx="987998" cy="987998"/>
                  <a:chOff x="0" y="25399"/>
                  <a:chExt cx="987996" cy="987996"/>
                </a:xfrm>
              </p:grpSpPr>
              <p:sp>
                <p:nvSpPr>
                  <p:cNvPr id="87" name="Shape 1259">
                    <a:extLst>
                      <a:ext uri="{FF2B5EF4-FFF2-40B4-BE49-F238E27FC236}">
                        <a16:creationId xmlns:a16="http://schemas.microsoft.com/office/drawing/2014/main" id="{81C9765A-683D-2847-B3F8-6311D4322F66}"/>
                      </a:ext>
                    </a:extLst>
                  </p:cNvPr>
                  <p:cNvSpPr/>
                  <p:nvPr/>
                </p:nvSpPr>
                <p:spPr>
                  <a:xfrm>
                    <a:off x="0" y="25400"/>
                    <a:ext cx="987997" cy="98799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12700" cap="flat">
                    <a:noFill/>
                    <a:miter lim="400000"/>
                  </a:ln>
                  <a:effectLst/>
                </p:spPr>
                <p:txBody>
                  <a:bodyPr wrap="square" lIns="19042" tIns="19042" rIns="19042" bIns="19042" numCol="1" anchor="ctr">
                    <a:noAutofit/>
                  </a:bodyPr>
                  <a:lstStyle/>
                  <a:p>
                    <a:pPr defTabSz="228486">
                      <a:defRPr sz="3000" spc="29">
                        <a:solidFill>
                          <a:srgbClr val="F2F2F2"/>
                        </a:solidFill>
                        <a:effectLst>
                          <a:outerShdw blurRad="38100" dist="12700" dir="5400000" rotWithShape="0">
                            <a:srgbClr val="000000">
                              <a:alpha val="50000"/>
                            </a:srgbClr>
                          </a:outerShdw>
                        </a:effectLst>
                      </a:defRPr>
                    </a:pPr>
                    <a:endParaRPr sz="1499" spc="29">
                      <a:solidFill>
                        <a:srgbClr val="F2F2F2"/>
                      </a:solidFill>
                      <a:effectLst>
                        <a:outerShdw blurRad="38100" dist="12700" dir="5400000" rotWithShape="0">
                          <a:srgbClr val="000000">
                            <a:alpha val="50000"/>
                          </a:srgbClr>
                        </a:outerShdw>
                      </a:effectLst>
                      <a:latin typeface="黑体" panose="02010609060101010101" pitchFamily="49" charset="-122"/>
                      <a:ea typeface="黑体" panose="02010609060101010101" pitchFamily="49" charset="-122"/>
                      <a:cs typeface="+mn-ea"/>
                      <a:sym typeface="+mn-lt"/>
                    </a:endParaRPr>
                  </a:p>
                </p:txBody>
              </p:sp>
              <p:sp>
                <p:nvSpPr>
                  <p:cNvPr id="89" name="Shape 1260">
                    <a:extLst>
                      <a:ext uri="{FF2B5EF4-FFF2-40B4-BE49-F238E27FC236}">
                        <a16:creationId xmlns:a16="http://schemas.microsoft.com/office/drawing/2014/main" id="{C85A5C64-9E81-0B4B-8104-E709EE281BAA}"/>
                      </a:ext>
                    </a:extLst>
                  </p:cNvPr>
                  <p:cNvSpPr/>
                  <p:nvPr/>
                </p:nvSpPr>
                <p:spPr>
                  <a:xfrm>
                    <a:off x="75995" y="101395"/>
                    <a:ext cx="836007" cy="83600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50800" cap="flat">
                    <a:solidFill>
                      <a:schemeClr val="accent6"/>
                    </a:solidFill>
                    <a:prstDash val="solid"/>
                    <a:miter lim="400000"/>
                  </a:ln>
                  <a:effectLst/>
                </p:spPr>
                <p:txBody>
                  <a:bodyPr wrap="square" lIns="19042" tIns="19042" rIns="19042" bIns="19042" numCol="1" anchor="ctr">
                    <a:noAutofit/>
                  </a:bodyPr>
                  <a:lstStyle/>
                  <a:p>
                    <a:pPr defTabSz="228486">
                      <a:defRPr sz="3000" spc="209">
                        <a:solidFill>
                          <a:srgbClr val="F26D99"/>
                        </a:solidFill>
                        <a:effectLst>
                          <a:outerShdw blurRad="38100" dist="12700" dir="5400000" rotWithShape="0">
                            <a:srgbClr val="000000">
                              <a:alpha val="50000"/>
                            </a:srgbClr>
                          </a:outerShdw>
                        </a:effectLst>
                        <a:latin typeface="FontAwesome"/>
                        <a:ea typeface="FontAwesome"/>
                        <a:cs typeface="FontAwesome"/>
                        <a:sym typeface="FontAwesome"/>
                      </a:defRPr>
                    </a:pPr>
                    <a:endParaRPr sz="1499" spc="209">
                      <a:solidFill>
                        <a:srgbClr val="F26D99"/>
                      </a:solidFill>
                      <a:effectLst>
                        <a:outerShdw blurRad="38100" dist="12700" dir="5400000" rotWithShape="0">
                          <a:srgbClr val="000000">
                            <a:alpha val="50000"/>
                          </a:srgbClr>
                        </a:outerShdw>
                      </a:effectLst>
                      <a:latin typeface="黑体" panose="02010609060101010101" pitchFamily="49" charset="-122"/>
                      <a:ea typeface="黑体" panose="02010609060101010101" pitchFamily="49" charset="-122"/>
                      <a:cs typeface="+mn-ea"/>
                      <a:sym typeface="+mn-lt"/>
                    </a:endParaRPr>
                  </a:p>
                </p:txBody>
              </p:sp>
            </p:grpSp>
            <p:sp>
              <p:nvSpPr>
                <p:cNvPr id="85" name="Shape 1262">
                  <a:extLst>
                    <a:ext uri="{FF2B5EF4-FFF2-40B4-BE49-F238E27FC236}">
                      <a16:creationId xmlns:a16="http://schemas.microsoft.com/office/drawing/2014/main" id="{73E22AE4-3090-F444-9A77-9782A954F54D}"/>
                    </a:ext>
                  </a:extLst>
                </p:cNvPr>
                <p:cNvSpPr/>
                <p:nvPr/>
              </p:nvSpPr>
              <p:spPr>
                <a:xfrm>
                  <a:off x="230689" y="247435"/>
                  <a:ext cx="552343" cy="564958"/>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oAutofit/>
                </a:bodyPr>
                <a:lstStyle>
                  <a:lvl1pPr algn="ctr">
                    <a:lnSpc>
                      <a:spcPct val="100000"/>
                    </a:lnSpc>
                    <a:buClr>
                      <a:srgbClr val="FFFFFF"/>
                    </a:buClr>
                    <a:buFont typeface="FontAwesome"/>
                    <a:defRPr sz="3800" spc="38">
                      <a:latin typeface="FontAwesome"/>
                      <a:ea typeface="FontAwesome"/>
                      <a:cs typeface="FontAwesome"/>
                      <a:sym typeface="FontAwesome"/>
                    </a:defRPr>
                  </a:lvl1pPr>
                </a:lstStyle>
                <a:p>
                  <a:pPr>
                    <a:defRPr sz="1800" spc="0"/>
                  </a:pPr>
                  <a:endParaRPr sz="1848" spc="19" dirty="0">
                    <a:solidFill>
                      <a:prstClr val="black"/>
                    </a:solidFill>
                    <a:latin typeface="黑体" panose="02010609060101010101" pitchFamily="49" charset="-122"/>
                    <a:ea typeface="黑体" panose="02010609060101010101" pitchFamily="49" charset="-122"/>
                    <a:cs typeface="+mn-ea"/>
                    <a:sym typeface="+mn-lt"/>
                  </a:endParaRPr>
                </a:p>
              </p:txBody>
            </p:sp>
          </p:grpSp>
          <p:grpSp>
            <p:nvGrpSpPr>
              <p:cNvPr id="91" name="Group 1268">
                <a:extLst>
                  <a:ext uri="{FF2B5EF4-FFF2-40B4-BE49-F238E27FC236}">
                    <a16:creationId xmlns:a16="http://schemas.microsoft.com/office/drawing/2014/main" id="{5D7CCFDF-33B3-1143-BEC0-CB0AA251A0BF}"/>
                  </a:ext>
                </a:extLst>
              </p:cNvPr>
              <p:cNvGrpSpPr/>
              <p:nvPr/>
            </p:nvGrpSpPr>
            <p:grpSpPr>
              <a:xfrm>
                <a:off x="5849008" y="4842958"/>
                <a:ext cx="493985" cy="493985"/>
                <a:chOff x="-1" y="25399"/>
                <a:chExt cx="987998" cy="987998"/>
              </a:xfrm>
            </p:grpSpPr>
            <p:grpSp>
              <p:nvGrpSpPr>
                <p:cNvPr id="97" name="Group 1266">
                  <a:extLst>
                    <a:ext uri="{FF2B5EF4-FFF2-40B4-BE49-F238E27FC236}">
                      <a16:creationId xmlns:a16="http://schemas.microsoft.com/office/drawing/2014/main" id="{D2AC0EB0-88FE-0F4E-9530-0B15DB167872}"/>
                    </a:ext>
                  </a:extLst>
                </p:cNvPr>
                <p:cNvGrpSpPr/>
                <p:nvPr/>
              </p:nvGrpSpPr>
              <p:grpSpPr>
                <a:xfrm>
                  <a:off x="-1" y="25399"/>
                  <a:ext cx="987998" cy="987998"/>
                  <a:chOff x="0" y="25399"/>
                  <a:chExt cx="987996" cy="987996"/>
                </a:xfrm>
              </p:grpSpPr>
              <p:sp>
                <p:nvSpPr>
                  <p:cNvPr id="99" name="Shape 1264">
                    <a:extLst>
                      <a:ext uri="{FF2B5EF4-FFF2-40B4-BE49-F238E27FC236}">
                        <a16:creationId xmlns:a16="http://schemas.microsoft.com/office/drawing/2014/main" id="{F4FEF774-DB57-3149-BD42-385D54EA51CA}"/>
                      </a:ext>
                    </a:extLst>
                  </p:cNvPr>
                  <p:cNvSpPr/>
                  <p:nvPr/>
                </p:nvSpPr>
                <p:spPr>
                  <a:xfrm>
                    <a:off x="0" y="25400"/>
                    <a:ext cx="987997" cy="98799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12700" cap="flat">
                    <a:noFill/>
                    <a:miter lim="400000"/>
                  </a:ln>
                  <a:effectLst/>
                </p:spPr>
                <p:txBody>
                  <a:bodyPr wrap="square" lIns="19042" tIns="19042" rIns="19042" bIns="19042" numCol="1" anchor="ctr">
                    <a:noAutofit/>
                  </a:bodyPr>
                  <a:lstStyle/>
                  <a:p>
                    <a:pPr defTabSz="228486">
                      <a:defRPr sz="3000" spc="29">
                        <a:solidFill>
                          <a:srgbClr val="F2F2F2"/>
                        </a:solidFill>
                        <a:effectLst>
                          <a:outerShdw blurRad="38100" dist="12700" dir="5400000" rotWithShape="0">
                            <a:srgbClr val="000000">
                              <a:alpha val="50000"/>
                            </a:srgbClr>
                          </a:outerShdw>
                        </a:effectLst>
                      </a:defRPr>
                    </a:pPr>
                    <a:endParaRPr sz="1499" spc="29">
                      <a:solidFill>
                        <a:srgbClr val="F2F2F2"/>
                      </a:solidFill>
                      <a:effectLst>
                        <a:outerShdw blurRad="38100" dist="12700" dir="5400000" rotWithShape="0">
                          <a:srgbClr val="000000">
                            <a:alpha val="50000"/>
                          </a:srgbClr>
                        </a:outerShdw>
                      </a:effectLst>
                      <a:latin typeface="黑体" panose="02010609060101010101" pitchFamily="49" charset="-122"/>
                      <a:ea typeface="黑体" panose="02010609060101010101" pitchFamily="49" charset="-122"/>
                      <a:cs typeface="+mn-ea"/>
                      <a:sym typeface="+mn-lt"/>
                    </a:endParaRPr>
                  </a:p>
                </p:txBody>
              </p:sp>
              <p:sp>
                <p:nvSpPr>
                  <p:cNvPr id="100" name="Shape 1265">
                    <a:extLst>
                      <a:ext uri="{FF2B5EF4-FFF2-40B4-BE49-F238E27FC236}">
                        <a16:creationId xmlns:a16="http://schemas.microsoft.com/office/drawing/2014/main" id="{D0F47B58-0B57-8644-8460-D5D0D564B8D6}"/>
                      </a:ext>
                    </a:extLst>
                  </p:cNvPr>
                  <p:cNvSpPr/>
                  <p:nvPr/>
                </p:nvSpPr>
                <p:spPr>
                  <a:xfrm>
                    <a:off x="75995" y="101395"/>
                    <a:ext cx="836007" cy="83600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50800" cap="flat">
                    <a:solidFill>
                      <a:schemeClr val="accent6"/>
                    </a:solidFill>
                    <a:prstDash val="solid"/>
                    <a:miter lim="400000"/>
                  </a:ln>
                  <a:effectLst/>
                </p:spPr>
                <p:txBody>
                  <a:bodyPr wrap="square" lIns="19042" tIns="19042" rIns="19042" bIns="19042" numCol="1" anchor="ctr">
                    <a:noAutofit/>
                  </a:bodyPr>
                  <a:lstStyle/>
                  <a:p>
                    <a:pPr defTabSz="228486">
                      <a:defRPr sz="3000" spc="209">
                        <a:solidFill>
                          <a:srgbClr val="F26D99"/>
                        </a:solidFill>
                        <a:effectLst>
                          <a:outerShdw blurRad="38100" dist="12700" dir="5400000" rotWithShape="0">
                            <a:srgbClr val="000000">
                              <a:alpha val="50000"/>
                            </a:srgbClr>
                          </a:outerShdw>
                        </a:effectLst>
                        <a:latin typeface="FontAwesome"/>
                        <a:ea typeface="FontAwesome"/>
                        <a:cs typeface="FontAwesome"/>
                        <a:sym typeface="FontAwesome"/>
                      </a:defRPr>
                    </a:pPr>
                    <a:endParaRPr sz="1499" spc="209">
                      <a:solidFill>
                        <a:srgbClr val="F26D99"/>
                      </a:solidFill>
                      <a:effectLst>
                        <a:outerShdw blurRad="38100" dist="12700" dir="5400000" rotWithShape="0">
                          <a:srgbClr val="000000">
                            <a:alpha val="50000"/>
                          </a:srgbClr>
                        </a:outerShdw>
                      </a:effectLst>
                      <a:latin typeface="黑体" panose="02010609060101010101" pitchFamily="49" charset="-122"/>
                      <a:ea typeface="黑体" panose="02010609060101010101" pitchFamily="49" charset="-122"/>
                      <a:cs typeface="+mn-ea"/>
                      <a:sym typeface="+mn-lt"/>
                    </a:endParaRPr>
                  </a:p>
                </p:txBody>
              </p:sp>
            </p:grpSp>
            <p:sp>
              <p:nvSpPr>
                <p:cNvPr id="98" name="Shape 1267">
                  <a:extLst>
                    <a:ext uri="{FF2B5EF4-FFF2-40B4-BE49-F238E27FC236}">
                      <a16:creationId xmlns:a16="http://schemas.microsoft.com/office/drawing/2014/main" id="{578E27D3-FADA-2149-BAFA-2DEB9B667900}"/>
                    </a:ext>
                  </a:extLst>
                </p:cNvPr>
                <p:cNvSpPr/>
                <p:nvPr/>
              </p:nvSpPr>
              <p:spPr>
                <a:xfrm>
                  <a:off x="237039" y="279185"/>
                  <a:ext cx="552343" cy="564958"/>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oAutofit/>
                </a:bodyPr>
                <a:lstStyle>
                  <a:lvl1pPr algn="ctr">
                    <a:lnSpc>
                      <a:spcPct val="100000"/>
                    </a:lnSpc>
                    <a:defRPr sz="3800" spc="38">
                      <a:latin typeface="FontAwesome"/>
                      <a:ea typeface="FontAwesome"/>
                      <a:cs typeface="FontAwesome"/>
                      <a:sym typeface="FontAwesome"/>
                    </a:defRPr>
                  </a:lvl1pPr>
                </a:lstStyle>
                <a:p>
                  <a:pPr>
                    <a:defRPr sz="1800" spc="0"/>
                  </a:pPr>
                  <a:endParaRPr sz="1848" spc="19" dirty="0">
                    <a:solidFill>
                      <a:prstClr val="black"/>
                    </a:solidFill>
                    <a:latin typeface="黑体" panose="02010609060101010101" pitchFamily="49" charset="-122"/>
                    <a:ea typeface="黑体" panose="02010609060101010101" pitchFamily="49" charset="-122"/>
                    <a:cs typeface="+mn-ea"/>
                    <a:sym typeface="+mn-lt"/>
                  </a:endParaRPr>
                </a:p>
              </p:txBody>
            </p:sp>
          </p:grpSp>
          <p:sp>
            <p:nvSpPr>
              <p:cNvPr id="101" name="Shape 1269">
                <a:extLst>
                  <a:ext uri="{FF2B5EF4-FFF2-40B4-BE49-F238E27FC236}">
                    <a16:creationId xmlns:a16="http://schemas.microsoft.com/office/drawing/2014/main" id="{D98F9301-A210-4A41-AFFD-9D1307EDD182}"/>
                  </a:ext>
                </a:extLst>
              </p:cNvPr>
              <p:cNvSpPr/>
              <p:nvPr/>
            </p:nvSpPr>
            <p:spPr>
              <a:xfrm>
                <a:off x="8910786" y="3159014"/>
                <a:ext cx="956714" cy="300433"/>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lgn="ctr">
                  <a:lnSpc>
                    <a:spcPct val="100000"/>
                  </a:lnSpc>
                  <a:defRPr sz="3400" spc="34">
                    <a:latin typeface="+mn-lt"/>
                    <a:ea typeface="+mn-ea"/>
                    <a:cs typeface="+mn-cs"/>
                    <a:sym typeface="Lato Light"/>
                  </a:defRPr>
                </a:lvl1pPr>
              </a:lstStyle>
              <a:p>
                <a:pPr>
                  <a:defRPr sz="1800" spc="0"/>
                </a:pPr>
                <a:r>
                  <a:rPr lang="en-US" sz="1698" spc="17" dirty="0" err="1">
                    <a:solidFill>
                      <a:prstClr val="black"/>
                    </a:solidFill>
                    <a:latin typeface="黑体" panose="02010609060101010101" pitchFamily="49" charset="-122"/>
                    <a:ea typeface="黑体" panose="02010609060101010101" pitchFamily="49" charset="-122"/>
                    <a:cs typeface="+mn-ea"/>
                    <a:sym typeface="+mn-lt"/>
                  </a:rPr>
                  <a:t>产品设计</a:t>
                </a:r>
                <a:endParaRPr sz="1698" spc="17" dirty="0">
                  <a:solidFill>
                    <a:prstClr val="black"/>
                  </a:solidFill>
                  <a:latin typeface="黑体" panose="02010609060101010101" pitchFamily="49" charset="-122"/>
                  <a:ea typeface="黑体" panose="02010609060101010101" pitchFamily="49" charset="-122"/>
                  <a:cs typeface="+mn-ea"/>
                  <a:sym typeface="+mn-lt"/>
                </a:endParaRPr>
              </a:p>
            </p:txBody>
          </p:sp>
          <p:sp>
            <p:nvSpPr>
              <p:cNvPr id="103" name="Shape 1270">
                <a:extLst>
                  <a:ext uri="{FF2B5EF4-FFF2-40B4-BE49-F238E27FC236}">
                    <a16:creationId xmlns:a16="http://schemas.microsoft.com/office/drawing/2014/main" id="{53356FE1-1C97-6845-AF2B-87BF3F0364EB}"/>
                  </a:ext>
                </a:extLst>
              </p:cNvPr>
              <p:cNvSpPr/>
              <p:nvPr/>
            </p:nvSpPr>
            <p:spPr>
              <a:xfrm flipV="1">
                <a:off x="9393142" y="3918779"/>
                <a:ext cx="1" cy="1062696"/>
              </a:xfrm>
              <a:prstGeom prst="line">
                <a:avLst/>
              </a:prstGeom>
              <a:noFill/>
              <a:ln w="38100" cap="flat">
                <a:solidFill>
                  <a:schemeClr val="accent6"/>
                </a:solidFill>
                <a:prstDash val="solid"/>
                <a:miter lim="400000"/>
              </a:ln>
              <a:effectLst/>
            </p:spPr>
            <p:txBody>
              <a:bodyPr wrap="square" lIns="35704" tIns="35704" rIns="35704" bIns="35704" numCol="1" anchor="ctr">
                <a:noAutofit/>
              </a:bodyPr>
              <a:lstStyle/>
              <a:p>
                <a:pPr>
                  <a:defRPr sz="7200" spc="504">
                    <a:latin typeface="+mn-lt"/>
                    <a:ea typeface="+mn-ea"/>
                    <a:cs typeface="+mn-cs"/>
                    <a:sym typeface="Lato Light"/>
                  </a:defRPr>
                </a:pPr>
                <a:endParaRPr sz="3599" spc="504">
                  <a:solidFill>
                    <a:prstClr val="black"/>
                  </a:solidFill>
                  <a:latin typeface="黑体" panose="02010609060101010101" pitchFamily="49" charset="-122"/>
                  <a:ea typeface="黑体" panose="02010609060101010101" pitchFamily="49" charset="-122"/>
                  <a:cs typeface="+mn-ea"/>
                  <a:sym typeface="+mn-lt"/>
                </a:endParaRPr>
              </a:p>
            </p:txBody>
          </p:sp>
          <p:sp>
            <p:nvSpPr>
              <p:cNvPr id="104" name="Shape 1271">
                <a:extLst>
                  <a:ext uri="{FF2B5EF4-FFF2-40B4-BE49-F238E27FC236}">
                    <a16:creationId xmlns:a16="http://schemas.microsoft.com/office/drawing/2014/main" id="{8E8F5C5A-3643-CE48-BF27-F4AD6AEB351A}"/>
                  </a:ext>
                </a:extLst>
              </p:cNvPr>
              <p:cNvSpPr/>
              <p:nvPr/>
            </p:nvSpPr>
            <p:spPr>
              <a:xfrm>
                <a:off x="8482855" y="4953806"/>
                <a:ext cx="1799711" cy="966455"/>
              </a:xfrm>
              <a:prstGeom prst="roundRect">
                <a:avLst>
                  <a:gd name="adj" fmla="val 4753"/>
                </a:avLst>
              </a:prstGeom>
              <a:solidFill>
                <a:schemeClr val="tx2">
                  <a:lumMod val="75000"/>
                </a:schemeClr>
              </a:solidFill>
              <a:ln w="12700" cap="flat">
                <a:noFill/>
                <a:miter lim="400000"/>
              </a:ln>
              <a:effectLst/>
            </p:spPr>
            <p:txBody>
              <a:bodyPr wrap="square" lIns="19042" tIns="19042" rIns="19042" bIns="19042" numCol="1" anchor="ctr">
                <a:noAutofit/>
              </a:bodyPr>
              <a:lstStyle/>
              <a:p>
                <a:pPr>
                  <a:defRPr sz="2400" spc="24"/>
                </a:pPr>
                <a:endParaRPr sz="1200" spc="24">
                  <a:solidFill>
                    <a:prstClr val="black"/>
                  </a:solidFill>
                  <a:latin typeface="黑体" panose="02010609060101010101" pitchFamily="49" charset="-122"/>
                  <a:ea typeface="黑体" panose="02010609060101010101" pitchFamily="49" charset="-122"/>
                  <a:cs typeface="+mn-ea"/>
                  <a:sym typeface="+mn-lt"/>
                </a:endParaRPr>
              </a:p>
            </p:txBody>
          </p:sp>
          <p:sp>
            <p:nvSpPr>
              <p:cNvPr id="105" name="Shape 1272">
                <a:extLst>
                  <a:ext uri="{FF2B5EF4-FFF2-40B4-BE49-F238E27FC236}">
                    <a16:creationId xmlns:a16="http://schemas.microsoft.com/office/drawing/2014/main" id="{24FF374B-B9BB-1E49-A578-D1CD2A6FEB57}"/>
                  </a:ext>
                </a:extLst>
              </p:cNvPr>
              <p:cNvSpPr/>
              <p:nvPr/>
            </p:nvSpPr>
            <p:spPr>
              <a:xfrm>
                <a:off x="8698140" y="5124663"/>
                <a:ext cx="1389559" cy="634983"/>
              </a:xfrm>
              <a:prstGeom prst="rect">
                <a:avLst/>
              </a:prstGeom>
              <a:grp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oAutofit/>
              </a:bodyPr>
              <a:lstStyle/>
              <a:p>
                <a:pPr algn="ctr"/>
                <a:r>
                  <a:rPr lang="zh-CN" altLang="en-US" sz="1399" dirty="0">
                    <a:solidFill>
                      <a:prstClr val="white"/>
                    </a:solidFill>
                    <a:latin typeface="黑体" panose="02010609060101010101" pitchFamily="49" charset="-122"/>
                    <a:ea typeface="黑体" panose="02010609060101010101" pitchFamily="49" charset="-122"/>
                    <a:cs typeface="+mn-ea"/>
                    <a:sym typeface="+mn-lt"/>
                  </a:rPr>
                  <a:t>项目规划模块的思维导图进行产品设计</a:t>
                </a:r>
                <a:endParaRPr sz="1399" dirty="0">
                  <a:solidFill>
                    <a:prstClr val="white"/>
                  </a:solidFill>
                  <a:latin typeface="黑体" panose="02010609060101010101" pitchFamily="49" charset="-122"/>
                  <a:ea typeface="黑体" panose="02010609060101010101" pitchFamily="49" charset="-122"/>
                  <a:cs typeface="+mn-ea"/>
                  <a:sym typeface="+mn-lt"/>
                </a:endParaRPr>
              </a:p>
            </p:txBody>
          </p:sp>
          <p:sp>
            <p:nvSpPr>
              <p:cNvPr id="106" name="Shape 1274">
                <a:extLst>
                  <a:ext uri="{FF2B5EF4-FFF2-40B4-BE49-F238E27FC236}">
                    <a16:creationId xmlns:a16="http://schemas.microsoft.com/office/drawing/2014/main" id="{CA2038E9-5F1C-2348-92D1-5FF51E9E1608}"/>
                  </a:ext>
                </a:extLst>
              </p:cNvPr>
              <p:cNvSpPr/>
              <p:nvPr/>
            </p:nvSpPr>
            <p:spPr>
              <a:xfrm>
                <a:off x="6975018" y="4019440"/>
                <a:ext cx="956714" cy="360518"/>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lgn="ctr">
                  <a:lnSpc>
                    <a:spcPct val="100000"/>
                  </a:lnSpc>
                  <a:defRPr sz="3400" spc="34">
                    <a:latin typeface="+mn-lt"/>
                    <a:ea typeface="+mn-ea"/>
                    <a:cs typeface="+mn-cs"/>
                    <a:sym typeface="Lato Light"/>
                  </a:defRPr>
                </a:lvl1pPr>
              </a:lstStyle>
              <a:p>
                <a:pPr>
                  <a:lnSpc>
                    <a:spcPct val="120000"/>
                  </a:lnSpc>
                </a:pPr>
                <a:r>
                  <a:rPr lang="en-US" sz="1698" spc="17" dirty="0" err="1">
                    <a:solidFill>
                      <a:prstClr val="black"/>
                    </a:solidFill>
                    <a:latin typeface="黑体" panose="02010609060101010101" pitchFamily="49" charset="-122"/>
                    <a:ea typeface="黑体" panose="02010609060101010101" pitchFamily="49" charset="-122"/>
                    <a:cs typeface="+mn-ea"/>
                    <a:sym typeface="+mn-lt"/>
                  </a:rPr>
                  <a:t>需求管理</a:t>
                </a:r>
                <a:endParaRPr sz="1698" spc="17" dirty="0">
                  <a:solidFill>
                    <a:prstClr val="black"/>
                  </a:solidFill>
                  <a:latin typeface="黑体" panose="02010609060101010101" pitchFamily="49" charset="-122"/>
                  <a:ea typeface="黑体" panose="02010609060101010101" pitchFamily="49" charset="-122"/>
                  <a:cs typeface="+mn-ea"/>
                  <a:sym typeface="+mn-lt"/>
                </a:endParaRPr>
              </a:p>
            </p:txBody>
          </p:sp>
          <p:sp>
            <p:nvSpPr>
              <p:cNvPr id="108" name="Shape 1275">
                <a:extLst>
                  <a:ext uri="{FF2B5EF4-FFF2-40B4-BE49-F238E27FC236}">
                    <a16:creationId xmlns:a16="http://schemas.microsoft.com/office/drawing/2014/main" id="{76577794-6956-6F42-A1C2-4F7E6B936BFD}"/>
                  </a:ext>
                </a:extLst>
              </p:cNvPr>
              <p:cNvSpPr/>
              <p:nvPr/>
            </p:nvSpPr>
            <p:spPr>
              <a:xfrm flipV="1">
                <a:off x="7422353" y="2691185"/>
                <a:ext cx="1" cy="801525"/>
              </a:xfrm>
              <a:prstGeom prst="line">
                <a:avLst/>
              </a:prstGeom>
              <a:noFill/>
              <a:ln w="38100" cap="flat">
                <a:solidFill>
                  <a:schemeClr val="accent6"/>
                </a:solidFill>
                <a:prstDash val="solid"/>
                <a:miter lim="400000"/>
              </a:ln>
              <a:effectLst/>
            </p:spPr>
            <p:txBody>
              <a:bodyPr wrap="square" lIns="35704" tIns="35704" rIns="35704" bIns="35704" numCol="1" anchor="ctr">
                <a:noAutofit/>
              </a:bodyPr>
              <a:lstStyle/>
              <a:p>
                <a:pPr>
                  <a:defRPr sz="7200" spc="504">
                    <a:latin typeface="+mn-lt"/>
                    <a:ea typeface="+mn-ea"/>
                    <a:cs typeface="+mn-cs"/>
                    <a:sym typeface="Lato Light"/>
                  </a:defRPr>
                </a:pPr>
                <a:endParaRPr sz="3599" spc="504">
                  <a:solidFill>
                    <a:prstClr val="black"/>
                  </a:solidFill>
                  <a:latin typeface="黑体" panose="02010609060101010101" pitchFamily="49" charset="-122"/>
                  <a:ea typeface="黑体" panose="02010609060101010101" pitchFamily="49" charset="-122"/>
                  <a:cs typeface="+mn-ea"/>
                  <a:sym typeface="+mn-lt"/>
                </a:endParaRPr>
              </a:p>
            </p:txBody>
          </p:sp>
          <p:sp>
            <p:nvSpPr>
              <p:cNvPr id="109" name="Shape 1276">
                <a:extLst>
                  <a:ext uri="{FF2B5EF4-FFF2-40B4-BE49-F238E27FC236}">
                    <a16:creationId xmlns:a16="http://schemas.microsoft.com/office/drawing/2014/main" id="{770F94CA-94CF-3340-9592-DC1008860E0D}"/>
                  </a:ext>
                </a:extLst>
              </p:cNvPr>
              <p:cNvSpPr/>
              <p:nvPr/>
            </p:nvSpPr>
            <p:spPr>
              <a:xfrm>
                <a:off x="6437593" y="1650492"/>
                <a:ext cx="1969520" cy="1040693"/>
              </a:xfrm>
              <a:prstGeom prst="roundRect">
                <a:avLst>
                  <a:gd name="adj" fmla="val 4753"/>
                </a:avLst>
              </a:prstGeom>
              <a:solidFill>
                <a:schemeClr val="tx2">
                  <a:lumMod val="75000"/>
                </a:schemeClr>
              </a:solidFill>
              <a:ln w="12700" cap="flat">
                <a:noFill/>
                <a:miter lim="400000"/>
              </a:ln>
              <a:effectLst/>
            </p:spPr>
            <p:txBody>
              <a:bodyPr wrap="square" lIns="19042" tIns="19042" rIns="19042" bIns="19042" numCol="1" anchor="ctr">
                <a:noAutofit/>
              </a:bodyPr>
              <a:lstStyle/>
              <a:p>
                <a:pPr>
                  <a:defRPr sz="2400" spc="24"/>
                </a:pPr>
                <a:endParaRPr sz="1200" spc="24">
                  <a:solidFill>
                    <a:prstClr val="black"/>
                  </a:solidFill>
                  <a:latin typeface="黑体" panose="02010609060101010101" pitchFamily="49" charset="-122"/>
                  <a:ea typeface="黑体" panose="02010609060101010101" pitchFamily="49" charset="-122"/>
                  <a:cs typeface="+mn-ea"/>
                  <a:sym typeface="+mn-lt"/>
                </a:endParaRPr>
              </a:p>
            </p:txBody>
          </p:sp>
          <p:sp>
            <p:nvSpPr>
              <p:cNvPr id="110" name="Shape 1277">
                <a:extLst>
                  <a:ext uri="{FF2B5EF4-FFF2-40B4-BE49-F238E27FC236}">
                    <a16:creationId xmlns:a16="http://schemas.microsoft.com/office/drawing/2014/main" id="{B62AF589-E6A1-B445-B05C-6047BAB07CA2}"/>
                  </a:ext>
                </a:extLst>
              </p:cNvPr>
              <p:cNvSpPr/>
              <p:nvPr/>
            </p:nvSpPr>
            <p:spPr>
              <a:xfrm>
                <a:off x="6520308" y="1754711"/>
                <a:ext cx="1804087" cy="801525"/>
              </a:xfrm>
              <a:prstGeom prst="rect">
                <a:avLst/>
              </a:prstGeom>
              <a:grp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oAutofit/>
              </a:bodyPr>
              <a:lstStyle/>
              <a:p>
                <a:pPr algn="ctr"/>
                <a:r>
                  <a:rPr lang="zh-CN" altLang="en-US" sz="1399" dirty="0">
                    <a:solidFill>
                      <a:prstClr val="white"/>
                    </a:solidFill>
                    <a:latin typeface="黑体" panose="02010609060101010101" pitchFamily="49" charset="-122"/>
                    <a:ea typeface="黑体" panose="02010609060101010101" pitchFamily="49" charset="-122"/>
                    <a:cs typeface="+mn-ea"/>
                    <a:sym typeface="+mn-lt"/>
                  </a:rPr>
                  <a:t>使用工作项和迭代管理项目需求和计划</a:t>
                </a:r>
                <a:endParaRPr sz="1399" dirty="0">
                  <a:solidFill>
                    <a:prstClr val="white"/>
                  </a:solidFill>
                  <a:latin typeface="黑体" panose="02010609060101010101" pitchFamily="49" charset="-122"/>
                  <a:ea typeface="黑体" panose="02010609060101010101" pitchFamily="49" charset="-122"/>
                  <a:cs typeface="+mn-ea"/>
                  <a:sym typeface="+mn-lt"/>
                </a:endParaRPr>
              </a:p>
            </p:txBody>
          </p:sp>
          <p:sp>
            <p:nvSpPr>
              <p:cNvPr id="111" name="Shape 1279">
                <a:extLst>
                  <a:ext uri="{FF2B5EF4-FFF2-40B4-BE49-F238E27FC236}">
                    <a16:creationId xmlns:a16="http://schemas.microsoft.com/office/drawing/2014/main" id="{407967A5-D325-8A48-9914-B69B05F3EEB0}"/>
                  </a:ext>
                </a:extLst>
              </p:cNvPr>
              <p:cNvSpPr/>
              <p:nvPr/>
            </p:nvSpPr>
            <p:spPr>
              <a:xfrm>
                <a:off x="6404741" y="4953934"/>
                <a:ext cx="1435070" cy="360518"/>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lnSpc>
                    <a:spcPct val="120000"/>
                  </a:lnSpc>
                  <a:defRPr sz="3400" spc="34">
                    <a:latin typeface="+mn-lt"/>
                    <a:ea typeface="+mn-ea"/>
                    <a:cs typeface="+mn-cs"/>
                    <a:sym typeface="Lato Light"/>
                  </a:defRPr>
                </a:lvl1pPr>
              </a:lstStyle>
              <a:p>
                <a:pPr>
                  <a:defRPr sz="1800" spc="0"/>
                </a:pPr>
                <a:r>
                  <a:rPr lang="zh-CN" altLang="en-US" sz="1698" spc="17" dirty="0">
                    <a:solidFill>
                      <a:prstClr val="black"/>
                    </a:solidFill>
                    <a:latin typeface="黑体" panose="02010609060101010101" pitchFamily="49" charset="-122"/>
                    <a:ea typeface="黑体" panose="02010609060101010101" pitchFamily="49" charset="-122"/>
                    <a:cs typeface="+mn-ea"/>
                    <a:sym typeface="+mn-lt"/>
                  </a:rPr>
                  <a:t>敏捷项目管理</a:t>
                </a:r>
                <a:endParaRPr lang="en-US" altLang="zh-CN" sz="1698" spc="17" dirty="0">
                  <a:solidFill>
                    <a:prstClr val="black"/>
                  </a:solidFill>
                  <a:latin typeface="黑体" panose="02010609060101010101" pitchFamily="49" charset="-122"/>
                  <a:ea typeface="黑体" panose="02010609060101010101" pitchFamily="49" charset="-122"/>
                  <a:cs typeface="+mn-ea"/>
                  <a:sym typeface="+mn-lt"/>
                </a:endParaRPr>
              </a:p>
            </p:txBody>
          </p:sp>
          <p:sp>
            <p:nvSpPr>
              <p:cNvPr id="113" name="Shape 1280">
                <a:extLst>
                  <a:ext uri="{FF2B5EF4-FFF2-40B4-BE49-F238E27FC236}">
                    <a16:creationId xmlns:a16="http://schemas.microsoft.com/office/drawing/2014/main" id="{0C2154F7-F213-D14A-8571-68955D00D5AD}"/>
                  </a:ext>
                </a:extLst>
              </p:cNvPr>
              <p:cNvSpPr/>
              <p:nvPr/>
            </p:nvSpPr>
            <p:spPr>
              <a:xfrm>
                <a:off x="4833541" y="5086775"/>
                <a:ext cx="1050485" cy="1"/>
              </a:xfrm>
              <a:prstGeom prst="line">
                <a:avLst/>
              </a:prstGeom>
              <a:noFill/>
              <a:ln w="38100" cap="flat">
                <a:solidFill>
                  <a:schemeClr val="accent6"/>
                </a:solidFill>
                <a:prstDash val="solid"/>
                <a:miter lim="400000"/>
              </a:ln>
              <a:effectLst/>
            </p:spPr>
            <p:txBody>
              <a:bodyPr wrap="square" lIns="35704" tIns="35704" rIns="35704" bIns="35704" numCol="1" anchor="ctr">
                <a:noAutofit/>
              </a:bodyPr>
              <a:lstStyle/>
              <a:p>
                <a:pPr>
                  <a:defRPr sz="7200" spc="504">
                    <a:latin typeface="+mn-lt"/>
                    <a:ea typeface="+mn-ea"/>
                    <a:cs typeface="+mn-cs"/>
                    <a:sym typeface="Lato Light"/>
                  </a:defRPr>
                </a:pPr>
                <a:endParaRPr sz="3599" spc="504">
                  <a:solidFill>
                    <a:prstClr val="black"/>
                  </a:solidFill>
                  <a:latin typeface="黑体" panose="02010609060101010101" pitchFamily="49" charset="-122"/>
                  <a:ea typeface="黑体" panose="02010609060101010101" pitchFamily="49" charset="-122"/>
                  <a:cs typeface="+mn-ea"/>
                  <a:sym typeface="+mn-lt"/>
                </a:endParaRPr>
              </a:p>
            </p:txBody>
          </p:sp>
          <p:sp>
            <p:nvSpPr>
              <p:cNvPr id="114" name="Shape 1281">
                <a:extLst>
                  <a:ext uri="{FF2B5EF4-FFF2-40B4-BE49-F238E27FC236}">
                    <a16:creationId xmlns:a16="http://schemas.microsoft.com/office/drawing/2014/main" id="{121C608E-1CA7-A746-8D5C-382127330A32}"/>
                  </a:ext>
                </a:extLst>
              </p:cNvPr>
              <p:cNvSpPr/>
              <p:nvPr/>
            </p:nvSpPr>
            <p:spPr>
              <a:xfrm>
                <a:off x="2251705" y="4580838"/>
                <a:ext cx="2578253" cy="1079823"/>
              </a:xfrm>
              <a:prstGeom prst="roundRect">
                <a:avLst>
                  <a:gd name="adj" fmla="val 4753"/>
                </a:avLst>
              </a:prstGeom>
              <a:solidFill>
                <a:schemeClr val="tx2">
                  <a:lumMod val="75000"/>
                </a:schemeClr>
              </a:solidFill>
              <a:ln w="12700" cap="flat">
                <a:noFill/>
                <a:miter lim="400000"/>
              </a:ln>
              <a:effectLst/>
            </p:spPr>
            <p:txBody>
              <a:bodyPr wrap="square" lIns="19042" tIns="19042" rIns="19042" bIns="19042" numCol="1" anchor="ctr">
                <a:noAutofit/>
              </a:bodyPr>
              <a:lstStyle/>
              <a:p>
                <a:pPr>
                  <a:defRPr sz="2400" spc="24"/>
                </a:pPr>
                <a:endParaRPr sz="1200" spc="24">
                  <a:solidFill>
                    <a:prstClr val="black"/>
                  </a:solidFill>
                  <a:latin typeface="黑体" panose="02010609060101010101" pitchFamily="49" charset="-122"/>
                  <a:ea typeface="黑体" panose="02010609060101010101" pitchFamily="49" charset="-122"/>
                  <a:cs typeface="+mn-ea"/>
                  <a:sym typeface="+mn-lt"/>
                </a:endParaRPr>
              </a:p>
            </p:txBody>
          </p:sp>
          <p:sp>
            <p:nvSpPr>
              <p:cNvPr id="115" name="Shape 1282">
                <a:extLst>
                  <a:ext uri="{FF2B5EF4-FFF2-40B4-BE49-F238E27FC236}">
                    <a16:creationId xmlns:a16="http://schemas.microsoft.com/office/drawing/2014/main" id="{2124B592-75B9-B54F-B767-0F6F9BC441AD}"/>
                  </a:ext>
                </a:extLst>
              </p:cNvPr>
              <p:cNvSpPr/>
              <p:nvPr/>
            </p:nvSpPr>
            <p:spPr>
              <a:xfrm>
                <a:off x="2404363" y="4803257"/>
                <a:ext cx="2352247" cy="634984"/>
              </a:xfrm>
              <a:prstGeom prst="rect">
                <a:avLst/>
              </a:prstGeom>
              <a:grp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oAutofit/>
              </a:bodyPr>
              <a:lstStyle/>
              <a:p>
                <a:pPr algn="ctr"/>
                <a:r>
                  <a:rPr lang="zh-CN" altLang="en-US" sz="1399" dirty="0">
                    <a:solidFill>
                      <a:prstClr val="white"/>
                    </a:solidFill>
                    <a:latin typeface="黑体" panose="02010609060101010101" pitchFamily="49" charset="-122"/>
                    <a:ea typeface="黑体" panose="02010609060101010101" pitchFamily="49" charset="-122"/>
                    <a:cs typeface="+mn-ea"/>
                    <a:sym typeface="+mn-lt"/>
                  </a:rPr>
                  <a:t>使用迭代和跟踪进度，使用</a:t>
                </a:r>
                <a:r>
                  <a:rPr lang="en-US" altLang="zh-CN" sz="1399" dirty="0">
                    <a:solidFill>
                      <a:prstClr val="white"/>
                    </a:solidFill>
                    <a:latin typeface="黑体" panose="02010609060101010101" pitchFamily="49" charset="-122"/>
                    <a:ea typeface="黑体" panose="02010609060101010101" pitchFamily="49" charset="-122"/>
                    <a:cs typeface="+mn-ea"/>
                    <a:sym typeface="+mn-lt"/>
                  </a:rPr>
                  <a:t>Kanban</a:t>
                </a:r>
                <a:r>
                  <a:rPr lang="zh-CN" altLang="en-US" sz="1399" dirty="0">
                    <a:solidFill>
                      <a:prstClr val="white"/>
                    </a:solidFill>
                    <a:latin typeface="黑体" panose="02010609060101010101" pitchFamily="49" charset="-122"/>
                    <a:ea typeface="黑体" panose="02010609060101010101" pitchFamily="49" charset="-122"/>
                    <a:cs typeface="+mn-ea"/>
                    <a:sym typeface="+mn-lt"/>
                  </a:rPr>
                  <a:t>协助团队完成每日立会，并形成拉动式管理</a:t>
                </a:r>
                <a:endParaRPr sz="1399" dirty="0">
                  <a:solidFill>
                    <a:prstClr val="white"/>
                  </a:solidFill>
                  <a:latin typeface="黑体" panose="02010609060101010101" pitchFamily="49" charset="-122"/>
                  <a:ea typeface="黑体" panose="02010609060101010101" pitchFamily="49" charset="-122"/>
                  <a:cs typeface="+mn-ea"/>
                  <a:sym typeface="+mn-lt"/>
                </a:endParaRPr>
              </a:p>
            </p:txBody>
          </p:sp>
          <p:grpSp>
            <p:nvGrpSpPr>
              <p:cNvPr id="116" name="Group 1286">
                <a:extLst>
                  <a:ext uri="{FF2B5EF4-FFF2-40B4-BE49-F238E27FC236}">
                    <a16:creationId xmlns:a16="http://schemas.microsoft.com/office/drawing/2014/main" id="{F01AEC81-F89D-C145-8757-85FC721A5AA5}"/>
                  </a:ext>
                </a:extLst>
              </p:cNvPr>
              <p:cNvGrpSpPr/>
              <p:nvPr/>
            </p:nvGrpSpPr>
            <p:grpSpPr>
              <a:xfrm>
                <a:off x="10615498" y="3383150"/>
                <a:ext cx="627911" cy="627911"/>
                <a:chOff x="0" y="0"/>
                <a:chExt cx="1255859" cy="1255859"/>
              </a:xfrm>
            </p:grpSpPr>
            <p:sp>
              <p:nvSpPr>
                <p:cNvPr id="117" name="Shape 1284">
                  <a:extLst>
                    <a:ext uri="{FF2B5EF4-FFF2-40B4-BE49-F238E27FC236}">
                      <a16:creationId xmlns:a16="http://schemas.microsoft.com/office/drawing/2014/main" id="{065C8FEF-78F9-354F-87AB-529DC0BFD1FA}"/>
                    </a:ext>
                  </a:extLst>
                </p:cNvPr>
                <p:cNvSpPr/>
                <p:nvPr/>
              </p:nvSpPr>
              <p:spPr>
                <a:xfrm>
                  <a:off x="0" y="0"/>
                  <a:ext cx="1255859" cy="125585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0" cap="flat">
                  <a:solidFill>
                    <a:schemeClr val="bg1"/>
                  </a:solidFill>
                  <a:prstDash val="solid"/>
                  <a:miter lim="400000"/>
                </a:ln>
                <a:effectLst/>
              </p:spPr>
              <p:txBody>
                <a:bodyPr wrap="square" lIns="0" tIns="0" rIns="0" bIns="0" numCol="1" anchor="ctr">
                  <a:noAutofit/>
                </a:bodyPr>
                <a:lstStyle/>
                <a:p>
                  <a:pPr algn="ctr">
                    <a:defRPr sz="2400" spc="24"/>
                  </a:pPr>
                  <a:endParaRPr sz="1200" spc="24">
                    <a:solidFill>
                      <a:prstClr val="black"/>
                    </a:solidFill>
                    <a:latin typeface="黑体" panose="02010609060101010101" pitchFamily="49" charset="-122"/>
                    <a:ea typeface="黑体" panose="02010609060101010101" pitchFamily="49" charset="-122"/>
                    <a:cs typeface="+mn-ea"/>
                    <a:sym typeface="+mn-lt"/>
                  </a:endParaRPr>
                </a:p>
              </p:txBody>
            </p:sp>
            <p:sp>
              <p:nvSpPr>
                <p:cNvPr id="118" name="Shape 1285">
                  <a:extLst>
                    <a:ext uri="{FF2B5EF4-FFF2-40B4-BE49-F238E27FC236}">
                      <a16:creationId xmlns:a16="http://schemas.microsoft.com/office/drawing/2014/main" id="{2D0102A1-FD94-274C-ADB5-2E84017EA3E6}"/>
                    </a:ext>
                  </a:extLst>
                </p:cNvPr>
                <p:cNvSpPr/>
                <p:nvPr/>
              </p:nvSpPr>
              <p:spPr>
                <a:xfrm>
                  <a:off x="237877" y="386629"/>
                  <a:ext cx="780105" cy="59424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lgn="ctr">
                    <a:lnSpc>
                      <a:spcPct val="120000"/>
                    </a:lnSpc>
                    <a:defRPr>
                      <a:solidFill>
                        <a:srgbClr val="FFFFFF"/>
                      </a:solidFill>
                      <a:latin typeface="Lato Bold"/>
                      <a:ea typeface="Lato Bold"/>
                      <a:cs typeface="Lato Bold"/>
                      <a:sym typeface="Lato Bold"/>
                    </a:defRPr>
                  </a:lvl1pPr>
                </a:lstStyle>
                <a:p>
                  <a:pPr>
                    <a:defRPr sz="1800" spc="0">
                      <a:solidFill>
                        <a:srgbClr val="000000"/>
                      </a:solidFill>
                    </a:defRPr>
                  </a:pPr>
                  <a:r>
                    <a:rPr lang="zh-CN" altLang="en-US" sz="1399" dirty="0">
                      <a:solidFill>
                        <a:prstClr val="white"/>
                      </a:solidFill>
                      <a:latin typeface="黑体" panose="02010609060101010101" pitchFamily="49" charset="-122"/>
                      <a:ea typeface="黑体" panose="02010609060101010101" pitchFamily="49" charset="-122"/>
                      <a:cs typeface="+mn-ea"/>
                      <a:sym typeface="+mn-lt"/>
                    </a:rPr>
                    <a:t>设计</a:t>
                  </a:r>
                  <a:endParaRPr sz="1399" dirty="0">
                    <a:solidFill>
                      <a:prstClr val="white"/>
                    </a:solidFill>
                    <a:latin typeface="黑体" panose="02010609060101010101" pitchFamily="49" charset="-122"/>
                    <a:ea typeface="黑体" panose="02010609060101010101" pitchFamily="49" charset="-122"/>
                    <a:cs typeface="+mn-ea"/>
                    <a:sym typeface="+mn-lt"/>
                  </a:endParaRPr>
                </a:p>
              </p:txBody>
            </p:sp>
          </p:grpSp>
          <p:grpSp>
            <p:nvGrpSpPr>
              <p:cNvPr id="119" name="Group 1286">
                <a:extLst>
                  <a:ext uri="{FF2B5EF4-FFF2-40B4-BE49-F238E27FC236}">
                    <a16:creationId xmlns:a16="http://schemas.microsoft.com/office/drawing/2014/main" id="{9E0DB476-9124-014B-9875-093102409A2E}"/>
                  </a:ext>
                </a:extLst>
              </p:cNvPr>
              <p:cNvGrpSpPr/>
              <p:nvPr/>
            </p:nvGrpSpPr>
            <p:grpSpPr>
              <a:xfrm>
                <a:off x="5775756" y="5959868"/>
                <a:ext cx="627911" cy="627911"/>
                <a:chOff x="0" y="0"/>
                <a:chExt cx="1255859" cy="1255859"/>
              </a:xfrm>
            </p:grpSpPr>
            <p:sp>
              <p:nvSpPr>
                <p:cNvPr id="120" name="Shape 1284">
                  <a:extLst>
                    <a:ext uri="{FF2B5EF4-FFF2-40B4-BE49-F238E27FC236}">
                      <a16:creationId xmlns:a16="http://schemas.microsoft.com/office/drawing/2014/main" id="{C20FD784-C4A5-334E-9B39-F0466AE391AA}"/>
                    </a:ext>
                  </a:extLst>
                </p:cNvPr>
                <p:cNvSpPr/>
                <p:nvPr/>
              </p:nvSpPr>
              <p:spPr>
                <a:xfrm>
                  <a:off x="0" y="0"/>
                  <a:ext cx="1255859" cy="125585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0" cap="flat">
                  <a:solidFill>
                    <a:schemeClr val="bg1"/>
                  </a:solidFill>
                  <a:prstDash val="solid"/>
                  <a:miter lim="400000"/>
                </a:ln>
                <a:effectLst/>
              </p:spPr>
              <p:txBody>
                <a:bodyPr wrap="square" lIns="0" tIns="0" rIns="0" bIns="0" numCol="1" anchor="ctr">
                  <a:noAutofit/>
                </a:bodyPr>
                <a:lstStyle/>
                <a:p>
                  <a:pPr algn="ctr">
                    <a:defRPr sz="2400" spc="24"/>
                  </a:pPr>
                  <a:endParaRPr sz="1200" spc="24">
                    <a:solidFill>
                      <a:prstClr val="black"/>
                    </a:solidFill>
                    <a:latin typeface="黑体" panose="02010609060101010101" pitchFamily="49" charset="-122"/>
                    <a:ea typeface="黑体" panose="02010609060101010101" pitchFamily="49" charset="-122"/>
                    <a:cs typeface="+mn-ea"/>
                    <a:sym typeface="+mn-lt"/>
                  </a:endParaRPr>
                </a:p>
              </p:txBody>
            </p:sp>
            <p:sp>
              <p:nvSpPr>
                <p:cNvPr id="121" name="Shape 1285">
                  <a:extLst>
                    <a:ext uri="{FF2B5EF4-FFF2-40B4-BE49-F238E27FC236}">
                      <a16:creationId xmlns:a16="http://schemas.microsoft.com/office/drawing/2014/main" id="{4276D67D-7C25-E44A-B50A-78FC0B731EBF}"/>
                    </a:ext>
                  </a:extLst>
                </p:cNvPr>
                <p:cNvSpPr/>
                <p:nvPr/>
              </p:nvSpPr>
              <p:spPr>
                <a:xfrm>
                  <a:off x="237879" y="386629"/>
                  <a:ext cx="780105" cy="59424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lgn="ctr">
                    <a:lnSpc>
                      <a:spcPct val="120000"/>
                    </a:lnSpc>
                    <a:defRPr>
                      <a:solidFill>
                        <a:srgbClr val="FFFFFF"/>
                      </a:solidFill>
                      <a:latin typeface="Lato Bold"/>
                      <a:ea typeface="Lato Bold"/>
                      <a:cs typeface="Lato Bold"/>
                      <a:sym typeface="Lato Bold"/>
                    </a:defRPr>
                  </a:lvl1pPr>
                </a:lstStyle>
                <a:p>
                  <a:pPr>
                    <a:defRPr sz="1800" spc="0">
                      <a:solidFill>
                        <a:srgbClr val="000000"/>
                      </a:solidFill>
                    </a:defRPr>
                  </a:pPr>
                  <a:r>
                    <a:rPr lang="zh-CN" altLang="en-US" sz="1399" dirty="0">
                      <a:solidFill>
                        <a:prstClr val="white"/>
                      </a:solidFill>
                      <a:latin typeface="黑体" panose="02010609060101010101" pitchFamily="49" charset="-122"/>
                      <a:ea typeface="黑体" panose="02010609060101010101" pitchFamily="49" charset="-122"/>
                      <a:cs typeface="+mn-ea"/>
                      <a:sym typeface="+mn-lt"/>
                    </a:rPr>
                    <a:t>计划</a:t>
                  </a:r>
                  <a:endParaRPr sz="1399" dirty="0">
                    <a:solidFill>
                      <a:prstClr val="white"/>
                    </a:solidFill>
                    <a:latin typeface="黑体" panose="02010609060101010101" pitchFamily="49" charset="-122"/>
                    <a:ea typeface="黑体" panose="02010609060101010101" pitchFamily="49" charset="-122"/>
                    <a:cs typeface="+mn-ea"/>
                    <a:sym typeface="+mn-lt"/>
                  </a:endParaRPr>
                </a:p>
              </p:txBody>
            </p:sp>
          </p:grpSp>
          <p:sp>
            <p:nvSpPr>
              <p:cNvPr id="122" name="TextBox 121">
                <a:extLst>
                  <a:ext uri="{FF2B5EF4-FFF2-40B4-BE49-F238E27FC236}">
                    <a16:creationId xmlns:a16="http://schemas.microsoft.com/office/drawing/2014/main" id="{D93199C1-14DD-824D-B80A-4679B064FBFF}"/>
                  </a:ext>
                </a:extLst>
              </p:cNvPr>
              <p:cNvSpPr txBox="1"/>
              <p:nvPr/>
            </p:nvSpPr>
            <p:spPr>
              <a:xfrm rot="10800000">
                <a:off x="9142076" y="3519701"/>
                <a:ext cx="451332" cy="424292"/>
              </a:xfrm>
              <a:prstGeom prst="rect">
                <a:avLst/>
              </a:prstGeom>
              <a:noFill/>
            </p:spPr>
            <p:txBody>
              <a:bodyPr wrap="none" rtlCol="0">
                <a:spAutoFit/>
              </a:bodyPr>
              <a:lstStyle/>
              <a:p>
                <a:r>
                  <a:rPr lang="en-US" altLang="zh-CN" sz="1798" dirty="0">
                    <a:solidFill>
                      <a:srgbClr val="FFC000"/>
                    </a:solidFill>
                    <a:latin typeface="黑体" panose="02010609060101010101" pitchFamily="49" charset="-122"/>
                    <a:ea typeface="黑体" panose="02010609060101010101" pitchFamily="49" charset="-122"/>
                    <a:cs typeface="+mn-ea"/>
                    <a:sym typeface="+mn-lt"/>
                  </a:rPr>
                  <a:t>&gt;&gt;</a:t>
                </a:r>
                <a:endParaRPr lang="en-US" sz="1798" dirty="0">
                  <a:solidFill>
                    <a:srgbClr val="FFC000"/>
                  </a:solidFill>
                  <a:latin typeface="黑体" panose="02010609060101010101" pitchFamily="49" charset="-122"/>
                  <a:ea typeface="黑体" panose="02010609060101010101" pitchFamily="49" charset="-122"/>
                  <a:cs typeface="+mn-ea"/>
                  <a:sym typeface="+mn-lt"/>
                </a:endParaRPr>
              </a:p>
            </p:txBody>
          </p:sp>
          <p:sp>
            <p:nvSpPr>
              <p:cNvPr id="123" name="TextBox 122">
                <a:extLst>
                  <a:ext uri="{FF2B5EF4-FFF2-40B4-BE49-F238E27FC236}">
                    <a16:creationId xmlns:a16="http://schemas.microsoft.com/office/drawing/2014/main" id="{DEA364AC-DB3B-2740-AAD8-731D84EFEEDA}"/>
                  </a:ext>
                </a:extLst>
              </p:cNvPr>
              <p:cNvSpPr txBox="1"/>
              <p:nvPr/>
            </p:nvSpPr>
            <p:spPr>
              <a:xfrm rot="10800000">
                <a:off x="7202387" y="3500543"/>
                <a:ext cx="451332" cy="424292"/>
              </a:xfrm>
              <a:prstGeom prst="rect">
                <a:avLst/>
              </a:prstGeom>
              <a:noFill/>
            </p:spPr>
            <p:txBody>
              <a:bodyPr wrap="none" rtlCol="0">
                <a:spAutoFit/>
              </a:bodyPr>
              <a:lstStyle/>
              <a:p>
                <a:r>
                  <a:rPr lang="en-US" altLang="zh-CN" sz="1798" dirty="0">
                    <a:solidFill>
                      <a:srgbClr val="FFC000"/>
                    </a:solidFill>
                    <a:latin typeface="黑体" panose="02010609060101010101" pitchFamily="49" charset="-122"/>
                    <a:ea typeface="黑体" panose="02010609060101010101" pitchFamily="49" charset="-122"/>
                    <a:cs typeface="+mn-ea"/>
                    <a:sym typeface="+mn-lt"/>
                  </a:rPr>
                  <a:t>&gt;&gt;</a:t>
                </a:r>
                <a:endParaRPr lang="en-US" sz="1798" dirty="0">
                  <a:solidFill>
                    <a:srgbClr val="FFC000"/>
                  </a:solidFill>
                  <a:latin typeface="黑体" panose="02010609060101010101" pitchFamily="49" charset="-122"/>
                  <a:ea typeface="黑体" panose="02010609060101010101" pitchFamily="49" charset="-122"/>
                  <a:cs typeface="+mn-ea"/>
                  <a:sym typeface="+mn-lt"/>
                </a:endParaRPr>
              </a:p>
            </p:txBody>
          </p:sp>
          <p:sp>
            <p:nvSpPr>
              <p:cNvPr id="124" name="TextBox 123">
                <a:extLst>
                  <a:ext uri="{FF2B5EF4-FFF2-40B4-BE49-F238E27FC236}">
                    <a16:creationId xmlns:a16="http://schemas.microsoft.com/office/drawing/2014/main" id="{9CBDFB84-6514-494E-90ED-C504C9233817}"/>
                  </a:ext>
                </a:extLst>
              </p:cNvPr>
              <p:cNvSpPr txBox="1"/>
              <p:nvPr/>
            </p:nvSpPr>
            <p:spPr>
              <a:xfrm rot="5400000">
                <a:off x="5868350" y="4911203"/>
                <a:ext cx="477742" cy="400837"/>
              </a:xfrm>
              <a:prstGeom prst="rect">
                <a:avLst/>
              </a:prstGeom>
              <a:noFill/>
            </p:spPr>
            <p:txBody>
              <a:bodyPr wrap="none" rtlCol="0">
                <a:spAutoFit/>
              </a:bodyPr>
              <a:lstStyle/>
              <a:p>
                <a:r>
                  <a:rPr lang="en-US" altLang="zh-CN" sz="1798" dirty="0">
                    <a:solidFill>
                      <a:srgbClr val="FFC000"/>
                    </a:solidFill>
                    <a:latin typeface="黑体" panose="02010609060101010101" pitchFamily="49" charset="-122"/>
                    <a:ea typeface="黑体" panose="02010609060101010101" pitchFamily="49" charset="-122"/>
                    <a:cs typeface="+mn-ea"/>
                    <a:sym typeface="+mn-lt"/>
                  </a:rPr>
                  <a:t>&gt;&gt;</a:t>
                </a:r>
                <a:endParaRPr lang="en-US" sz="1798" dirty="0">
                  <a:solidFill>
                    <a:srgbClr val="FFC000"/>
                  </a:solidFill>
                  <a:latin typeface="黑体" panose="02010609060101010101" pitchFamily="49" charset="-122"/>
                  <a:ea typeface="黑体" panose="02010609060101010101" pitchFamily="49" charset="-122"/>
                  <a:cs typeface="+mn-ea"/>
                  <a:sym typeface="+mn-lt"/>
                </a:endParaRPr>
              </a:p>
            </p:txBody>
          </p:sp>
        </p:grpSp>
      </p:grpSp>
      <p:pic>
        <p:nvPicPr>
          <p:cNvPr id="6" name="图片 5"/>
          <p:cNvPicPr>
            <a:picLocks noChangeAspect="1"/>
          </p:cNvPicPr>
          <p:nvPr/>
        </p:nvPicPr>
        <p:blipFill>
          <a:blip r:embed="rId3"/>
          <a:stretch>
            <a:fillRect/>
          </a:stretch>
        </p:blipFill>
        <p:spPr>
          <a:xfrm>
            <a:off x="869260" y="1810286"/>
            <a:ext cx="4775061" cy="2002774"/>
          </a:xfrm>
          <a:prstGeom prst="rect">
            <a:avLst/>
          </a:prstGeom>
          <a:ln w="12700">
            <a:solidFill>
              <a:schemeClr val="bg1">
                <a:lumMod val="85000"/>
              </a:schemeClr>
            </a:solidFill>
          </a:ln>
        </p:spPr>
      </p:pic>
    </p:spTree>
    <p:extLst>
      <p:ext uri="{BB962C8B-B14F-4D97-AF65-F5344CB8AC3E}">
        <p14:creationId xmlns:p14="http://schemas.microsoft.com/office/powerpoint/2010/main" val="3114481426"/>
      </p:ext>
    </p:extLst>
  </p:cSld>
  <p:clrMapOvr>
    <a:masterClrMapping/>
  </p:clrMapOvr>
  <p:transition spd="slow">
    <p:pull dir="u"/>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zh-CN" altLang="en-US" dirty="0">
                <a:cs typeface="+mn-ea"/>
                <a:sym typeface="+mn-lt"/>
              </a:rPr>
              <a:t>开发与测试阶段</a:t>
            </a:r>
            <a:endParaRPr lang="en-US" dirty="0">
              <a:cs typeface="+mn-ea"/>
              <a:sym typeface="+mn-lt"/>
            </a:endParaRPr>
          </a:p>
        </p:txBody>
      </p:sp>
      <p:sp>
        <p:nvSpPr>
          <p:cNvPr id="4" name="内容占位符 3"/>
          <p:cNvSpPr>
            <a:spLocks noGrp="1"/>
          </p:cNvSpPr>
          <p:nvPr>
            <p:ph type="body" sz="quarter" idx="10"/>
          </p:nvPr>
        </p:nvSpPr>
        <p:spPr/>
        <p:txBody>
          <a:bodyPr/>
          <a:lstStyle/>
          <a:p>
            <a:r>
              <a:rPr lang="zh-CN" altLang="en-US" sz="1999" dirty="0">
                <a:cs typeface="+mn-ea"/>
                <a:sym typeface="+mn-lt"/>
              </a:rPr>
              <a:t>使用华为云</a:t>
            </a:r>
            <a:r>
              <a:rPr lang="en-US" altLang="zh-CN" sz="1999" dirty="0" err="1">
                <a:cs typeface="+mn-ea"/>
                <a:sym typeface="+mn-lt"/>
              </a:rPr>
              <a:t>DevCloud</a:t>
            </a:r>
            <a:r>
              <a:rPr lang="zh-CN" altLang="en-US" sz="1999" dirty="0">
                <a:cs typeface="+mn-ea"/>
                <a:sym typeface="+mn-lt"/>
              </a:rPr>
              <a:t>协助团队完成编码开发，代码质量检查和质量验证。</a:t>
            </a:r>
          </a:p>
          <a:p>
            <a:endParaRPr lang="zh-CN" altLang="en-US" sz="1999" dirty="0">
              <a:cs typeface="+mn-ea"/>
              <a:sym typeface="+mn-lt"/>
            </a:endParaRPr>
          </a:p>
        </p:txBody>
      </p:sp>
      <p:grpSp>
        <p:nvGrpSpPr>
          <p:cNvPr id="8" name="组合 7"/>
          <p:cNvGrpSpPr/>
          <p:nvPr/>
        </p:nvGrpSpPr>
        <p:grpSpPr>
          <a:xfrm>
            <a:off x="1692478" y="1544305"/>
            <a:ext cx="9704545" cy="4388427"/>
            <a:chOff x="1386809" y="939226"/>
            <a:chExt cx="10810792" cy="5099700"/>
          </a:xfrm>
        </p:grpSpPr>
        <p:sp>
          <p:nvSpPr>
            <p:cNvPr id="1249" name="Shape 1249"/>
            <p:cNvSpPr/>
            <p:nvPr/>
          </p:nvSpPr>
          <p:spPr>
            <a:xfrm>
              <a:off x="1386809" y="939226"/>
              <a:ext cx="72" cy="321746"/>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lnSpc>
                  <a:spcPct val="120000"/>
                </a:lnSpc>
                <a:defRPr sz="3000" spc="90">
                  <a:latin typeface="+mn-lt"/>
                  <a:ea typeface="+mn-ea"/>
                  <a:cs typeface="+mn-cs"/>
                  <a:sym typeface="Lato Light"/>
                </a:defRPr>
              </a:lvl1pPr>
            </a:lstStyle>
            <a:p>
              <a:pPr>
                <a:defRPr sz="1800" spc="0"/>
              </a:pPr>
              <a:endParaRPr sz="1499" spc="45" dirty="0">
                <a:solidFill>
                  <a:prstClr val="black"/>
                </a:solidFill>
                <a:latin typeface="黑体" panose="02010609060101010101" pitchFamily="49" charset="-122"/>
                <a:ea typeface="黑体" panose="02010609060101010101" pitchFamily="49" charset="-122"/>
                <a:cs typeface="+mn-ea"/>
                <a:sym typeface="+mn-lt"/>
              </a:endParaRPr>
            </a:p>
          </p:txBody>
        </p:sp>
        <p:sp>
          <p:nvSpPr>
            <p:cNvPr id="70" name="Shape 1250">
              <a:extLst>
                <a:ext uri="{FF2B5EF4-FFF2-40B4-BE49-F238E27FC236}">
                  <a16:creationId xmlns:a16="http://schemas.microsoft.com/office/drawing/2014/main" id="{94443860-2009-C94D-AB69-AD70F37761D8}"/>
                </a:ext>
              </a:extLst>
            </p:cNvPr>
            <p:cNvSpPr/>
            <p:nvPr/>
          </p:nvSpPr>
          <p:spPr>
            <a:xfrm rot="5400000" flipH="1">
              <a:off x="7807548" y="-677362"/>
              <a:ext cx="2672217" cy="6107888"/>
            </a:xfrm>
            <a:custGeom>
              <a:avLst/>
              <a:gdLst/>
              <a:ahLst/>
              <a:cxnLst>
                <a:cxn ang="0">
                  <a:pos x="wd2" y="hd2"/>
                </a:cxn>
                <a:cxn ang="5400000">
                  <a:pos x="wd2" y="hd2"/>
                </a:cxn>
                <a:cxn ang="10800000">
                  <a:pos x="wd2" y="hd2"/>
                </a:cxn>
                <a:cxn ang="16200000">
                  <a:pos x="wd2" y="hd2"/>
                </a:cxn>
              </a:cxnLst>
              <a:rect l="0" t="0" r="r" b="b"/>
              <a:pathLst>
                <a:path w="21544" h="21571" extrusionOk="0">
                  <a:moveTo>
                    <a:pt x="9" y="0"/>
                  </a:moveTo>
                  <a:lnTo>
                    <a:pt x="9" y="20166"/>
                  </a:lnTo>
                  <a:cubicBezTo>
                    <a:pt x="-56" y="20547"/>
                    <a:pt x="210" y="20923"/>
                    <a:pt x="736" y="21193"/>
                  </a:cubicBezTo>
                  <a:cubicBezTo>
                    <a:pt x="1262" y="21463"/>
                    <a:pt x="1993" y="21600"/>
                    <a:pt x="2734" y="21566"/>
                  </a:cubicBezTo>
                  <a:lnTo>
                    <a:pt x="21544" y="21566"/>
                  </a:lnTo>
                </a:path>
              </a:pathLst>
            </a:custGeom>
            <a:ln w="63500">
              <a:solidFill>
                <a:schemeClr val="accent5"/>
              </a:solidFill>
              <a:miter lim="400000"/>
            </a:ln>
          </p:spPr>
          <p:txBody>
            <a:bodyPr lIns="19042" tIns="19042" rIns="19042" bIns="19042" anchor="ctr"/>
            <a:lstStyle/>
            <a:p>
              <a:pPr defTabSz="228486">
                <a:defRPr sz="3000" spc="209">
                  <a:solidFill>
                    <a:srgbClr val="FFFFFF"/>
                  </a:solidFill>
                  <a:effectLst>
                    <a:outerShdw blurRad="38100" dist="12700" dir="5400000" rotWithShape="0">
                      <a:srgbClr val="000000">
                        <a:alpha val="50000"/>
                      </a:srgbClr>
                    </a:outerShdw>
                  </a:effectLst>
                  <a:latin typeface="FontAwesome"/>
                  <a:ea typeface="FontAwesome"/>
                  <a:cs typeface="FontAwesome"/>
                  <a:sym typeface="FontAwesome"/>
                </a:defRPr>
              </a:pPr>
              <a:endParaRPr sz="1499" spc="209">
                <a:solidFill>
                  <a:srgbClr val="FFFFFF"/>
                </a:solidFill>
                <a:effectLst>
                  <a:outerShdw blurRad="38100" dist="12700" dir="5400000" rotWithShape="0">
                    <a:srgbClr val="000000">
                      <a:alpha val="50000"/>
                    </a:srgbClr>
                  </a:outerShdw>
                </a:effectLst>
                <a:latin typeface="黑体" panose="02010609060101010101" pitchFamily="49" charset="-122"/>
                <a:ea typeface="黑体" panose="02010609060101010101" pitchFamily="49" charset="-122"/>
                <a:cs typeface="+mn-ea"/>
                <a:sym typeface="+mn-lt"/>
              </a:endParaRPr>
            </a:p>
          </p:txBody>
        </p:sp>
        <p:grpSp>
          <p:nvGrpSpPr>
            <p:cNvPr id="71" name="Group 1258">
              <a:extLst>
                <a:ext uri="{FF2B5EF4-FFF2-40B4-BE49-F238E27FC236}">
                  <a16:creationId xmlns:a16="http://schemas.microsoft.com/office/drawing/2014/main" id="{FE25E422-8BF2-3F48-BA7C-7355411E32F4}"/>
                </a:ext>
              </a:extLst>
            </p:cNvPr>
            <p:cNvGrpSpPr/>
            <p:nvPr/>
          </p:nvGrpSpPr>
          <p:grpSpPr>
            <a:xfrm>
              <a:off x="5842719" y="2066779"/>
              <a:ext cx="493985" cy="493985"/>
              <a:chOff x="-1" y="25399"/>
              <a:chExt cx="987998" cy="987998"/>
            </a:xfrm>
          </p:grpSpPr>
          <p:grpSp>
            <p:nvGrpSpPr>
              <p:cNvPr id="72" name="Group 1256">
                <a:extLst>
                  <a:ext uri="{FF2B5EF4-FFF2-40B4-BE49-F238E27FC236}">
                    <a16:creationId xmlns:a16="http://schemas.microsoft.com/office/drawing/2014/main" id="{C5BFCE5D-64BC-D543-A768-D086560D83C0}"/>
                  </a:ext>
                </a:extLst>
              </p:cNvPr>
              <p:cNvGrpSpPr/>
              <p:nvPr/>
            </p:nvGrpSpPr>
            <p:grpSpPr>
              <a:xfrm>
                <a:off x="-1" y="25399"/>
                <a:ext cx="987998" cy="987998"/>
                <a:chOff x="0" y="25399"/>
                <a:chExt cx="987996" cy="987996"/>
              </a:xfrm>
            </p:grpSpPr>
            <p:sp>
              <p:nvSpPr>
                <p:cNvPr id="74" name="Shape 1254">
                  <a:extLst>
                    <a:ext uri="{FF2B5EF4-FFF2-40B4-BE49-F238E27FC236}">
                      <a16:creationId xmlns:a16="http://schemas.microsoft.com/office/drawing/2014/main" id="{1F917405-32B8-5148-A57E-2DE8C0AAA56A}"/>
                    </a:ext>
                  </a:extLst>
                </p:cNvPr>
                <p:cNvSpPr/>
                <p:nvPr/>
              </p:nvSpPr>
              <p:spPr>
                <a:xfrm>
                  <a:off x="0" y="25400"/>
                  <a:ext cx="987997" cy="98799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12700" cap="flat">
                  <a:noFill/>
                  <a:miter lim="400000"/>
                </a:ln>
                <a:effectLst/>
              </p:spPr>
              <p:txBody>
                <a:bodyPr wrap="square" lIns="19042" tIns="19042" rIns="19042" bIns="19042" numCol="1" anchor="ctr">
                  <a:noAutofit/>
                </a:bodyPr>
                <a:lstStyle/>
                <a:p>
                  <a:pPr defTabSz="228486">
                    <a:defRPr sz="3000" spc="29">
                      <a:solidFill>
                        <a:srgbClr val="F2F2F2"/>
                      </a:solidFill>
                      <a:effectLst>
                        <a:outerShdw blurRad="38100" dist="12700" dir="5400000" rotWithShape="0">
                          <a:srgbClr val="000000">
                            <a:alpha val="50000"/>
                          </a:srgbClr>
                        </a:outerShdw>
                      </a:effectLst>
                    </a:defRPr>
                  </a:pPr>
                  <a:endParaRPr sz="1499" spc="29">
                    <a:solidFill>
                      <a:srgbClr val="F2F2F2"/>
                    </a:solidFill>
                    <a:effectLst>
                      <a:outerShdw blurRad="38100" dist="12700" dir="5400000" rotWithShape="0">
                        <a:srgbClr val="000000">
                          <a:alpha val="50000"/>
                        </a:srgbClr>
                      </a:outerShdw>
                    </a:effectLst>
                    <a:latin typeface="黑体" panose="02010609060101010101" pitchFamily="49" charset="-122"/>
                    <a:ea typeface="黑体" panose="02010609060101010101" pitchFamily="49" charset="-122"/>
                    <a:cs typeface="+mn-ea"/>
                    <a:sym typeface="+mn-lt"/>
                  </a:endParaRPr>
                </a:p>
              </p:txBody>
            </p:sp>
            <p:sp>
              <p:nvSpPr>
                <p:cNvPr id="75" name="Shape 1255">
                  <a:extLst>
                    <a:ext uri="{FF2B5EF4-FFF2-40B4-BE49-F238E27FC236}">
                      <a16:creationId xmlns:a16="http://schemas.microsoft.com/office/drawing/2014/main" id="{FA4F4F79-CB2B-CE48-83DF-5A5ED0CE7E5A}"/>
                    </a:ext>
                  </a:extLst>
                </p:cNvPr>
                <p:cNvSpPr/>
                <p:nvPr/>
              </p:nvSpPr>
              <p:spPr>
                <a:xfrm>
                  <a:off x="75995" y="101395"/>
                  <a:ext cx="836007" cy="83600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50800" cap="flat">
                  <a:solidFill>
                    <a:schemeClr val="accent6"/>
                  </a:solidFill>
                  <a:prstDash val="solid"/>
                  <a:miter lim="400000"/>
                </a:ln>
                <a:effectLst/>
              </p:spPr>
              <p:txBody>
                <a:bodyPr wrap="square" lIns="19042" tIns="19042" rIns="19042" bIns="19042" numCol="1" anchor="ctr">
                  <a:noAutofit/>
                </a:bodyPr>
                <a:lstStyle/>
                <a:p>
                  <a:pPr defTabSz="228486">
                    <a:defRPr sz="3000" spc="209">
                      <a:solidFill>
                        <a:srgbClr val="F26D99"/>
                      </a:solidFill>
                      <a:effectLst>
                        <a:outerShdw blurRad="38100" dist="12700" dir="5400000" rotWithShape="0">
                          <a:srgbClr val="000000">
                            <a:alpha val="50000"/>
                          </a:srgbClr>
                        </a:outerShdw>
                      </a:effectLst>
                      <a:latin typeface="FontAwesome"/>
                      <a:ea typeface="FontAwesome"/>
                      <a:cs typeface="FontAwesome"/>
                      <a:sym typeface="FontAwesome"/>
                    </a:defRPr>
                  </a:pPr>
                  <a:endParaRPr sz="1499" spc="209">
                    <a:solidFill>
                      <a:srgbClr val="F26D99"/>
                    </a:solidFill>
                    <a:effectLst>
                      <a:outerShdw blurRad="38100" dist="12700" dir="5400000" rotWithShape="0">
                        <a:srgbClr val="000000">
                          <a:alpha val="50000"/>
                        </a:srgbClr>
                      </a:outerShdw>
                    </a:effectLst>
                    <a:latin typeface="黑体" panose="02010609060101010101" pitchFamily="49" charset="-122"/>
                    <a:ea typeface="黑体" panose="02010609060101010101" pitchFamily="49" charset="-122"/>
                    <a:cs typeface="+mn-ea"/>
                    <a:sym typeface="+mn-lt"/>
                  </a:endParaRPr>
                </a:p>
              </p:txBody>
            </p:sp>
          </p:grpSp>
          <p:sp>
            <p:nvSpPr>
              <p:cNvPr id="73" name="Shape 1257">
                <a:extLst>
                  <a:ext uri="{FF2B5EF4-FFF2-40B4-BE49-F238E27FC236}">
                    <a16:creationId xmlns:a16="http://schemas.microsoft.com/office/drawing/2014/main" id="{3B8F21EB-F4F6-854B-AC7A-DB215101770A}"/>
                  </a:ext>
                </a:extLst>
              </p:cNvPr>
              <p:cNvSpPr/>
              <p:nvPr/>
            </p:nvSpPr>
            <p:spPr>
              <a:xfrm>
                <a:off x="237039" y="266485"/>
                <a:ext cx="552344" cy="564958"/>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oAutofit/>
              </a:bodyPr>
              <a:lstStyle>
                <a:lvl1pPr algn="ctr">
                  <a:lnSpc>
                    <a:spcPct val="100000"/>
                  </a:lnSpc>
                  <a:buClr>
                    <a:srgbClr val="FFFFFF"/>
                  </a:buClr>
                  <a:buFont typeface="FontAwesome"/>
                  <a:defRPr sz="3800" spc="38">
                    <a:latin typeface="FontAwesome"/>
                    <a:ea typeface="FontAwesome"/>
                    <a:cs typeface="FontAwesome"/>
                    <a:sym typeface="FontAwesome"/>
                  </a:defRPr>
                </a:lvl1pPr>
              </a:lstStyle>
              <a:p>
                <a:pPr>
                  <a:defRPr sz="1800" spc="0"/>
                </a:pPr>
                <a:endParaRPr sz="1848" spc="19" dirty="0">
                  <a:solidFill>
                    <a:prstClr val="black"/>
                  </a:solidFill>
                  <a:latin typeface="黑体" panose="02010609060101010101" pitchFamily="49" charset="-122"/>
                  <a:ea typeface="黑体" panose="02010609060101010101" pitchFamily="49" charset="-122"/>
                  <a:cs typeface="+mn-ea"/>
                  <a:sym typeface="+mn-lt"/>
                </a:endParaRPr>
              </a:p>
            </p:txBody>
          </p:sp>
        </p:grpSp>
        <p:grpSp>
          <p:nvGrpSpPr>
            <p:cNvPr id="79" name="Group 1263">
              <a:extLst>
                <a:ext uri="{FF2B5EF4-FFF2-40B4-BE49-F238E27FC236}">
                  <a16:creationId xmlns:a16="http://schemas.microsoft.com/office/drawing/2014/main" id="{F2ED11C0-4006-CF47-8C6C-CDDDE97305BF}"/>
                </a:ext>
              </a:extLst>
            </p:cNvPr>
            <p:cNvGrpSpPr/>
            <p:nvPr/>
          </p:nvGrpSpPr>
          <p:grpSpPr>
            <a:xfrm>
              <a:off x="9129490" y="3467751"/>
              <a:ext cx="493984" cy="493984"/>
              <a:chOff x="0" y="25399"/>
              <a:chExt cx="987996" cy="987996"/>
            </a:xfrm>
          </p:grpSpPr>
          <p:grpSp>
            <p:nvGrpSpPr>
              <p:cNvPr id="83" name="Group 1261">
                <a:extLst>
                  <a:ext uri="{FF2B5EF4-FFF2-40B4-BE49-F238E27FC236}">
                    <a16:creationId xmlns:a16="http://schemas.microsoft.com/office/drawing/2014/main" id="{9A1BE923-71D8-A44A-BA94-9E5D5398875A}"/>
                  </a:ext>
                </a:extLst>
              </p:cNvPr>
              <p:cNvGrpSpPr/>
              <p:nvPr/>
            </p:nvGrpSpPr>
            <p:grpSpPr>
              <a:xfrm>
                <a:off x="-1" y="25399"/>
                <a:ext cx="987998" cy="987998"/>
                <a:chOff x="0" y="25399"/>
                <a:chExt cx="987996" cy="987996"/>
              </a:xfrm>
            </p:grpSpPr>
            <p:sp>
              <p:nvSpPr>
                <p:cNvPr id="87" name="Shape 1259">
                  <a:extLst>
                    <a:ext uri="{FF2B5EF4-FFF2-40B4-BE49-F238E27FC236}">
                      <a16:creationId xmlns:a16="http://schemas.microsoft.com/office/drawing/2014/main" id="{81C9765A-683D-2847-B3F8-6311D4322F66}"/>
                    </a:ext>
                  </a:extLst>
                </p:cNvPr>
                <p:cNvSpPr/>
                <p:nvPr/>
              </p:nvSpPr>
              <p:spPr>
                <a:xfrm>
                  <a:off x="0" y="25400"/>
                  <a:ext cx="987997" cy="98799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12700" cap="flat">
                  <a:noFill/>
                  <a:miter lim="400000"/>
                </a:ln>
                <a:effectLst/>
              </p:spPr>
              <p:txBody>
                <a:bodyPr wrap="square" lIns="19042" tIns="19042" rIns="19042" bIns="19042" numCol="1" anchor="ctr">
                  <a:noAutofit/>
                </a:bodyPr>
                <a:lstStyle/>
                <a:p>
                  <a:pPr defTabSz="228486">
                    <a:defRPr sz="3000" spc="29">
                      <a:solidFill>
                        <a:srgbClr val="F2F2F2"/>
                      </a:solidFill>
                      <a:effectLst>
                        <a:outerShdw blurRad="38100" dist="12700" dir="5400000" rotWithShape="0">
                          <a:srgbClr val="000000">
                            <a:alpha val="50000"/>
                          </a:srgbClr>
                        </a:outerShdw>
                      </a:effectLst>
                    </a:defRPr>
                  </a:pPr>
                  <a:endParaRPr sz="1499" spc="29">
                    <a:solidFill>
                      <a:srgbClr val="F2F2F2"/>
                    </a:solidFill>
                    <a:effectLst>
                      <a:outerShdw blurRad="38100" dist="12700" dir="5400000" rotWithShape="0">
                        <a:srgbClr val="000000">
                          <a:alpha val="50000"/>
                        </a:srgbClr>
                      </a:outerShdw>
                    </a:effectLst>
                    <a:latin typeface="黑体" panose="02010609060101010101" pitchFamily="49" charset="-122"/>
                    <a:ea typeface="黑体" panose="02010609060101010101" pitchFamily="49" charset="-122"/>
                    <a:cs typeface="+mn-ea"/>
                    <a:sym typeface="+mn-lt"/>
                  </a:endParaRPr>
                </a:p>
              </p:txBody>
            </p:sp>
            <p:sp>
              <p:nvSpPr>
                <p:cNvPr id="89" name="Shape 1260">
                  <a:extLst>
                    <a:ext uri="{FF2B5EF4-FFF2-40B4-BE49-F238E27FC236}">
                      <a16:creationId xmlns:a16="http://schemas.microsoft.com/office/drawing/2014/main" id="{C85A5C64-9E81-0B4B-8104-E709EE281BAA}"/>
                    </a:ext>
                  </a:extLst>
                </p:cNvPr>
                <p:cNvSpPr/>
                <p:nvPr/>
              </p:nvSpPr>
              <p:spPr>
                <a:xfrm>
                  <a:off x="75995" y="101395"/>
                  <a:ext cx="836007" cy="83600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50800" cap="flat">
                  <a:solidFill>
                    <a:schemeClr val="accent6"/>
                  </a:solidFill>
                  <a:prstDash val="solid"/>
                  <a:miter lim="400000"/>
                </a:ln>
                <a:effectLst/>
              </p:spPr>
              <p:txBody>
                <a:bodyPr wrap="square" lIns="19042" tIns="19042" rIns="19042" bIns="19042" numCol="1" anchor="ctr">
                  <a:noAutofit/>
                </a:bodyPr>
                <a:lstStyle/>
                <a:p>
                  <a:pPr defTabSz="228486">
                    <a:defRPr sz="3000" spc="209">
                      <a:solidFill>
                        <a:srgbClr val="F26D99"/>
                      </a:solidFill>
                      <a:effectLst>
                        <a:outerShdw blurRad="38100" dist="12700" dir="5400000" rotWithShape="0">
                          <a:srgbClr val="000000">
                            <a:alpha val="50000"/>
                          </a:srgbClr>
                        </a:outerShdw>
                      </a:effectLst>
                      <a:latin typeface="FontAwesome"/>
                      <a:ea typeface="FontAwesome"/>
                      <a:cs typeface="FontAwesome"/>
                      <a:sym typeface="FontAwesome"/>
                    </a:defRPr>
                  </a:pPr>
                  <a:endParaRPr sz="1499" spc="209">
                    <a:solidFill>
                      <a:srgbClr val="F26D99"/>
                    </a:solidFill>
                    <a:effectLst>
                      <a:outerShdw blurRad="38100" dist="12700" dir="5400000" rotWithShape="0">
                        <a:srgbClr val="000000">
                          <a:alpha val="50000"/>
                        </a:srgbClr>
                      </a:outerShdw>
                    </a:effectLst>
                    <a:latin typeface="黑体" panose="02010609060101010101" pitchFamily="49" charset="-122"/>
                    <a:ea typeface="黑体" panose="02010609060101010101" pitchFamily="49" charset="-122"/>
                    <a:cs typeface="+mn-ea"/>
                    <a:sym typeface="+mn-lt"/>
                  </a:endParaRPr>
                </a:p>
              </p:txBody>
            </p:sp>
          </p:grpSp>
          <p:sp>
            <p:nvSpPr>
              <p:cNvPr id="85" name="Shape 1262">
                <a:extLst>
                  <a:ext uri="{FF2B5EF4-FFF2-40B4-BE49-F238E27FC236}">
                    <a16:creationId xmlns:a16="http://schemas.microsoft.com/office/drawing/2014/main" id="{73E22AE4-3090-F444-9A77-9782A954F54D}"/>
                  </a:ext>
                </a:extLst>
              </p:cNvPr>
              <p:cNvSpPr/>
              <p:nvPr/>
            </p:nvSpPr>
            <p:spPr>
              <a:xfrm>
                <a:off x="230689" y="247435"/>
                <a:ext cx="552343" cy="564958"/>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oAutofit/>
              </a:bodyPr>
              <a:lstStyle>
                <a:lvl1pPr algn="ctr">
                  <a:lnSpc>
                    <a:spcPct val="100000"/>
                  </a:lnSpc>
                  <a:buClr>
                    <a:srgbClr val="FFFFFF"/>
                  </a:buClr>
                  <a:buFont typeface="FontAwesome"/>
                  <a:defRPr sz="3800" spc="38">
                    <a:latin typeface="FontAwesome"/>
                    <a:ea typeface="FontAwesome"/>
                    <a:cs typeface="FontAwesome"/>
                    <a:sym typeface="FontAwesome"/>
                  </a:defRPr>
                </a:lvl1pPr>
              </a:lstStyle>
              <a:p>
                <a:pPr>
                  <a:defRPr sz="1800" spc="0"/>
                </a:pPr>
                <a:endParaRPr sz="1848" spc="19" dirty="0">
                  <a:solidFill>
                    <a:prstClr val="black"/>
                  </a:solidFill>
                  <a:latin typeface="黑体" panose="02010609060101010101" pitchFamily="49" charset="-122"/>
                  <a:ea typeface="黑体" panose="02010609060101010101" pitchFamily="49" charset="-122"/>
                  <a:cs typeface="+mn-ea"/>
                  <a:sym typeface="+mn-lt"/>
                </a:endParaRPr>
              </a:p>
            </p:txBody>
          </p:sp>
        </p:grpSp>
        <p:grpSp>
          <p:nvGrpSpPr>
            <p:cNvPr id="91" name="Group 1268">
              <a:extLst>
                <a:ext uri="{FF2B5EF4-FFF2-40B4-BE49-F238E27FC236}">
                  <a16:creationId xmlns:a16="http://schemas.microsoft.com/office/drawing/2014/main" id="{5D7CCFDF-33B3-1143-BEC0-CB0AA251A0BF}"/>
                </a:ext>
              </a:extLst>
            </p:cNvPr>
            <p:cNvGrpSpPr/>
            <p:nvPr/>
          </p:nvGrpSpPr>
          <p:grpSpPr>
            <a:xfrm>
              <a:off x="7012600" y="3465698"/>
              <a:ext cx="493985" cy="493985"/>
              <a:chOff x="-1" y="25399"/>
              <a:chExt cx="987998" cy="987998"/>
            </a:xfrm>
          </p:grpSpPr>
          <p:grpSp>
            <p:nvGrpSpPr>
              <p:cNvPr id="97" name="Group 1266">
                <a:extLst>
                  <a:ext uri="{FF2B5EF4-FFF2-40B4-BE49-F238E27FC236}">
                    <a16:creationId xmlns:a16="http://schemas.microsoft.com/office/drawing/2014/main" id="{D2AC0EB0-88FE-0F4E-9530-0B15DB167872}"/>
                  </a:ext>
                </a:extLst>
              </p:cNvPr>
              <p:cNvGrpSpPr/>
              <p:nvPr/>
            </p:nvGrpSpPr>
            <p:grpSpPr>
              <a:xfrm>
                <a:off x="-1" y="25399"/>
                <a:ext cx="987998" cy="987998"/>
                <a:chOff x="0" y="25399"/>
                <a:chExt cx="987996" cy="987996"/>
              </a:xfrm>
            </p:grpSpPr>
            <p:sp>
              <p:nvSpPr>
                <p:cNvPr id="99" name="Shape 1264">
                  <a:extLst>
                    <a:ext uri="{FF2B5EF4-FFF2-40B4-BE49-F238E27FC236}">
                      <a16:creationId xmlns:a16="http://schemas.microsoft.com/office/drawing/2014/main" id="{F4FEF774-DB57-3149-BD42-385D54EA51CA}"/>
                    </a:ext>
                  </a:extLst>
                </p:cNvPr>
                <p:cNvSpPr/>
                <p:nvPr/>
              </p:nvSpPr>
              <p:spPr>
                <a:xfrm>
                  <a:off x="0" y="25400"/>
                  <a:ext cx="987997" cy="98799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12700" cap="flat">
                  <a:noFill/>
                  <a:miter lim="400000"/>
                </a:ln>
                <a:effectLst/>
              </p:spPr>
              <p:txBody>
                <a:bodyPr wrap="square" lIns="19042" tIns="19042" rIns="19042" bIns="19042" numCol="1" anchor="ctr">
                  <a:noAutofit/>
                </a:bodyPr>
                <a:lstStyle/>
                <a:p>
                  <a:pPr defTabSz="228486">
                    <a:defRPr sz="3000" spc="29">
                      <a:solidFill>
                        <a:srgbClr val="F2F2F2"/>
                      </a:solidFill>
                      <a:effectLst>
                        <a:outerShdw blurRad="38100" dist="12700" dir="5400000" rotWithShape="0">
                          <a:srgbClr val="000000">
                            <a:alpha val="50000"/>
                          </a:srgbClr>
                        </a:outerShdw>
                      </a:effectLst>
                    </a:defRPr>
                  </a:pPr>
                  <a:endParaRPr sz="1499" spc="29">
                    <a:solidFill>
                      <a:srgbClr val="F2F2F2"/>
                    </a:solidFill>
                    <a:effectLst>
                      <a:outerShdw blurRad="38100" dist="12700" dir="5400000" rotWithShape="0">
                        <a:srgbClr val="000000">
                          <a:alpha val="50000"/>
                        </a:srgbClr>
                      </a:outerShdw>
                    </a:effectLst>
                    <a:latin typeface="黑体" panose="02010609060101010101" pitchFamily="49" charset="-122"/>
                    <a:ea typeface="黑体" panose="02010609060101010101" pitchFamily="49" charset="-122"/>
                    <a:cs typeface="+mn-ea"/>
                    <a:sym typeface="+mn-lt"/>
                  </a:endParaRPr>
                </a:p>
              </p:txBody>
            </p:sp>
            <p:sp>
              <p:nvSpPr>
                <p:cNvPr id="100" name="Shape 1265">
                  <a:extLst>
                    <a:ext uri="{FF2B5EF4-FFF2-40B4-BE49-F238E27FC236}">
                      <a16:creationId xmlns:a16="http://schemas.microsoft.com/office/drawing/2014/main" id="{D0F47B58-0B57-8644-8460-D5D0D564B8D6}"/>
                    </a:ext>
                  </a:extLst>
                </p:cNvPr>
                <p:cNvSpPr/>
                <p:nvPr/>
              </p:nvSpPr>
              <p:spPr>
                <a:xfrm>
                  <a:off x="75995" y="101395"/>
                  <a:ext cx="836007" cy="83600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50800" cap="flat">
                  <a:solidFill>
                    <a:schemeClr val="accent6"/>
                  </a:solidFill>
                  <a:prstDash val="solid"/>
                  <a:miter lim="400000"/>
                </a:ln>
                <a:effectLst/>
              </p:spPr>
              <p:txBody>
                <a:bodyPr wrap="square" lIns="19042" tIns="19042" rIns="19042" bIns="19042" numCol="1" anchor="ctr">
                  <a:noAutofit/>
                </a:bodyPr>
                <a:lstStyle/>
                <a:p>
                  <a:pPr defTabSz="228486">
                    <a:defRPr sz="3000" spc="209">
                      <a:solidFill>
                        <a:srgbClr val="F26D99"/>
                      </a:solidFill>
                      <a:effectLst>
                        <a:outerShdw blurRad="38100" dist="12700" dir="5400000" rotWithShape="0">
                          <a:srgbClr val="000000">
                            <a:alpha val="50000"/>
                          </a:srgbClr>
                        </a:outerShdw>
                      </a:effectLst>
                      <a:latin typeface="FontAwesome"/>
                      <a:ea typeface="FontAwesome"/>
                      <a:cs typeface="FontAwesome"/>
                      <a:sym typeface="FontAwesome"/>
                    </a:defRPr>
                  </a:pPr>
                  <a:endParaRPr sz="1499" spc="209">
                    <a:solidFill>
                      <a:srgbClr val="F26D99"/>
                    </a:solidFill>
                    <a:effectLst>
                      <a:outerShdw blurRad="38100" dist="12700" dir="5400000" rotWithShape="0">
                        <a:srgbClr val="000000">
                          <a:alpha val="50000"/>
                        </a:srgbClr>
                      </a:outerShdw>
                    </a:effectLst>
                    <a:latin typeface="黑体" panose="02010609060101010101" pitchFamily="49" charset="-122"/>
                    <a:ea typeface="黑体" panose="02010609060101010101" pitchFamily="49" charset="-122"/>
                    <a:cs typeface="+mn-ea"/>
                    <a:sym typeface="+mn-lt"/>
                  </a:endParaRPr>
                </a:p>
              </p:txBody>
            </p:sp>
          </p:grpSp>
          <p:sp>
            <p:nvSpPr>
              <p:cNvPr id="98" name="Shape 1267">
                <a:extLst>
                  <a:ext uri="{FF2B5EF4-FFF2-40B4-BE49-F238E27FC236}">
                    <a16:creationId xmlns:a16="http://schemas.microsoft.com/office/drawing/2014/main" id="{578E27D3-FADA-2149-BAFA-2DEB9B667900}"/>
                  </a:ext>
                </a:extLst>
              </p:cNvPr>
              <p:cNvSpPr/>
              <p:nvPr/>
            </p:nvSpPr>
            <p:spPr>
              <a:xfrm>
                <a:off x="237039" y="279185"/>
                <a:ext cx="552343" cy="564958"/>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oAutofit/>
              </a:bodyPr>
              <a:lstStyle>
                <a:lvl1pPr algn="ctr">
                  <a:lnSpc>
                    <a:spcPct val="100000"/>
                  </a:lnSpc>
                  <a:defRPr sz="3800" spc="38">
                    <a:latin typeface="FontAwesome"/>
                    <a:ea typeface="FontAwesome"/>
                    <a:cs typeface="FontAwesome"/>
                    <a:sym typeface="FontAwesome"/>
                  </a:defRPr>
                </a:lvl1pPr>
              </a:lstStyle>
              <a:p>
                <a:pPr>
                  <a:defRPr sz="1800" spc="0"/>
                </a:pPr>
                <a:endParaRPr sz="1848" spc="19" dirty="0">
                  <a:solidFill>
                    <a:prstClr val="black"/>
                  </a:solidFill>
                  <a:latin typeface="黑体" panose="02010609060101010101" pitchFamily="49" charset="-122"/>
                  <a:ea typeface="黑体" panose="02010609060101010101" pitchFamily="49" charset="-122"/>
                  <a:cs typeface="+mn-ea"/>
                  <a:sym typeface="+mn-lt"/>
                </a:endParaRPr>
              </a:p>
            </p:txBody>
          </p:sp>
        </p:grpSp>
        <p:sp>
          <p:nvSpPr>
            <p:cNvPr id="101" name="Shape 1269">
              <a:extLst>
                <a:ext uri="{FF2B5EF4-FFF2-40B4-BE49-F238E27FC236}">
                  <a16:creationId xmlns:a16="http://schemas.microsoft.com/office/drawing/2014/main" id="{D98F9301-A210-4A41-AFFD-9D1307EDD182}"/>
                </a:ext>
              </a:extLst>
            </p:cNvPr>
            <p:cNvSpPr/>
            <p:nvPr/>
          </p:nvSpPr>
          <p:spPr>
            <a:xfrm>
              <a:off x="8898569" y="4071770"/>
              <a:ext cx="981155" cy="303640"/>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lgn="ctr">
                <a:lnSpc>
                  <a:spcPct val="100000"/>
                </a:lnSpc>
                <a:defRPr sz="3400" spc="34">
                  <a:latin typeface="+mn-lt"/>
                  <a:ea typeface="+mn-ea"/>
                  <a:cs typeface="+mn-cs"/>
                  <a:sym typeface="Lato Light"/>
                </a:defRPr>
              </a:lvl1pPr>
            </a:lstStyle>
            <a:p>
              <a:pPr>
                <a:defRPr sz="1800" spc="0"/>
              </a:pPr>
              <a:r>
                <a:rPr lang="en-US" sz="1698" spc="17" dirty="0" err="1">
                  <a:solidFill>
                    <a:prstClr val="black"/>
                  </a:solidFill>
                  <a:latin typeface="黑体" panose="02010609060101010101" pitchFamily="49" charset="-122"/>
                  <a:ea typeface="黑体" panose="02010609060101010101" pitchFamily="49" charset="-122"/>
                  <a:cs typeface="+mn-ea"/>
                  <a:sym typeface="+mn-lt"/>
                </a:rPr>
                <a:t>测试管理</a:t>
              </a:r>
              <a:endParaRPr sz="1698" spc="17" dirty="0">
                <a:solidFill>
                  <a:prstClr val="black"/>
                </a:solidFill>
                <a:latin typeface="黑体" panose="02010609060101010101" pitchFamily="49" charset="-122"/>
                <a:ea typeface="黑体" panose="02010609060101010101" pitchFamily="49" charset="-122"/>
                <a:cs typeface="+mn-ea"/>
                <a:sym typeface="+mn-lt"/>
              </a:endParaRPr>
            </a:p>
          </p:txBody>
        </p:sp>
        <p:sp>
          <p:nvSpPr>
            <p:cNvPr id="103" name="Shape 1270">
              <a:extLst>
                <a:ext uri="{FF2B5EF4-FFF2-40B4-BE49-F238E27FC236}">
                  <a16:creationId xmlns:a16="http://schemas.microsoft.com/office/drawing/2014/main" id="{53356FE1-1C97-6845-AF2B-87BF3F0364EB}"/>
                </a:ext>
              </a:extLst>
            </p:cNvPr>
            <p:cNvSpPr/>
            <p:nvPr/>
          </p:nvSpPr>
          <p:spPr>
            <a:xfrm>
              <a:off x="9335516" y="2311861"/>
              <a:ext cx="0" cy="1204400"/>
            </a:xfrm>
            <a:prstGeom prst="line">
              <a:avLst/>
            </a:prstGeom>
            <a:noFill/>
            <a:ln w="38100" cap="flat">
              <a:solidFill>
                <a:schemeClr val="accent6"/>
              </a:solidFill>
              <a:prstDash val="solid"/>
              <a:miter lim="400000"/>
            </a:ln>
            <a:effectLst/>
          </p:spPr>
          <p:txBody>
            <a:bodyPr wrap="square" lIns="35704" tIns="35704" rIns="35704" bIns="35704" numCol="1" anchor="ctr">
              <a:noAutofit/>
            </a:bodyPr>
            <a:lstStyle/>
            <a:p>
              <a:pPr>
                <a:defRPr sz="7200" spc="504">
                  <a:latin typeface="+mn-lt"/>
                  <a:ea typeface="+mn-ea"/>
                  <a:cs typeface="+mn-cs"/>
                  <a:sym typeface="Lato Light"/>
                </a:defRPr>
              </a:pPr>
              <a:endParaRPr sz="3599" spc="504">
                <a:solidFill>
                  <a:prstClr val="black"/>
                </a:solidFill>
                <a:latin typeface="黑体" panose="02010609060101010101" pitchFamily="49" charset="-122"/>
                <a:ea typeface="黑体" panose="02010609060101010101" pitchFamily="49" charset="-122"/>
                <a:cs typeface="+mn-ea"/>
                <a:sym typeface="+mn-lt"/>
              </a:endParaRPr>
            </a:p>
          </p:txBody>
        </p:sp>
        <p:sp>
          <p:nvSpPr>
            <p:cNvPr id="104" name="Shape 1271">
              <a:extLst>
                <a:ext uri="{FF2B5EF4-FFF2-40B4-BE49-F238E27FC236}">
                  <a16:creationId xmlns:a16="http://schemas.microsoft.com/office/drawing/2014/main" id="{8E8F5C5A-3643-CE48-BF27-F4AD6AEB351A}"/>
                </a:ext>
              </a:extLst>
            </p:cNvPr>
            <p:cNvSpPr/>
            <p:nvPr/>
          </p:nvSpPr>
          <p:spPr>
            <a:xfrm>
              <a:off x="8476627" y="1166425"/>
              <a:ext cx="1799711" cy="1135984"/>
            </a:xfrm>
            <a:prstGeom prst="roundRect">
              <a:avLst>
                <a:gd name="adj" fmla="val 4753"/>
              </a:avLst>
            </a:prstGeom>
            <a:solidFill>
              <a:srgbClr val="002060"/>
            </a:solidFill>
            <a:ln w="12700" cap="flat">
              <a:noFill/>
              <a:miter lim="400000"/>
            </a:ln>
            <a:effectLst/>
          </p:spPr>
          <p:txBody>
            <a:bodyPr wrap="square" lIns="19042" tIns="19042" rIns="19042" bIns="19042" numCol="1" anchor="ctr">
              <a:noAutofit/>
            </a:bodyPr>
            <a:lstStyle/>
            <a:p>
              <a:pPr>
                <a:defRPr sz="2400" spc="24"/>
              </a:pPr>
              <a:endParaRPr sz="1200" spc="24">
                <a:solidFill>
                  <a:prstClr val="black"/>
                </a:solidFill>
                <a:latin typeface="黑体" panose="02010609060101010101" pitchFamily="49" charset="-122"/>
                <a:ea typeface="黑体" panose="02010609060101010101" pitchFamily="49" charset="-122"/>
                <a:cs typeface="+mn-ea"/>
                <a:sym typeface="+mn-lt"/>
              </a:endParaRPr>
            </a:p>
          </p:txBody>
        </p:sp>
        <p:sp>
          <p:nvSpPr>
            <p:cNvPr id="105" name="Shape 1272">
              <a:extLst>
                <a:ext uri="{FF2B5EF4-FFF2-40B4-BE49-F238E27FC236}">
                  <a16:creationId xmlns:a16="http://schemas.microsoft.com/office/drawing/2014/main" id="{24FF374B-B9BB-1E49-A578-D1CD2A6FEB57}"/>
                </a:ext>
              </a:extLst>
            </p:cNvPr>
            <p:cNvSpPr/>
            <p:nvPr/>
          </p:nvSpPr>
          <p:spPr>
            <a:xfrm>
              <a:off x="8639943" y="1427513"/>
              <a:ext cx="1389559" cy="634983"/>
            </a:xfrm>
            <a:prstGeom prst="rect">
              <a:avLst/>
            </a:prstGeom>
            <a:grp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oAutofit/>
            </a:bodyPr>
            <a:lstStyle/>
            <a:p>
              <a:pPr algn="ctr"/>
              <a:r>
                <a:rPr lang="zh-CN" altLang="en-US" sz="1399" dirty="0">
                  <a:solidFill>
                    <a:prstClr val="white"/>
                  </a:solidFill>
                  <a:latin typeface="黑体" panose="02010609060101010101" pitchFamily="49" charset="-122"/>
                  <a:ea typeface="黑体" panose="02010609060101010101" pitchFamily="49" charset="-122"/>
                  <a:cs typeface="+mn-ea"/>
                  <a:sym typeface="+mn-lt"/>
                </a:rPr>
                <a:t>使用云测管理测试计划，测试用例并轻松完成接口测试</a:t>
              </a:r>
              <a:endParaRPr sz="1399" dirty="0">
                <a:solidFill>
                  <a:prstClr val="white"/>
                </a:solidFill>
                <a:latin typeface="黑体" panose="02010609060101010101" pitchFamily="49" charset="-122"/>
                <a:ea typeface="黑体" panose="02010609060101010101" pitchFamily="49" charset="-122"/>
                <a:cs typeface="+mn-ea"/>
                <a:sym typeface="+mn-lt"/>
              </a:endParaRPr>
            </a:p>
          </p:txBody>
        </p:sp>
        <p:sp>
          <p:nvSpPr>
            <p:cNvPr id="106" name="Shape 1274">
              <a:extLst>
                <a:ext uri="{FF2B5EF4-FFF2-40B4-BE49-F238E27FC236}">
                  <a16:creationId xmlns:a16="http://schemas.microsoft.com/office/drawing/2014/main" id="{CA2038E9-5F1C-2348-92D1-5FF51E9E1608}"/>
                </a:ext>
              </a:extLst>
            </p:cNvPr>
            <p:cNvSpPr/>
            <p:nvPr/>
          </p:nvSpPr>
          <p:spPr>
            <a:xfrm>
              <a:off x="6421803" y="2175771"/>
              <a:ext cx="981154" cy="364366"/>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lgn="ctr">
                <a:lnSpc>
                  <a:spcPct val="100000"/>
                </a:lnSpc>
                <a:defRPr sz="3400" spc="34">
                  <a:latin typeface="+mn-lt"/>
                  <a:ea typeface="+mn-ea"/>
                  <a:cs typeface="+mn-cs"/>
                  <a:sym typeface="Lato Light"/>
                </a:defRPr>
              </a:lvl1pPr>
            </a:lstStyle>
            <a:p>
              <a:pPr>
                <a:lnSpc>
                  <a:spcPct val="120000"/>
                </a:lnSpc>
              </a:pPr>
              <a:r>
                <a:rPr lang="en-US" sz="1698" spc="17" dirty="0" err="1">
                  <a:solidFill>
                    <a:prstClr val="black"/>
                  </a:solidFill>
                  <a:latin typeface="黑体" panose="02010609060101010101" pitchFamily="49" charset="-122"/>
                  <a:ea typeface="黑体" panose="02010609060101010101" pitchFamily="49" charset="-122"/>
                  <a:cs typeface="+mn-ea"/>
                  <a:sym typeface="+mn-lt"/>
                </a:rPr>
                <a:t>编码开发</a:t>
              </a:r>
              <a:endParaRPr sz="1698" spc="17" dirty="0">
                <a:solidFill>
                  <a:prstClr val="black"/>
                </a:solidFill>
                <a:latin typeface="黑体" panose="02010609060101010101" pitchFamily="49" charset="-122"/>
                <a:ea typeface="黑体" panose="02010609060101010101" pitchFamily="49" charset="-122"/>
                <a:cs typeface="+mn-ea"/>
                <a:sym typeface="+mn-lt"/>
              </a:endParaRPr>
            </a:p>
          </p:txBody>
        </p:sp>
        <p:sp>
          <p:nvSpPr>
            <p:cNvPr id="108" name="Shape 1275">
              <a:extLst>
                <a:ext uri="{FF2B5EF4-FFF2-40B4-BE49-F238E27FC236}">
                  <a16:creationId xmlns:a16="http://schemas.microsoft.com/office/drawing/2014/main" id="{76577794-6956-6F42-A1C2-4F7E6B936BFD}"/>
                </a:ext>
              </a:extLst>
            </p:cNvPr>
            <p:cNvSpPr/>
            <p:nvPr/>
          </p:nvSpPr>
          <p:spPr>
            <a:xfrm flipH="1" flipV="1">
              <a:off x="4655965" y="2328554"/>
              <a:ext cx="1246824" cy="0"/>
            </a:xfrm>
            <a:prstGeom prst="line">
              <a:avLst/>
            </a:prstGeom>
            <a:noFill/>
            <a:ln w="38100" cap="flat">
              <a:solidFill>
                <a:schemeClr val="accent6"/>
              </a:solidFill>
              <a:prstDash val="solid"/>
              <a:miter lim="400000"/>
            </a:ln>
            <a:effectLst/>
          </p:spPr>
          <p:txBody>
            <a:bodyPr wrap="square" lIns="35704" tIns="35704" rIns="35704" bIns="35704" numCol="1" anchor="ctr">
              <a:noAutofit/>
            </a:bodyPr>
            <a:lstStyle/>
            <a:p>
              <a:pPr>
                <a:defRPr sz="7200" spc="504">
                  <a:latin typeface="+mn-lt"/>
                  <a:ea typeface="+mn-ea"/>
                  <a:cs typeface="+mn-cs"/>
                  <a:sym typeface="Lato Light"/>
                </a:defRPr>
              </a:pPr>
              <a:endParaRPr sz="3599" spc="504">
                <a:solidFill>
                  <a:prstClr val="black"/>
                </a:solidFill>
                <a:latin typeface="黑体" panose="02010609060101010101" pitchFamily="49" charset="-122"/>
                <a:ea typeface="黑体" panose="02010609060101010101" pitchFamily="49" charset="-122"/>
                <a:cs typeface="+mn-ea"/>
                <a:sym typeface="+mn-lt"/>
              </a:endParaRPr>
            </a:p>
          </p:txBody>
        </p:sp>
        <p:grpSp>
          <p:nvGrpSpPr>
            <p:cNvPr id="2" name="Group 1">
              <a:extLst>
                <a:ext uri="{FF2B5EF4-FFF2-40B4-BE49-F238E27FC236}">
                  <a16:creationId xmlns:a16="http://schemas.microsoft.com/office/drawing/2014/main" id="{D6DAFCB8-85D8-2C4F-8D15-606E6E35B741}"/>
                </a:ext>
              </a:extLst>
            </p:cNvPr>
            <p:cNvGrpSpPr/>
            <p:nvPr/>
          </p:nvGrpSpPr>
          <p:grpSpPr>
            <a:xfrm>
              <a:off x="2686444" y="1793426"/>
              <a:ext cx="1969520" cy="1040693"/>
              <a:chOff x="6439268" y="1650823"/>
              <a:chExt cx="1970033" cy="1040964"/>
            </a:xfrm>
            <a:solidFill>
              <a:srgbClr val="002060"/>
            </a:solidFill>
          </p:grpSpPr>
          <p:sp>
            <p:nvSpPr>
              <p:cNvPr id="109" name="Shape 1276">
                <a:extLst>
                  <a:ext uri="{FF2B5EF4-FFF2-40B4-BE49-F238E27FC236}">
                    <a16:creationId xmlns:a16="http://schemas.microsoft.com/office/drawing/2014/main" id="{770F94CA-94CF-3340-9592-DC1008860E0D}"/>
                  </a:ext>
                </a:extLst>
              </p:cNvPr>
              <p:cNvSpPr/>
              <p:nvPr/>
            </p:nvSpPr>
            <p:spPr>
              <a:xfrm>
                <a:off x="6439268" y="1650823"/>
                <a:ext cx="1970033" cy="1040964"/>
              </a:xfrm>
              <a:prstGeom prst="roundRect">
                <a:avLst>
                  <a:gd name="adj" fmla="val 4753"/>
                </a:avLst>
              </a:prstGeom>
              <a:grpFill/>
              <a:ln w="12700" cap="flat">
                <a:noFill/>
                <a:miter lim="400000"/>
              </a:ln>
              <a:effectLst/>
            </p:spPr>
            <p:txBody>
              <a:bodyPr wrap="square" lIns="19042" tIns="19042" rIns="19042" bIns="19042" numCol="1" anchor="ctr">
                <a:noAutofit/>
              </a:bodyPr>
              <a:lstStyle/>
              <a:p>
                <a:pPr>
                  <a:defRPr sz="2400" spc="24"/>
                </a:pPr>
                <a:endParaRPr sz="1200" spc="24">
                  <a:solidFill>
                    <a:prstClr val="black"/>
                  </a:solidFill>
                  <a:latin typeface="黑体" panose="02010609060101010101" pitchFamily="49" charset="-122"/>
                  <a:ea typeface="黑体" panose="02010609060101010101" pitchFamily="49" charset="-122"/>
                  <a:cs typeface="+mn-ea"/>
                  <a:sym typeface="+mn-lt"/>
                </a:endParaRPr>
              </a:p>
            </p:txBody>
          </p:sp>
          <p:sp>
            <p:nvSpPr>
              <p:cNvPr id="110" name="Shape 1277">
                <a:extLst>
                  <a:ext uri="{FF2B5EF4-FFF2-40B4-BE49-F238E27FC236}">
                    <a16:creationId xmlns:a16="http://schemas.microsoft.com/office/drawing/2014/main" id="{B62AF589-E6A1-B445-B05C-6047BAB07CA2}"/>
                  </a:ext>
                </a:extLst>
              </p:cNvPr>
              <p:cNvSpPr/>
              <p:nvPr/>
            </p:nvSpPr>
            <p:spPr>
              <a:xfrm>
                <a:off x="6522005" y="1755069"/>
                <a:ext cx="1804557" cy="801734"/>
              </a:xfrm>
              <a:prstGeom prst="rect">
                <a:avLst/>
              </a:prstGeom>
              <a:grp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oAutofit/>
              </a:bodyPr>
              <a:lstStyle>
                <a:lvl1pPr algn="ctr">
                  <a:lnSpc>
                    <a:spcPct val="100000"/>
                  </a:lnSpc>
                  <a:defRPr sz="2000" spc="0">
                    <a:solidFill>
                      <a:srgbClr val="FFFFFF"/>
                    </a:solidFill>
                  </a:defRPr>
                </a:lvl1pPr>
              </a:lstStyle>
              <a:p>
                <a:pPr>
                  <a:defRPr sz="1800" spc="0">
                    <a:solidFill>
                      <a:srgbClr val="000000"/>
                    </a:solidFill>
                  </a:defRPr>
                </a:pPr>
                <a:r>
                  <a:rPr lang="zh-CN" altLang="en-US" sz="1399" dirty="0">
                    <a:solidFill>
                      <a:prstClr val="white"/>
                    </a:solidFill>
                    <a:latin typeface="黑体" panose="02010609060101010101" pitchFamily="49" charset="-122"/>
                    <a:ea typeface="黑体" panose="02010609060101010101" pitchFamily="49" charset="-122"/>
                    <a:cs typeface="+mn-ea"/>
                    <a:sym typeface="+mn-lt"/>
                  </a:rPr>
                  <a:t>使用代码托管模块，完成日常编码，分支</a:t>
                </a:r>
                <a:r>
                  <a:rPr lang="en-US" altLang="zh-CN" sz="1399" dirty="0">
                    <a:solidFill>
                      <a:prstClr val="white"/>
                    </a:solidFill>
                    <a:latin typeface="黑体" panose="02010609060101010101" pitchFamily="49" charset="-122"/>
                    <a:ea typeface="黑体" panose="02010609060101010101" pitchFamily="49" charset="-122"/>
                    <a:cs typeface="+mn-ea"/>
                    <a:sym typeface="+mn-lt"/>
                  </a:rPr>
                  <a:t>/</a:t>
                </a:r>
                <a:r>
                  <a:rPr lang="zh-CN" altLang="en-US" sz="1399" dirty="0">
                    <a:solidFill>
                      <a:prstClr val="white"/>
                    </a:solidFill>
                    <a:latin typeface="黑体" panose="02010609060101010101" pitchFamily="49" charset="-122"/>
                    <a:ea typeface="黑体" panose="02010609060101010101" pitchFamily="49" charset="-122"/>
                    <a:cs typeface="+mn-ea"/>
                    <a:sym typeface="+mn-lt"/>
                  </a:rPr>
                  <a:t>合并和代码走查</a:t>
                </a:r>
                <a:endParaRPr sz="1399" dirty="0">
                  <a:solidFill>
                    <a:prstClr val="white"/>
                  </a:solidFill>
                  <a:latin typeface="黑体" panose="02010609060101010101" pitchFamily="49" charset="-122"/>
                  <a:ea typeface="黑体" panose="02010609060101010101" pitchFamily="49" charset="-122"/>
                  <a:cs typeface="+mn-ea"/>
                  <a:sym typeface="+mn-lt"/>
                </a:endParaRPr>
              </a:p>
            </p:txBody>
          </p:sp>
        </p:grpSp>
        <p:sp>
          <p:nvSpPr>
            <p:cNvPr id="111" name="Shape 1279">
              <a:extLst>
                <a:ext uri="{FF2B5EF4-FFF2-40B4-BE49-F238E27FC236}">
                  <a16:creationId xmlns:a16="http://schemas.microsoft.com/office/drawing/2014/main" id="{407967A5-D325-8A48-9914-B69B05F3EEB0}"/>
                </a:ext>
              </a:extLst>
            </p:cNvPr>
            <p:cNvSpPr/>
            <p:nvPr/>
          </p:nvSpPr>
          <p:spPr>
            <a:xfrm>
              <a:off x="6819330" y="3125383"/>
              <a:ext cx="981154" cy="364366"/>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lnSpc>
                  <a:spcPct val="120000"/>
                </a:lnSpc>
                <a:defRPr sz="3400" spc="34">
                  <a:latin typeface="+mn-lt"/>
                  <a:ea typeface="+mn-ea"/>
                  <a:cs typeface="+mn-cs"/>
                  <a:sym typeface="Lato Light"/>
                </a:defRPr>
              </a:lvl1pPr>
            </a:lstStyle>
            <a:p>
              <a:pPr>
                <a:defRPr sz="1800" spc="0"/>
              </a:pPr>
              <a:r>
                <a:rPr lang="zh-CN" altLang="en-US" sz="1698" spc="17" dirty="0">
                  <a:solidFill>
                    <a:prstClr val="black"/>
                  </a:solidFill>
                  <a:latin typeface="黑体" panose="02010609060101010101" pitchFamily="49" charset="-122"/>
                  <a:ea typeface="黑体" panose="02010609060101010101" pitchFamily="49" charset="-122"/>
                  <a:cs typeface="+mn-ea"/>
                  <a:sym typeface="+mn-lt"/>
                </a:rPr>
                <a:t>代码检查</a:t>
              </a:r>
              <a:endParaRPr lang="en-US" altLang="zh-CN" sz="1698" spc="17" dirty="0">
                <a:solidFill>
                  <a:prstClr val="black"/>
                </a:solidFill>
                <a:latin typeface="黑体" panose="02010609060101010101" pitchFamily="49" charset="-122"/>
                <a:ea typeface="黑体" panose="02010609060101010101" pitchFamily="49" charset="-122"/>
                <a:cs typeface="+mn-ea"/>
                <a:sym typeface="+mn-lt"/>
              </a:endParaRPr>
            </a:p>
          </p:txBody>
        </p:sp>
        <p:sp>
          <p:nvSpPr>
            <p:cNvPr id="113" name="Shape 1280">
              <a:extLst>
                <a:ext uri="{FF2B5EF4-FFF2-40B4-BE49-F238E27FC236}">
                  <a16:creationId xmlns:a16="http://schemas.microsoft.com/office/drawing/2014/main" id="{0C2154F7-F213-D14A-8571-68955D00D5AD}"/>
                </a:ext>
              </a:extLst>
            </p:cNvPr>
            <p:cNvSpPr/>
            <p:nvPr/>
          </p:nvSpPr>
          <p:spPr>
            <a:xfrm flipV="1">
              <a:off x="7319817" y="3921688"/>
              <a:ext cx="0" cy="1079821"/>
            </a:xfrm>
            <a:prstGeom prst="line">
              <a:avLst/>
            </a:prstGeom>
            <a:noFill/>
            <a:ln w="38100" cap="flat">
              <a:solidFill>
                <a:schemeClr val="accent6"/>
              </a:solidFill>
              <a:prstDash val="solid"/>
              <a:miter lim="400000"/>
            </a:ln>
            <a:effectLst/>
          </p:spPr>
          <p:txBody>
            <a:bodyPr wrap="square" lIns="35704" tIns="35704" rIns="35704" bIns="35704" numCol="1" anchor="ctr">
              <a:noAutofit/>
            </a:bodyPr>
            <a:lstStyle/>
            <a:p>
              <a:pPr>
                <a:defRPr sz="7200" spc="504">
                  <a:latin typeface="+mn-lt"/>
                  <a:ea typeface="+mn-ea"/>
                  <a:cs typeface="+mn-cs"/>
                  <a:sym typeface="Lato Light"/>
                </a:defRPr>
              </a:pPr>
              <a:endParaRPr sz="3599" spc="504">
                <a:solidFill>
                  <a:prstClr val="black"/>
                </a:solidFill>
                <a:latin typeface="黑体" panose="02010609060101010101" pitchFamily="49" charset="-122"/>
                <a:ea typeface="黑体" panose="02010609060101010101" pitchFamily="49" charset="-122"/>
                <a:cs typeface="+mn-ea"/>
                <a:sym typeface="+mn-lt"/>
              </a:endParaRPr>
            </a:p>
          </p:txBody>
        </p:sp>
        <p:sp>
          <p:nvSpPr>
            <p:cNvPr id="114" name="Shape 1281">
              <a:extLst>
                <a:ext uri="{FF2B5EF4-FFF2-40B4-BE49-F238E27FC236}">
                  <a16:creationId xmlns:a16="http://schemas.microsoft.com/office/drawing/2014/main" id="{121C608E-1CA7-A746-8D5C-382127330A32}"/>
                </a:ext>
              </a:extLst>
            </p:cNvPr>
            <p:cNvSpPr/>
            <p:nvPr/>
          </p:nvSpPr>
          <p:spPr>
            <a:xfrm>
              <a:off x="6071240" y="4959103"/>
              <a:ext cx="2578253" cy="1079823"/>
            </a:xfrm>
            <a:prstGeom prst="roundRect">
              <a:avLst>
                <a:gd name="adj" fmla="val 4753"/>
              </a:avLst>
            </a:prstGeom>
            <a:solidFill>
              <a:srgbClr val="002060"/>
            </a:solidFill>
            <a:ln w="12700" cap="flat">
              <a:noFill/>
              <a:miter lim="400000"/>
            </a:ln>
            <a:effectLst/>
          </p:spPr>
          <p:txBody>
            <a:bodyPr wrap="square" lIns="19042" tIns="19042" rIns="19042" bIns="19042" numCol="1" anchor="ctr">
              <a:noAutofit/>
            </a:bodyPr>
            <a:lstStyle/>
            <a:p>
              <a:pPr>
                <a:defRPr sz="2400" spc="24"/>
              </a:pPr>
              <a:endParaRPr sz="1200" spc="24">
                <a:solidFill>
                  <a:prstClr val="black"/>
                </a:solidFill>
                <a:latin typeface="黑体" panose="02010609060101010101" pitchFamily="49" charset="-122"/>
                <a:ea typeface="黑体" panose="02010609060101010101" pitchFamily="49" charset="-122"/>
                <a:cs typeface="+mn-ea"/>
                <a:sym typeface="+mn-lt"/>
              </a:endParaRPr>
            </a:p>
          </p:txBody>
        </p:sp>
        <p:sp>
          <p:nvSpPr>
            <p:cNvPr id="115" name="Shape 1282">
              <a:extLst>
                <a:ext uri="{FF2B5EF4-FFF2-40B4-BE49-F238E27FC236}">
                  <a16:creationId xmlns:a16="http://schemas.microsoft.com/office/drawing/2014/main" id="{2124B592-75B9-B54F-B767-0F6F9BC441AD}"/>
                </a:ext>
              </a:extLst>
            </p:cNvPr>
            <p:cNvSpPr/>
            <p:nvPr/>
          </p:nvSpPr>
          <p:spPr>
            <a:xfrm>
              <a:off x="6223898" y="5181523"/>
              <a:ext cx="2352247" cy="634984"/>
            </a:xfrm>
            <a:prstGeom prst="rect">
              <a:avLst/>
            </a:prstGeom>
            <a:grp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oAutofit/>
            </a:bodyPr>
            <a:lstStyle/>
            <a:p>
              <a:pPr algn="ctr"/>
              <a:r>
                <a:rPr lang="zh-CN" altLang="en-US" sz="1399" dirty="0">
                  <a:solidFill>
                    <a:prstClr val="white"/>
                  </a:solidFill>
                  <a:latin typeface="黑体" panose="02010609060101010101" pitchFamily="49" charset="-122"/>
                  <a:ea typeface="黑体" panose="02010609060101010101" pitchFamily="49" charset="-122"/>
                  <a:cs typeface="+mn-ea"/>
                  <a:sym typeface="+mn-lt"/>
                </a:rPr>
                <a:t>使用全托管的自动化代码检查工具确保编码规范和代码基础质量。</a:t>
              </a:r>
              <a:endParaRPr sz="1399" dirty="0">
                <a:solidFill>
                  <a:prstClr val="white"/>
                </a:solidFill>
                <a:latin typeface="黑体" panose="02010609060101010101" pitchFamily="49" charset="-122"/>
                <a:ea typeface="黑体" panose="02010609060101010101" pitchFamily="49" charset="-122"/>
                <a:cs typeface="+mn-ea"/>
                <a:sym typeface="+mn-lt"/>
              </a:endParaRPr>
            </a:p>
          </p:txBody>
        </p:sp>
        <p:grpSp>
          <p:nvGrpSpPr>
            <p:cNvPr id="116" name="Group 1286">
              <a:extLst>
                <a:ext uri="{FF2B5EF4-FFF2-40B4-BE49-F238E27FC236}">
                  <a16:creationId xmlns:a16="http://schemas.microsoft.com/office/drawing/2014/main" id="{F01AEC81-F89D-C145-8757-85FC721A5AA5}"/>
                </a:ext>
              </a:extLst>
            </p:cNvPr>
            <p:cNvGrpSpPr/>
            <p:nvPr/>
          </p:nvGrpSpPr>
          <p:grpSpPr>
            <a:xfrm>
              <a:off x="5768323" y="1253014"/>
              <a:ext cx="627911" cy="627911"/>
              <a:chOff x="0" y="0"/>
              <a:chExt cx="1255859" cy="1255859"/>
            </a:xfrm>
          </p:grpSpPr>
          <p:sp>
            <p:nvSpPr>
              <p:cNvPr id="117" name="Shape 1284">
                <a:extLst>
                  <a:ext uri="{FF2B5EF4-FFF2-40B4-BE49-F238E27FC236}">
                    <a16:creationId xmlns:a16="http://schemas.microsoft.com/office/drawing/2014/main" id="{065C8FEF-78F9-354F-87AB-529DC0BFD1FA}"/>
                  </a:ext>
                </a:extLst>
              </p:cNvPr>
              <p:cNvSpPr/>
              <p:nvPr/>
            </p:nvSpPr>
            <p:spPr>
              <a:xfrm>
                <a:off x="0" y="0"/>
                <a:ext cx="1255859" cy="125585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0" cap="flat">
                <a:solidFill>
                  <a:schemeClr val="bg1"/>
                </a:solidFill>
                <a:prstDash val="solid"/>
                <a:miter lim="400000"/>
              </a:ln>
              <a:effectLst/>
            </p:spPr>
            <p:txBody>
              <a:bodyPr wrap="square" lIns="0" tIns="0" rIns="0" bIns="0" numCol="1" anchor="ctr">
                <a:noAutofit/>
              </a:bodyPr>
              <a:lstStyle/>
              <a:p>
                <a:pPr algn="ctr">
                  <a:defRPr sz="2400" spc="24"/>
                </a:pPr>
                <a:endParaRPr sz="1200" spc="24">
                  <a:solidFill>
                    <a:prstClr val="black"/>
                  </a:solidFill>
                  <a:latin typeface="黑体" panose="02010609060101010101" pitchFamily="49" charset="-122"/>
                  <a:ea typeface="黑体" panose="02010609060101010101" pitchFamily="49" charset="-122"/>
                  <a:cs typeface="+mn-ea"/>
                  <a:sym typeface="+mn-lt"/>
                </a:endParaRPr>
              </a:p>
            </p:txBody>
          </p:sp>
          <p:sp>
            <p:nvSpPr>
              <p:cNvPr id="118" name="Shape 1285">
                <a:extLst>
                  <a:ext uri="{FF2B5EF4-FFF2-40B4-BE49-F238E27FC236}">
                    <a16:creationId xmlns:a16="http://schemas.microsoft.com/office/drawing/2014/main" id="{2D0102A1-FD94-274C-ADB5-2E84017EA3E6}"/>
                  </a:ext>
                </a:extLst>
              </p:cNvPr>
              <p:cNvSpPr/>
              <p:nvPr/>
            </p:nvSpPr>
            <p:spPr>
              <a:xfrm>
                <a:off x="227914" y="386628"/>
                <a:ext cx="800033" cy="60059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lgn="ctr">
                  <a:lnSpc>
                    <a:spcPct val="120000"/>
                  </a:lnSpc>
                  <a:defRPr>
                    <a:solidFill>
                      <a:srgbClr val="FFFFFF"/>
                    </a:solidFill>
                    <a:latin typeface="Lato Bold"/>
                    <a:ea typeface="Lato Bold"/>
                    <a:cs typeface="Lato Bold"/>
                    <a:sym typeface="Lato Bold"/>
                  </a:defRPr>
                </a:lvl1pPr>
              </a:lstStyle>
              <a:p>
                <a:pPr>
                  <a:defRPr sz="1800" spc="0">
                    <a:solidFill>
                      <a:srgbClr val="000000"/>
                    </a:solidFill>
                  </a:defRPr>
                </a:pPr>
                <a:r>
                  <a:rPr lang="zh-CN" altLang="en-US" sz="1399" dirty="0">
                    <a:solidFill>
                      <a:prstClr val="white"/>
                    </a:solidFill>
                    <a:latin typeface="黑体" panose="02010609060101010101" pitchFamily="49" charset="-122"/>
                    <a:ea typeface="黑体" panose="02010609060101010101" pitchFamily="49" charset="-122"/>
                    <a:cs typeface="+mn-ea"/>
                    <a:sym typeface="+mn-lt"/>
                  </a:rPr>
                  <a:t>开发</a:t>
                </a:r>
                <a:endParaRPr sz="1399" dirty="0">
                  <a:solidFill>
                    <a:prstClr val="white"/>
                  </a:solidFill>
                  <a:latin typeface="黑体" panose="02010609060101010101" pitchFamily="49" charset="-122"/>
                  <a:ea typeface="黑体" panose="02010609060101010101" pitchFamily="49" charset="-122"/>
                  <a:cs typeface="+mn-ea"/>
                  <a:sym typeface="+mn-lt"/>
                </a:endParaRPr>
              </a:p>
            </p:txBody>
          </p:sp>
        </p:grpSp>
        <p:grpSp>
          <p:nvGrpSpPr>
            <p:cNvPr id="119" name="Group 1286">
              <a:extLst>
                <a:ext uri="{FF2B5EF4-FFF2-40B4-BE49-F238E27FC236}">
                  <a16:creationId xmlns:a16="http://schemas.microsoft.com/office/drawing/2014/main" id="{9E0DB476-9124-014B-9875-093102409A2E}"/>
                </a:ext>
              </a:extLst>
            </p:cNvPr>
            <p:cNvGrpSpPr/>
            <p:nvPr/>
          </p:nvGrpSpPr>
          <p:grpSpPr>
            <a:xfrm>
              <a:off x="10662244" y="3407622"/>
              <a:ext cx="627911" cy="627911"/>
              <a:chOff x="0" y="0"/>
              <a:chExt cx="1255859" cy="1255859"/>
            </a:xfrm>
          </p:grpSpPr>
          <p:sp>
            <p:nvSpPr>
              <p:cNvPr id="120" name="Shape 1284">
                <a:extLst>
                  <a:ext uri="{FF2B5EF4-FFF2-40B4-BE49-F238E27FC236}">
                    <a16:creationId xmlns:a16="http://schemas.microsoft.com/office/drawing/2014/main" id="{C20FD784-C4A5-334E-9B39-F0466AE391AA}"/>
                  </a:ext>
                </a:extLst>
              </p:cNvPr>
              <p:cNvSpPr/>
              <p:nvPr/>
            </p:nvSpPr>
            <p:spPr>
              <a:xfrm>
                <a:off x="0" y="0"/>
                <a:ext cx="1255859" cy="125585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0" cap="flat">
                <a:solidFill>
                  <a:schemeClr val="bg1"/>
                </a:solidFill>
                <a:prstDash val="solid"/>
                <a:miter lim="400000"/>
              </a:ln>
              <a:effectLst/>
            </p:spPr>
            <p:txBody>
              <a:bodyPr wrap="square" lIns="0" tIns="0" rIns="0" bIns="0" numCol="1" anchor="ctr">
                <a:noAutofit/>
              </a:bodyPr>
              <a:lstStyle/>
              <a:p>
                <a:pPr algn="ctr">
                  <a:defRPr sz="2400" spc="24"/>
                </a:pPr>
                <a:endParaRPr sz="1200" spc="24">
                  <a:solidFill>
                    <a:prstClr val="black"/>
                  </a:solidFill>
                  <a:latin typeface="黑体" panose="02010609060101010101" pitchFamily="49" charset="-122"/>
                  <a:ea typeface="黑体" panose="02010609060101010101" pitchFamily="49" charset="-122"/>
                  <a:cs typeface="+mn-ea"/>
                  <a:sym typeface="+mn-lt"/>
                </a:endParaRPr>
              </a:p>
            </p:txBody>
          </p:sp>
          <p:sp>
            <p:nvSpPr>
              <p:cNvPr id="121" name="Shape 1285">
                <a:extLst>
                  <a:ext uri="{FF2B5EF4-FFF2-40B4-BE49-F238E27FC236}">
                    <a16:creationId xmlns:a16="http://schemas.microsoft.com/office/drawing/2014/main" id="{4276D67D-7C25-E44A-B50A-78FC0B731EBF}"/>
                  </a:ext>
                </a:extLst>
              </p:cNvPr>
              <p:cNvSpPr/>
              <p:nvPr/>
            </p:nvSpPr>
            <p:spPr>
              <a:xfrm>
                <a:off x="227916" y="386628"/>
                <a:ext cx="800033" cy="60059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lgn="ctr">
                  <a:lnSpc>
                    <a:spcPct val="120000"/>
                  </a:lnSpc>
                  <a:defRPr>
                    <a:solidFill>
                      <a:srgbClr val="FFFFFF"/>
                    </a:solidFill>
                    <a:latin typeface="Lato Bold"/>
                    <a:ea typeface="Lato Bold"/>
                    <a:cs typeface="Lato Bold"/>
                    <a:sym typeface="Lato Bold"/>
                  </a:defRPr>
                </a:lvl1pPr>
              </a:lstStyle>
              <a:p>
                <a:pPr>
                  <a:defRPr sz="1800" spc="0">
                    <a:solidFill>
                      <a:srgbClr val="000000"/>
                    </a:solidFill>
                  </a:defRPr>
                </a:pPr>
                <a:r>
                  <a:rPr lang="zh-CN" altLang="en-US" sz="1399" dirty="0">
                    <a:solidFill>
                      <a:prstClr val="white"/>
                    </a:solidFill>
                    <a:latin typeface="黑体" panose="02010609060101010101" pitchFamily="49" charset="-122"/>
                    <a:ea typeface="黑体" panose="02010609060101010101" pitchFamily="49" charset="-122"/>
                    <a:cs typeface="+mn-ea"/>
                    <a:sym typeface="+mn-lt"/>
                  </a:rPr>
                  <a:t>测试</a:t>
                </a:r>
                <a:endParaRPr sz="1399" dirty="0">
                  <a:solidFill>
                    <a:prstClr val="white"/>
                  </a:solidFill>
                  <a:latin typeface="黑体" panose="02010609060101010101" pitchFamily="49" charset="-122"/>
                  <a:ea typeface="黑体" panose="02010609060101010101" pitchFamily="49" charset="-122"/>
                  <a:cs typeface="+mn-ea"/>
                  <a:sym typeface="+mn-lt"/>
                </a:endParaRPr>
              </a:p>
            </p:txBody>
          </p:sp>
        </p:grpSp>
        <p:sp>
          <p:nvSpPr>
            <p:cNvPr id="122" name="TextBox 121">
              <a:extLst>
                <a:ext uri="{FF2B5EF4-FFF2-40B4-BE49-F238E27FC236}">
                  <a16:creationId xmlns:a16="http://schemas.microsoft.com/office/drawing/2014/main" id="{D93199C1-14DD-824D-B80A-4679B064FBFF}"/>
                </a:ext>
              </a:extLst>
            </p:cNvPr>
            <p:cNvSpPr txBox="1"/>
            <p:nvPr/>
          </p:nvSpPr>
          <p:spPr>
            <a:xfrm>
              <a:off x="9167484" y="3493606"/>
              <a:ext cx="462862" cy="428821"/>
            </a:xfrm>
            <a:prstGeom prst="rect">
              <a:avLst/>
            </a:prstGeom>
            <a:noFill/>
          </p:spPr>
          <p:txBody>
            <a:bodyPr wrap="none" rtlCol="0">
              <a:spAutoFit/>
            </a:bodyPr>
            <a:lstStyle/>
            <a:p>
              <a:r>
                <a:rPr lang="en-US" altLang="zh-CN" sz="1798" dirty="0">
                  <a:solidFill>
                    <a:srgbClr val="FFC000"/>
                  </a:solidFill>
                  <a:latin typeface="黑体" panose="02010609060101010101" pitchFamily="49" charset="-122"/>
                  <a:ea typeface="黑体" panose="02010609060101010101" pitchFamily="49" charset="-122"/>
                  <a:cs typeface="+mn-ea"/>
                  <a:sym typeface="+mn-lt"/>
                </a:rPr>
                <a:t>&gt;&gt;</a:t>
              </a:r>
              <a:endParaRPr lang="en-US" sz="1798" dirty="0">
                <a:solidFill>
                  <a:srgbClr val="FFC000"/>
                </a:solidFill>
                <a:latin typeface="黑体" panose="02010609060101010101" pitchFamily="49" charset="-122"/>
                <a:ea typeface="黑体" panose="02010609060101010101" pitchFamily="49" charset="-122"/>
                <a:cs typeface="+mn-ea"/>
                <a:sym typeface="+mn-lt"/>
              </a:endParaRPr>
            </a:p>
          </p:txBody>
        </p:sp>
        <p:sp>
          <p:nvSpPr>
            <p:cNvPr id="123" name="TextBox 122">
              <a:extLst>
                <a:ext uri="{FF2B5EF4-FFF2-40B4-BE49-F238E27FC236}">
                  <a16:creationId xmlns:a16="http://schemas.microsoft.com/office/drawing/2014/main" id="{DEA364AC-DB3B-2740-AAD8-731D84EFEEDA}"/>
                </a:ext>
              </a:extLst>
            </p:cNvPr>
            <p:cNvSpPr txBox="1"/>
            <p:nvPr/>
          </p:nvSpPr>
          <p:spPr>
            <a:xfrm rot="5400000">
              <a:off x="5865797" y="2126825"/>
              <a:ext cx="482842" cy="411077"/>
            </a:xfrm>
            <a:prstGeom prst="rect">
              <a:avLst/>
            </a:prstGeom>
            <a:noFill/>
          </p:spPr>
          <p:txBody>
            <a:bodyPr wrap="none" rtlCol="0">
              <a:spAutoFit/>
            </a:bodyPr>
            <a:lstStyle/>
            <a:p>
              <a:r>
                <a:rPr lang="en-US" altLang="zh-CN" sz="1798" dirty="0">
                  <a:solidFill>
                    <a:srgbClr val="FFC000"/>
                  </a:solidFill>
                  <a:latin typeface="黑体" panose="02010609060101010101" pitchFamily="49" charset="-122"/>
                  <a:ea typeface="黑体" panose="02010609060101010101" pitchFamily="49" charset="-122"/>
                  <a:cs typeface="+mn-ea"/>
                  <a:sym typeface="+mn-lt"/>
                </a:rPr>
                <a:t>&gt;&gt;</a:t>
              </a:r>
              <a:endParaRPr lang="en-US" sz="1798" dirty="0">
                <a:solidFill>
                  <a:srgbClr val="FFC000"/>
                </a:solidFill>
                <a:latin typeface="黑体" panose="02010609060101010101" pitchFamily="49" charset="-122"/>
                <a:ea typeface="黑体" panose="02010609060101010101" pitchFamily="49" charset="-122"/>
                <a:cs typeface="+mn-ea"/>
                <a:sym typeface="+mn-lt"/>
              </a:endParaRPr>
            </a:p>
          </p:txBody>
        </p:sp>
        <p:sp>
          <p:nvSpPr>
            <p:cNvPr id="124" name="TextBox 123">
              <a:extLst>
                <a:ext uri="{FF2B5EF4-FFF2-40B4-BE49-F238E27FC236}">
                  <a16:creationId xmlns:a16="http://schemas.microsoft.com/office/drawing/2014/main" id="{9CBDFB84-6514-494E-90ED-C504C9233817}"/>
                </a:ext>
              </a:extLst>
            </p:cNvPr>
            <p:cNvSpPr txBox="1"/>
            <p:nvPr/>
          </p:nvSpPr>
          <p:spPr>
            <a:xfrm>
              <a:off x="7055939" y="3481917"/>
              <a:ext cx="462862" cy="428821"/>
            </a:xfrm>
            <a:prstGeom prst="rect">
              <a:avLst/>
            </a:prstGeom>
            <a:noFill/>
          </p:spPr>
          <p:txBody>
            <a:bodyPr wrap="none" rtlCol="0">
              <a:spAutoFit/>
            </a:bodyPr>
            <a:lstStyle/>
            <a:p>
              <a:r>
                <a:rPr lang="en-US" altLang="zh-CN" sz="1798" dirty="0">
                  <a:solidFill>
                    <a:srgbClr val="FFC000"/>
                  </a:solidFill>
                  <a:latin typeface="黑体" panose="02010609060101010101" pitchFamily="49" charset="-122"/>
                  <a:ea typeface="黑体" panose="02010609060101010101" pitchFamily="49" charset="-122"/>
                  <a:cs typeface="+mn-ea"/>
                  <a:sym typeface="+mn-lt"/>
                </a:rPr>
                <a:t>&gt;&gt;</a:t>
              </a:r>
              <a:endParaRPr lang="en-US" sz="1798" dirty="0">
                <a:solidFill>
                  <a:srgbClr val="FFC000"/>
                </a:solidFill>
                <a:latin typeface="黑体" panose="02010609060101010101" pitchFamily="49" charset="-122"/>
                <a:ea typeface="黑体" panose="02010609060101010101" pitchFamily="49" charset="-122"/>
                <a:cs typeface="+mn-ea"/>
                <a:sym typeface="+mn-lt"/>
              </a:endParaRPr>
            </a:p>
          </p:txBody>
        </p:sp>
      </p:grpSp>
      <p:pic>
        <p:nvPicPr>
          <p:cNvPr id="6" name="图片 5"/>
          <p:cNvPicPr>
            <a:picLocks noChangeAspect="1"/>
          </p:cNvPicPr>
          <p:nvPr/>
        </p:nvPicPr>
        <p:blipFill>
          <a:blip r:embed="rId3"/>
          <a:stretch>
            <a:fillRect/>
          </a:stretch>
        </p:blipFill>
        <p:spPr>
          <a:xfrm>
            <a:off x="887106" y="3839813"/>
            <a:ext cx="4840986" cy="1795214"/>
          </a:xfrm>
          <a:prstGeom prst="rect">
            <a:avLst/>
          </a:prstGeom>
          <a:ln w="12700">
            <a:solidFill>
              <a:schemeClr val="bg1">
                <a:lumMod val="85000"/>
              </a:schemeClr>
            </a:solidFill>
          </a:ln>
        </p:spPr>
      </p:pic>
    </p:spTree>
    <p:extLst>
      <p:ext uri="{BB962C8B-B14F-4D97-AF65-F5344CB8AC3E}">
        <p14:creationId xmlns:p14="http://schemas.microsoft.com/office/powerpoint/2010/main" val="40817616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zh-CN" altLang="en-US" dirty="0">
                <a:cs typeface="+mn-ea"/>
                <a:sym typeface="+mn-lt"/>
              </a:rPr>
              <a:t>持续集成和持续部署</a:t>
            </a:r>
            <a:endParaRPr lang="en-US" dirty="0">
              <a:cs typeface="+mn-ea"/>
              <a:sym typeface="+mn-lt"/>
            </a:endParaRPr>
          </a:p>
        </p:txBody>
      </p:sp>
      <p:sp>
        <p:nvSpPr>
          <p:cNvPr id="5" name="文本占位符 4"/>
          <p:cNvSpPr>
            <a:spLocks noGrp="1"/>
          </p:cNvSpPr>
          <p:nvPr>
            <p:ph type="body" sz="quarter" idx="10"/>
          </p:nvPr>
        </p:nvSpPr>
        <p:spPr/>
        <p:txBody>
          <a:bodyPr/>
          <a:lstStyle/>
          <a:p>
            <a:r>
              <a:rPr lang="zh-CN" altLang="en-US" dirty="0">
                <a:cs typeface="+mn-ea"/>
                <a:sym typeface="+mn-lt"/>
              </a:rPr>
              <a:t>使用华为云</a:t>
            </a:r>
            <a:r>
              <a:rPr lang="en-US" altLang="zh-CN" dirty="0" err="1">
                <a:cs typeface="+mn-ea"/>
                <a:sym typeface="+mn-lt"/>
              </a:rPr>
              <a:t>DevCloud</a:t>
            </a:r>
            <a:r>
              <a:rPr lang="zh-CN" altLang="en-US" dirty="0">
                <a:cs typeface="+mn-ea"/>
                <a:sym typeface="+mn-lt"/>
              </a:rPr>
              <a:t>内置的</a:t>
            </a:r>
            <a:r>
              <a:rPr lang="en-US" altLang="zh-CN" dirty="0">
                <a:cs typeface="+mn-ea"/>
                <a:sym typeface="+mn-lt"/>
              </a:rPr>
              <a:t>CI/CD</a:t>
            </a:r>
            <a:r>
              <a:rPr lang="zh-CN" altLang="en-US" dirty="0">
                <a:cs typeface="+mn-ea"/>
                <a:sym typeface="+mn-lt"/>
              </a:rPr>
              <a:t>能力，持续交付价值</a:t>
            </a:r>
          </a:p>
          <a:p>
            <a:endParaRPr lang="zh-CN" altLang="en-US" dirty="0">
              <a:cs typeface="+mn-ea"/>
              <a:sym typeface="+mn-lt"/>
            </a:endParaRPr>
          </a:p>
        </p:txBody>
      </p:sp>
      <p:grpSp>
        <p:nvGrpSpPr>
          <p:cNvPr id="8" name="组合 7"/>
          <p:cNvGrpSpPr/>
          <p:nvPr/>
        </p:nvGrpSpPr>
        <p:grpSpPr>
          <a:xfrm>
            <a:off x="842922" y="1663760"/>
            <a:ext cx="6669381" cy="4456393"/>
            <a:chOff x="0" y="923335"/>
            <a:chExt cx="7658574" cy="5119726"/>
          </a:xfrm>
        </p:grpSpPr>
        <p:sp>
          <p:nvSpPr>
            <p:cNvPr id="1249" name="Shape 1249"/>
            <p:cNvSpPr/>
            <p:nvPr/>
          </p:nvSpPr>
          <p:spPr>
            <a:xfrm>
              <a:off x="1548749" y="923335"/>
              <a:ext cx="75" cy="318083"/>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lnSpc>
                  <a:spcPct val="120000"/>
                </a:lnSpc>
                <a:defRPr sz="3000" spc="90">
                  <a:latin typeface="+mn-lt"/>
                  <a:ea typeface="+mn-ea"/>
                  <a:cs typeface="+mn-cs"/>
                  <a:sym typeface="Lato Light"/>
                </a:defRPr>
              </a:lvl1pPr>
            </a:lstStyle>
            <a:p>
              <a:pPr>
                <a:defRPr sz="1800" spc="0"/>
              </a:pPr>
              <a:endParaRPr sz="1499" spc="45" dirty="0">
                <a:solidFill>
                  <a:prstClr val="black"/>
                </a:solidFill>
                <a:latin typeface="黑体" panose="02010609060101010101" pitchFamily="49" charset="-122"/>
                <a:ea typeface="黑体" panose="02010609060101010101" pitchFamily="49" charset="-122"/>
                <a:cs typeface="+mn-ea"/>
                <a:sym typeface="+mn-lt"/>
              </a:endParaRPr>
            </a:p>
          </p:txBody>
        </p:sp>
        <p:sp>
          <p:nvSpPr>
            <p:cNvPr id="70" name="Shape 1250">
              <a:extLst>
                <a:ext uri="{FF2B5EF4-FFF2-40B4-BE49-F238E27FC236}">
                  <a16:creationId xmlns:a16="http://schemas.microsoft.com/office/drawing/2014/main" id="{94443860-2009-C94D-AB69-AD70F37761D8}"/>
                </a:ext>
              </a:extLst>
            </p:cNvPr>
            <p:cNvSpPr/>
            <p:nvPr/>
          </p:nvSpPr>
          <p:spPr>
            <a:xfrm rot="5400000" flipH="1" flipV="1">
              <a:off x="1708747" y="-668274"/>
              <a:ext cx="2672217" cy="6089711"/>
            </a:xfrm>
            <a:custGeom>
              <a:avLst/>
              <a:gdLst/>
              <a:ahLst/>
              <a:cxnLst>
                <a:cxn ang="0">
                  <a:pos x="wd2" y="hd2"/>
                </a:cxn>
                <a:cxn ang="5400000">
                  <a:pos x="wd2" y="hd2"/>
                </a:cxn>
                <a:cxn ang="10800000">
                  <a:pos x="wd2" y="hd2"/>
                </a:cxn>
                <a:cxn ang="16200000">
                  <a:pos x="wd2" y="hd2"/>
                </a:cxn>
              </a:cxnLst>
              <a:rect l="0" t="0" r="r" b="b"/>
              <a:pathLst>
                <a:path w="21544" h="21571" extrusionOk="0">
                  <a:moveTo>
                    <a:pt x="9" y="0"/>
                  </a:moveTo>
                  <a:lnTo>
                    <a:pt x="9" y="20166"/>
                  </a:lnTo>
                  <a:cubicBezTo>
                    <a:pt x="-56" y="20547"/>
                    <a:pt x="210" y="20923"/>
                    <a:pt x="736" y="21193"/>
                  </a:cubicBezTo>
                  <a:cubicBezTo>
                    <a:pt x="1262" y="21463"/>
                    <a:pt x="1993" y="21600"/>
                    <a:pt x="2734" y="21566"/>
                  </a:cubicBezTo>
                  <a:lnTo>
                    <a:pt x="21544" y="21566"/>
                  </a:lnTo>
                </a:path>
              </a:pathLst>
            </a:custGeom>
            <a:ln w="63500">
              <a:solidFill>
                <a:schemeClr val="accent5"/>
              </a:solidFill>
              <a:miter lim="400000"/>
            </a:ln>
          </p:spPr>
          <p:txBody>
            <a:bodyPr lIns="19042" tIns="19042" rIns="19042" bIns="19042" anchor="ctr"/>
            <a:lstStyle/>
            <a:p>
              <a:pPr defTabSz="228486">
                <a:defRPr sz="3000" spc="209">
                  <a:solidFill>
                    <a:srgbClr val="FFFFFF"/>
                  </a:solidFill>
                  <a:effectLst>
                    <a:outerShdw blurRad="38100" dist="12700" dir="5400000" rotWithShape="0">
                      <a:srgbClr val="000000">
                        <a:alpha val="50000"/>
                      </a:srgbClr>
                    </a:outerShdw>
                  </a:effectLst>
                  <a:latin typeface="FontAwesome"/>
                  <a:ea typeface="FontAwesome"/>
                  <a:cs typeface="FontAwesome"/>
                  <a:sym typeface="FontAwesome"/>
                </a:defRPr>
              </a:pPr>
              <a:endParaRPr sz="1499" spc="209">
                <a:solidFill>
                  <a:srgbClr val="FFFFFF"/>
                </a:solidFill>
                <a:effectLst>
                  <a:outerShdw blurRad="38100" dist="12700" dir="5400000" rotWithShape="0">
                    <a:srgbClr val="000000">
                      <a:alpha val="50000"/>
                    </a:srgbClr>
                  </a:outerShdw>
                </a:effectLst>
                <a:latin typeface="黑体" panose="02010609060101010101" pitchFamily="49" charset="-122"/>
                <a:ea typeface="黑体" panose="02010609060101010101" pitchFamily="49" charset="-122"/>
                <a:cs typeface="+mn-ea"/>
                <a:sym typeface="+mn-lt"/>
              </a:endParaRPr>
            </a:p>
          </p:txBody>
        </p:sp>
        <p:grpSp>
          <p:nvGrpSpPr>
            <p:cNvPr id="71" name="Group 1258">
              <a:extLst>
                <a:ext uri="{FF2B5EF4-FFF2-40B4-BE49-F238E27FC236}">
                  <a16:creationId xmlns:a16="http://schemas.microsoft.com/office/drawing/2014/main" id="{FE25E422-8BF2-3F48-BA7C-7355411E32F4}"/>
                </a:ext>
              </a:extLst>
            </p:cNvPr>
            <p:cNvGrpSpPr/>
            <p:nvPr/>
          </p:nvGrpSpPr>
          <p:grpSpPr>
            <a:xfrm>
              <a:off x="5842719" y="2066779"/>
              <a:ext cx="493985" cy="493985"/>
              <a:chOff x="-1" y="25399"/>
              <a:chExt cx="987998" cy="987998"/>
            </a:xfrm>
          </p:grpSpPr>
          <p:grpSp>
            <p:nvGrpSpPr>
              <p:cNvPr id="72" name="Group 1256">
                <a:extLst>
                  <a:ext uri="{FF2B5EF4-FFF2-40B4-BE49-F238E27FC236}">
                    <a16:creationId xmlns:a16="http://schemas.microsoft.com/office/drawing/2014/main" id="{C5BFCE5D-64BC-D543-A768-D086560D83C0}"/>
                  </a:ext>
                </a:extLst>
              </p:cNvPr>
              <p:cNvGrpSpPr/>
              <p:nvPr/>
            </p:nvGrpSpPr>
            <p:grpSpPr>
              <a:xfrm>
                <a:off x="-1" y="25399"/>
                <a:ext cx="987998" cy="987998"/>
                <a:chOff x="0" y="25399"/>
                <a:chExt cx="987996" cy="987996"/>
              </a:xfrm>
            </p:grpSpPr>
            <p:sp>
              <p:nvSpPr>
                <p:cNvPr id="74" name="Shape 1254">
                  <a:extLst>
                    <a:ext uri="{FF2B5EF4-FFF2-40B4-BE49-F238E27FC236}">
                      <a16:creationId xmlns:a16="http://schemas.microsoft.com/office/drawing/2014/main" id="{1F917405-32B8-5148-A57E-2DE8C0AAA56A}"/>
                    </a:ext>
                  </a:extLst>
                </p:cNvPr>
                <p:cNvSpPr/>
                <p:nvPr/>
              </p:nvSpPr>
              <p:spPr>
                <a:xfrm>
                  <a:off x="0" y="25400"/>
                  <a:ext cx="987997" cy="98799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12700" cap="flat">
                  <a:noFill/>
                  <a:miter lim="400000"/>
                </a:ln>
                <a:effectLst/>
              </p:spPr>
              <p:txBody>
                <a:bodyPr wrap="square" lIns="19042" tIns="19042" rIns="19042" bIns="19042" numCol="1" anchor="ctr">
                  <a:noAutofit/>
                </a:bodyPr>
                <a:lstStyle/>
                <a:p>
                  <a:pPr defTabSz="228486">
                    <a:defRPr sz="3000" spc="29">
                      <a:solidFill>
                        <a:srgbClr val="F2F2F2"/>
                      </a:solidFill>
                      <a:effectLst>
                        <a:outerShdw blurRad="38100" dist="12700" dir="5400000" rotWithShape="0">
                          <a:srgbClr val="000000">
                            <a:alpha val="50000"/>
                          </a:srgbClr>
                        </a:outerShdw>
                      </a:effectLst>
                    </a:defRPr>
                  </a:pPr>
                  <a:endParaRPr sz="1499" spc="29">
                    <a:solidFill>
                      <a:srgbClr val="F2F2F2"/>
                    </a:solidFill>
                    <a:effectLst>
                      <a:outerShdw blurRad="38100" dist="12700" dir="5400000" rotWithShape="0">
                        <a:srgbClr val="000000">
                          <a:alpha val="50000"/>
                        </a:srgbClr>
                      </a:outerShdw>
                    </a:effectLst>
                    <a:latin typeface="黑体" panose="02010609060101010101" pitchFamily="49" charset="-122"/>
                    <a:ea typeface="黑体" panose="02010609060101010101" pitchFamily="49" charset="-122"/>
                    <a:cs typeface="+mn-ea"/>
                    <a:sym typeface="+mn-lt"/>
                  </a:endParaRPr>
                </a:p>
              </p:txBody>
            </p:sp>
            <p:sp>
              <p:nvSpPr>
                <p:cNvPr id="75" name="Shape 1255">
                  <a:extLst>
                    <a:ext uri="{FF2B5EF4-FFF2-40B4-BE49-F238E27FC236}">
                      <a16:creationId xmlns:a16="http://schemas.microsoft.com/office/drawing/2014/main" id="{FA4F4F79-CB2B-CE48-83DF-5A5ED0CE7E5A}"/>
                    </a:ext>
                  </a:extLst>
                </p:cNvPr>
                <p:cNvSpPr/>
                <p:nvPr/>
              </p:nvSpPr>
              <p:spPr>
                <a:xfrm>
                  <a:off x="75995" y="101395"/>
                  <a:ext cx="836007" cy="83600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50800" cap="flat">
                  <a:solidFill>
                    <a:schemeClr val="accent6"/>
                  </a:solidFill>
                  <a:prstDash val="solid"/>
                  <a:miter lim="400000"/>
                </a:ln>
                <a:effectLst/>
              </p:spPr>
              <p:txBody>
                <a:bodyPr wrap="square" lIns="19042" tIns="19042" rIns="19042" bIns="19042" numCol="1" anchor="ctr">
                  <a:noAutofit/>
                </a:bodyPr>
                <a:lstStyle/>
                <a:p>
                  <a:pPr defTabSz="228486">
                    <a:defRPr sz="3000" spc="209">
                      <a:solidFill>
                        <a:srgbClr val="F26D99"/>
                      </a:solidFill>
                      <a:effectLst>
                        <a:outerShdw blurRad="38100" dist="12700" dir="5400000" rotWithShape="0">
                          <a:srgbClr val="000000">
                            <a:alpha val="50000"/>
                          </a:srgbClr>
                        </a:outerShdw>
                      </a:effectLst>
                      <a:latin typeface="FontAwesome"/>
                      <a:ea typeface="FontAwesome"/>
                      <a:cs typeface="FontAwesome"/>
                      <a:sym typeface="FontAwesome"/>
                    </a:defRPr>
                  </a:pPr>
                  <a:endParaRPr sz="1499" spc="209">
                    <a:solidFill>
                      <a:srgbClr val="F26D99"/>
                    </a:solidFill>
                    <a:effectLst>
                      <a:outerShdw blurRad="38100" dist="12700" dir="5400000" rotWithShape="0">
                        <a:srgbClr val="000000">
                          <a:alpha val="50000"/>
                        </a:srgbClr>
                      </a:outerShdw>
                    </a:effectLst>
                    <a:latin typeface="黑体" panose="02010609060101010101" pitchFamily="49" charset="-122"/>
                    <a:ea typeface="黑体" panose="02010609060101010101" pitchFamily="49" charset="-122"/>
                    <a:cs typeface="+mn-ea"/>
                    <a:sym typeface="+mn-lt"/>
                  </a:endParaRPr>
                </a:p>
              </p:txBody>
            </p:sp>
          </p:grpSp>
          <p:sp>
            <p:nvSpPr>
              <p:cNvPr id="73" name="Shape 1257">
                <a:extLst>
                  <a:ext uri="{FF2B5EF4-FFF2-40B4-BE49-F238E27FC236}">
                    <a16:creationId xmlns:a16="http://schemas.microsoft.com/office/drawing/2014/main" id="{3B8F21EB-F4F6-854B-AC7A-DB215101770A}"/>
                  </a:ext>
                </a:extLst>
              </p:cNvPr>
              <p:cNvSpPr/>
              <p:nvPr/>
            </p:nvSpPr>
            <p:spPr>
              <a:xfrm>
                <a:off x="237039" y="266485"/>
                <a:ext cx="552344" cy="564958"/>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oAutofit/>
              </a:bodyPr>
              <a:lstStyle>
                <a:lvl1pPr algn="ctr">
                  <a:lnSpc>
                    <a:spcPct val="100000"/>
                  </a:lnSpc>
                  <a:buClr>
                    <a:srgbClr val="FFFFFF"/>
                  </a:buClr>
                  <a:buFont typeface="FontAwesome"/>
                  <a:defRPr sz="3800" spc="38">
                    <a:latin typeface="FontAwesome"/>
                    <a:ea typeface="FontAwesome"/>
                    <a:cs typeface="FontAwesome"/>
                    <a:sym typeface="FontAwesome"/>
                  </a:defRPr>
                </a:lvl1pPr>
              </a:lstStyle>
              <a:p>
                <a:pPr>
                  <a:defRPr sz="1800" spc="0"/>
                </a:pPr>
                <a:endParaRPr sz="1848" spc="19" dirty="0">
                  <a:solidFill>
                    <a:prstClr val="black"/>
                  </a:solidFill>
                  <a:latin typeface="黑体" panose="02010609060101010101" pitchFamily="49" charset="-122"/>
                  <a:ea typeface="黑体" panose="02010609060101010101" pitchFamily="49" charset="-122"/>
                  <a:cs typeface="+mn-ea"/>
                  <a:sym typeface="+mn-lt"/>
                </a:endParaRPr>
              </a:p>
            </p:txBody>
          </p:sp>
        </p:grpSp>
        <p:grpSp>
          <p:nvGrpSpPr>
            <p:cNvPr id="79" name="Group 1263">
              <a:extLst>
                <a:ext uri="{FF2B5EF4-FFF2-40B4-BE49-F238E27FC236}">
                  <a16:creationId xmlns:a16="http://schemas.microsoft.com/office/drawing/2014/main" id="{F2ED11C0-4006-CF47-8C6C-CDDDE97305BF}"/>
                </a:ext>
              </a:extLst>
            </p:cNvPr>
            <p:cNvGrpSpPr/>
            <p:nvPr/>
          </p:nvGrpSpPr>
          <p:grpSpPr>
            <a:xfrm>
              <a:off x="4612642" y="3461059"/>
              <a:ext cx="493984" cy="493984"/>
              <a:chOff x="0" y="25399"/>
              <a:chExt cx="987996" cy="987996"/>
            </a:xfrm>
          </p:grpSpPr>
          <p:grpSp>
            <p:nvGrpSpPr>
              <p:cNvPr id="83" name="Group 1261">
                <a:extLst>
                  <a:ext uri="{FF2B5EF4-FFF2-40B4-BE49-F238E27FC236}">
                    <a16:creationId xmlns:a16="http://schemas.microsoft.com/office/drawing/2014/main" id="{9A1BE923-71D8-A44A-BA94-9E5D5398875A}"/>
                  </a:ext>
                </a:extLst>
              </p:cNvPr>
              <p:cNvGrpSpPr/>
              <p:nvPr/>
            </p:nvGrpSpPr>
            <p:grpSpPr>
              <a:xfrm>
                <a:off x="-1" y="25399"/>
                <a:ext cx="987998" cy="987998"/>
                <a:chOff x="0" y="25399"/>
                <a:chExt cx="987996" cy="987996"/>
              </a:xfrm>
            </p:grpSpPr>
            <p:sp>
              <p:nvSpPr>
                <p:cNvPr id="87" name="Shape 1259">
                  <a:extLst>
                    <a:ext uri="{FF2B5EF4-FFF2-40B4-BE49-F238E27FC236}">
                      <a16:creationId xmlns:a16="http://schemas.microsoft.com/office/drawing/2014/main" id="{81C9765A-683D-2847-B3F8-6311D4322F66}"/>
                    </a:ext>
                  </a:extLst>
                </p:cNvPr>
                <p:cNvSpPr/>
                <p:nvPr/>
              </p:nvSpPr>
              <p:spPr>
                <a:xfrm>
                  <a:off x="0" y="25400"/>
                  <a:ext cx="987997" cy="98799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12700" cap="flat">
                  <a:noFill/>
                  <a:miter lim="400000"/>
                </a:ln>
                <a:effectLst/>
              </p:spPr>
              <p:txBody>
                <a:bodyPr wrap="square" lIns="19042" tIns="19042" rIns="19042" bIns="19042" numCol="1" anchor="ctr">
                  <a:noAutofit/>
                </a:bodyPr>
                <a:lstStyle/>
                <a:p>
                  <a:pPr defTabSz="228486">
                    <a:defRPr sz="3000" spc="29">
                      <a:solidFill>
                        <a:srgbClr val="F2F2F2"/>
                      </a:solidFill>
                      <a:effectLst>
                        <a:outerShdw blurRad="38100" dist="12700" dir="5400000" rotWithShape="0">
                          <a:srgbClr val="000000">
                            <a:alpha val="50000"/>
                          </a:srgbClr>
                        </a:outerShdw>
                      </a:effectLst>
                    </a:defRPr>
                  </a:pPr>
                  <a:endParaRPr sz="1499" spc="29">
                    <a:solidFill>
                      <a:srgbClr val="F2F2F2"/>
                    </a:solidFill>
                    <a:effectLst>
                      <a:outerShdw blurRad="38100" dist="12700" dir="5400000" rotWithShape="0">
                        <a:srgbClr val="000000">
                          <a:alpha val="50000"/>
                        </a:srgbClr>
                      </a:outerShdw>
                    </a:effectLst>
                    <a:latin typeface="黑体" panose="02010609060101010101" pitchFamily="49" charset="-122"/>
                    <a:ea typeface="黑体" panose="02010609060101010101" pitchFamily="49" charset="-122"/>
                    <a:cs typeface="+mn-ea"/>
                    <a:sym typeface="+mn-lt"/>
                  </a:endParaRPr>
                </a:p>
              </p:txBody>
            </p:sp>
            <p:sp>
              <p:nvSpPr>
                <p:cNvPr id="89" name="Shape 1260">
                  <a:extLst>
                    <a:ext uri="{FF2B5EF4-FFF2-40B4-BE49-F238E27FC236}">
                      <a16:creationId xmlns:a16="http://schemas.microsoft.com/office/drawing/2014/main" id="{C85A5C64-9E81-0B4B-8104-E709EE281BAA}"/>
                    </a:ext>
                  </a:extLst>
                </p:cNvPr>
                <p:cNvSpPr/>
                <p:nvPr/>
              </p:nvSpPr>
              <p:spPr>
                <a:xfrm>
                  <a:off x="75995" y="101395"/>
                  <a:ext cx="836007" cy="83600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50800" cap="flat">
                  <a:solidFill>
                    <a:schemeClr val="accent6"/>
                  </a:solidFill>
                  <a:prstDash val="solid"/>
                  <a:miter lim="400000"/>
                </a:ln>
                <a:effectLst/>
              </p:spPr>
              <p:txBody>
                <a:bodyPr wrap="square" lIns="19042" tIns="19042" rIns="19042" bIns="19042" numCol="1" anchor="ctr">
                  <a:noAutofit/>
                </a:bodyPr>
                <a:lstStyle/>
                <a:p>
                  <a:pPr defTabSz="228486">
                    <a:defRPr sz="3000" spc="209">
                      <a:solidFill>
                        <a:srgbClr val="F26D99"/>
                      </a:solidFill>
                      <a:effectLst>
                        <a:outerShdw blurRad="38100" dist="12700" dir="5400000" rotWithShape="0">
                          <a:srgbClr val="000000">
                            <a:alpha val="50000"/>
                          </a:srgbClr>
                        </a:outerShdw>
                      </a:effectLst>
                      <a:latin typeface="FontAwesome"/>
                      <a:ea typeface="FontAwesome"/>
                      <a:cs typeface="FontAwesome"/>
                      <a:sym typeface="FontAwesome"/>
                    </a:defRPr>
                  </a:pPr>
                  <a:endParaRPr sz="1499" spc="209">
                    <a:solidFill>
                      <a:srgbClr val="F26D99"/>
                    </a:solidFill>
                    <a:effectLst>
                      <a:outerShdw blurRad="38100" dist="12700" dir="5400000" rotWithShape="0">
                        <a:srgbClr val="000000">
                          <a:alpha val="50000"/>
                        </a:srgbClr>
                      </a:outerShdw>
                    </a:effectLst>
                    <a:latin typeface="黑体" panose="02010609060101010101" pitchFamily="49" charset="-122"/>
                    <a:ea typeface="黑体" panose="02010609060101010101" pitchFamily="49" charset="-122"/>
                    <a:cs typeface="+mn-ea"/>
                    <a:sym typeface="+mn-lt"/>
                  </a:endParaRPr>
                </a:p>
              </p:txBody>
            </p:sp>
          </p:grpSp>
          <p:sp>
            <p:nvSpPr>
              <p:cNvPr id="85" name="Shape 1262">
                <a:extLst>
                  <a:ext uri="{FF2B5EF4-FFF2-40B4-BE49-F238E27FC236}">
                    <a16:creationId xmlns:a16="http://schemas.microsoft.com/office/drawing/2014/main" id="{73E22AE4-3090-F444-9A77-9782A954F54D}"/>
                  </a:ext>
                </a:extLst>
              </p:cNvPr>
              <p:cNvSpPr/>
              <p:nvPr/>
            </p:nvSpPr>
            <p:spPr>
              <a:xfrm>
                <a:off x="230689" y="247435"/>
                <a:ext cx="552343" cy="564958"/>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oAutofit/>
              </a:bodyPr>
              <a:lstStyle>
                <a:lvl1pPr algn="ctr">
                  <a:lnSpc>
                    <a:spcPct val="100000"/>
                  </a:lnSpc>
                  <a:buClr>
                    <a:srgbClr val="FFFFFF"/>
                  </a:buClr>
                  <a:buFont typeface="FontAwesome"/>
                  <a:defRPr sz="3800" spc="38">
                    <a:latin typeface="FontAwesome"/>
                    <a:ea typeface="FontAwesome"/>
                    <a:cs typeface="FontAwesome"/>
                    <a:sym typeface="FontAwesome"/>
                  </a:defRPr>
                </a:lvl1pPr>
              </a:lstStyle>
              <a:p>
                <a:pPr>
                  <a:defRPr sz="1800" spc="0"/>
                </a:pPr>
                <a:endParaRPr sz="1848" spc="19" dirty="0">
                  <a:solidFill>
                    <a:prstClr val="black"/>
                  </a:solidFill>
                  <a:latin typeface="黑体" panose="02010609060101010101" pitchFamily="49" charset="-122"/>
                  <a:ea typeface="黑体" panose="02010609060101010101" pitchFamily="49" charset="-122"/>
                  <a:cs typeface="+mn-ea"/>
                  <a:sym typeface="+mn-lt"/>
                </a:endParaRPr>
              </a:p>
            </p:txBody>
          </p:sp>
        </p:grpSp>
        <p:grpSp>
          <p:nvGrpSpPr>
            <p:cNvPr id="91" name="Group 1268">
              <a:extLst>
                <a:ext uri="{FF2B5EF4-FFF2-40B4-BE49-F238E27FC236}">
                  <a16:creationId xmlns:a16="http://schemas.microsoft.com/office/drawing/2014/main" id="{5D7CCFDF-33B3-1143-BEC0-CB0AA251A0BF}"/>
                </a:ext>
              </a:extLst>
            </p:cNvPr>
            <p:cNvGrpSpPr/>
            <p:nvPr/>
          </p:nvGrpSpPr>
          <p:grpSpPr>
            <a:xfrm>
              <a:off x="1398005" y="3436300"/>
              <a:ext cx="493985" cy="493985"/>
              <a:chOff x="-1" y="25399"/>
              <a:chExt cx="987998" cy="987998"/>
            </a:xfrm>
          </p:grpSpPr>
          <p:grpSp>
            <p:nvGrpSpPr>
              <p:cNvPr id="97" name="Group 1266">
                <a:extLst>
                  <a:ext uri="{FF2B5EF4-FFF2-40B4-BE49-F238E27FC236}">
                    <a16:creationId xmlns:a16="http://schemas.microsoft.com/office/drawing/2014/main" id="{D2AC0EB0-88FE-0F4E-9530-0B15DB167872}"/>
                  </a:ext>
                </a:extLst>
              </p:cNvPr>
              <p:cNvGrpSpPr/>
              <p:nvPr/>
            </p:nvGrpSpPr>
            <p:grpSpPr>
              <a:xfrm>
                <a:off x="-1" y="25399"/>
                <a:ext cx="987998" cy="987998"/>
                <a:chOff x="0" y="25399"/>
                <a:chExt cx="987996" cy="987996"/>
              </a:xfrm>
            </p:grpSpPr>
            <p:sp>
              <p:nvSpPr>
                <p:cNvPr id="99" name="Shape 1264">
                  <a:extLst>
                    <a:ext uri="{FF2B5EF4-FFF2-40B4-BE49-F238E27FC236}">
                      <a16:creationId xmlns:a16="http://schemas.microsoft.com/office/drawing/2014/main" id="{F4FEF774-DB57-3149-BD42-385D54EA51CA}"/>
                    </a:ext>
                  </a:extLst>
                </p:cNvPr>
                <p:cNvSpPr/>
                <p:nvPr/>
              </p:nvSpPr>
              <p:spPr>
                <a:xfrm>
                  <a:off x="0" y="25400"/>
                  <a:ext cx="987997" cy="98799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12700" cap="flat">
                  <a:noFill/>
                  <a:miter lim="400000"/>
                </a:ln>
                <a:effectLst/>
              </p:spPr>
              <p:txBody>
                <a:bodyPr wrap="square" lIns="19042" tIns="19042" rIns="19042" bIns="19042" numCol="1" anchor="ctr">
                  <a:noAutofit/>
                </a:bodyPr>
                <a:lstStyle/>
                <a:p>
                  <a:pPr defTabSz="228486">
                    <a:defRPr sz="3000" spc="29">
                      <a:solidFill>
                        <a:srgbClr val="F2F2F2"/>
                      </a:solidFill>
                      <a:effectLst>
                        <a:outerShdw blurRad="38100" dist="12700" dir="5400000" rotWithShape="0">
                          <a:srgbClr val="000000">
                            <a:alpha val="50000"/>
                          </a:srgbClr>
                        </a:outerShdw>
                      </a:effectLst>
                    </a:defRPr>
                  </a:pPr>
                  <a:endParaRPr sz="1499" spc="29">
                    <a:solidFill>
                      <a:srgbClr val="F2F2F2"/>
                    </a:solidFill>
                    <a:effectLst>
                      <a:outerShdw blurRad="38100" dist="12700" dir="5400000" rotWithShape="0">
                        <a:srgbClr val="000000">
                          <a:alpha val="50000"/>
                        </a:srgbClr>
                      </a:outerShdw>
                    </a:effectLst>
                    <a:latin typeface="黑体" panose="02010609060101010101" pitchFamily="49" charset="-122"/>
                    <a:ea typeface="黑体" panose="02010609060101010101" pitchFamily="49" charset="-122"/>
                    <a:cs typeface="+mn-ea"/>
                    <a:sym typeface="+mn-lt"/>
                  </a:endParaRPr>
                </a:p>
              </p:txBody>
            </p:sp>
            <p:sp>
              <p:nvSpPr>
                <p:cNvPr id="100" name="Shape 1265">
                  <a:extLst>
                    <a:ext uri="{FF2B5EF4-FFF2-40B4-BE49-F238E27FC236}">
                      <a16:creationId xmlns:a16="http://schemas.microsoft.com/office/drawing/2014/main" id="{D0F47B58-0B57-8644-8460-D5D0D564B8D6}"/>
                    </a:ext>
                  </a:extLst>
                </p:cNvPr>
                <p:cNvSpPr/>
                <p:nvPr/>
              </p:nvSpPr>
              <p:spPr>
                <a:xfrm>
                  <a:off x="75995" y="101395"/>
                  <a:ext cx="836007" cy="83600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50800" cap="flat">
                  <a:solidFill>
                    <a:schemeClr val="accent6"/>
                  </a:solidFill>
                  <a:prstDash val="solid"/>
                  <a:miter lim="400000"/>
                </a:ln>
                <a:effectLst/>
              </p:spPr>
              <p:txBody>
                <a:bodyPr wrap="square" lIns="19042" tIns="19042" rIns="19042" bIns="19042" numCol="1" anchor="ctr">
                  <a:noAutofit/>
                </a:bodyPr>
                <a:lstStyle/>
                <a:p>
                  <a:pPr defTabSz="228486">
                    <a:defRPr sz="3000" spc="209">
                      <a:solidFill>
                        <a:srgbClr val="F26D99"/>
                      </a:solidFill>
                      <a:effectLst>
                        <a:outerShdw blurRad="38100" dist="12700" dir="5400000" rotWithShape="0">
                          <a:srgbClr val="000000">
                            <a:alpha val="50000"/>
                          </a:srgbClr>
                        </a:outerShdw>
                      </a:effectLst>
                      <a:latin typeface="FontAwesome"/>
                      <a:ea typeface="FontAwesome"/>
                      <a:cs typeface="FontAwesome"/>
                      <a:sym typeface="FontAwesome"/>
                    </a:defRPr>
                  </a:pPr>
                  <a:endParaRPr sz="1499" spc="209">
                    <a:solidFill>
                      <a:srgbClr val="F26D99"/>
                    </a:solidFill>
                    <a:effectLst>
                      <a:outerShdw blurRad="38100" dist="12700" dir="5400000" rotWithShape="0">
                        <a:srgbClr val="000000">
                          <a:alpha val="50000"/>
                        </a:srgbClr>
                      </a:outerShdw>
                    </a:effectLst>
                    <a:latin typeface="黑体" panose="02010609060101010101" pitchFamily="49" charset="-122"/>
                    <a:ea typeface="黑体" panose="02010609060101010101" pitchFamily="49" charset="-122"/>
                    <a:cs typeface="+mn-ea"/>
                    <a:sym typeface="+mn-lt"/>
                  </a:endParaRPr>
                </a:p>
              </p:txBody>
            </p:sp>
          </p:grpSp>
          <p:sp>
            <p:nvSpPr>
              <p:cNvPr id="98" name="Shape 1267">
                <a:extLst>
                  <a:ext uri="{FF2B5EF4-FFF2-40B4-BE49-F238E27FC236}">
                    <a16:creationId xmlns:a16="http://schemas.microsoft.com/office/drawing/2014/main" id="{578E27D3-FADA-2149-BAFA-2DEB9B667900}"/>
                  </a:ext>
                </a:extLst>
              </p:cNvPr>
              <p:cNvSpPr/>
              <p:nvPr/>
            </p:nvSpPr>
            <p:spPr>
              <a:xfrm>
                <a:off x="237039" y="279185"/>
                <a:ext cx="552343" cy="564958"/>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oAutofit/>
              </a:bodyPr>
              <a:lstStyle>
                <a:lvl1pPr algn="ctr">
                  <a:lnSpc>
                    <a:spcPct val="100000"/>
                  </a:lnSpc>
                  <a:defRPr sz="3800" spc="38">
                    <a:latin typeface="FontAwesome"/>
                    <a:ea typeface="FontAwesome"/>
                    <a:cs typeface="FontAwesome"/>
                    <a:sym typeface="FontAwesome"/>
                  </a:defRPr>
                </a:lvl1pPr>
              </a:lstStyle>
              <a:p>
                <a:pPr>
                  <a:defRPr sz="1800" spc="0"/>
                </a:pPr>
                <a:endParaRPr sz="1848" spc="19" dirty="0">
                  <a:solidFill>
                    <a:prstClr val="black"/>
                  </a:solidFill>
                  <a:latin typeface="黑体" panose="02010609060101010101" pitchFamily="49" charset="-122"/>
                  <a:ea typeface="黑体" panose="02010609060101010101" pitchFamily="49" charset="-122"/>
                  <a:cs typeface="+mn-ea"/>
                  <a:sym typeface="+mn-lt"/>
                </a:endParaRPr>
              </a:p>
            </p:txBody>
          </p:sp>
        </p:grpSp>
        <p:sp>
          <p:nvSpPr>
            <p:cNvPr id="101" name="Shape 1269">
              <a:extLst>
                <a:ext uri="{FF2B5EF4-FFF2-40B4-BE49-F238E27FC236}">
                  <a16:creationId xmlns:a16="http://schemas.microsoft.com/office/drawing/2014/main" id="{D98F9301-A210-4A41-AFFD-9D1307EDD182}"/>
                </a:ext>
              </a:extLst>
            </p:cNvPr>
            <p:cNvSpPr/>
            <p:nvPr/>
          </p:nvSpPr>
          <p:spPr>
            <a:xfrm>
              <a:off x="4504127" y="3104205"/>
              <a:ext cx="758540" cy="300183"/>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lgn="ctr">
                <a:lnSpc>
                  <a:spcPct val="100000"/>
                </a:lnSpc>
                <a:defRPr sz="3400" spc="34">
                  <a:latin typeface="+mn-lt"/>
                  <a:ea typeface="+mn-ea"/>
                  <a:cs typeface="+mn-cs"/>
                  <a:sym typeface="Lato Light"/>
                </a:defRPr>
              </a:lvl1pPr>
            </a:lstStyle>
            <a:p>
              <a:pPr>
                <a:defRPr sz="1800" spc="0"/>
              </a:pPr>
              <a:r>
                <a:rPr lang="en-US" sz="1698" spc="17" dirty="0" err="1">
                  <a:solidFill>
                    <a:prstClr val="black"/>
                  </a:solidFill>
                  <a:latin typeface="黑体" panose="02010609060101010101" pitchFamily="49" charset="-122"/>
                  <a:ea typeface="黑体" panose="02010609060101010101" pitchFamily="49" charset="-122"/>
                  <a:cs typeface="+mn-ea"/>
                  <a:sym typeface="+mn-lt"/>
                </a:rPr>
                <a:t>包管理</a:t>
              </a:r>
              <a:endParaRPr sz="1698" spc="17" dirty="0">
                <a:solidFill>
                  <a:prstClr val="black"/>
                </a:solidFill>
                <a:latin typeface="黑体" panose="02010609060101010101" pitchFamily="49" charset="-122"/>
                <a:ea typeface="黑体" panose="02010609060101010101" pitchFamily="49" charset="-122"/>
                <a:cs typeface="+mn-ea"/>
                <a:sym typeface="+mn-lt"/>
              </a:endParaRPr>
            </a:p>
          </p:txBody>
        </p:sp>
        <p:sp>
          <p:nvSpPr>
            <p:cNvPr id="103" name="Shape 1270">
              <a:extLst>
                <a:ext uri="{FF2B5EF4-FFF2-40B4-BE49-F238E27FC236}">
                  <a16:creationId xmlns:a16="http://schemas.microsoft.com/office/drawing/2014/main" id="{53356FE1-1C97-6845-AF2B-87BF3F0364EB}"/>
                </a:ext>
              </a:extLst>
            </p:cNvPr>
            <p:cNvSpPr/>
            <p:nvPr/>
          </p:nvSpPr>
          <p:spPr>
            <a:xfrm>
              <a:off x="4859635" y="3895424"/>
              <a:ext cx="0" cy="1204400"/>
            </a:xfrm>
            <a:prstGeom prst="line">
              <a:avLst/>
            </a:prstGeom>
            <a:noFill/>
            <a:ln w="38100" cap="flat">
              <a:solidFill>
                <a:schemeClr val="accent6"/>
              </a:solidFill>
              <a:prstDash val="solid"/>
              <a:miter lim="400000"/>
            </a:ln>
            <a:effectLst/>
          </p:spPr>
          <p:txBody>
            <a:bodyPr wrap="square" lIns="35704" tIns="35704" rIns="35704" bIns="35704" numCol="1" anchor="ctr">
              <a:noAutofit/>
            </a:bodyPr>
            <a:lstStyle/>
            <a:p>
              <a:pPr>
                <a:defRPr sz="7200" spc="504">
                  <a:latin typeface="+mn-lt"/>
                  <a:ea typeface="+mn-ea"/>
                  <a:cs typeface="+mn-cs"/>
                  <a:sym typeface="Lato Light"/>
                </a:defRPr>
              </a:pPr>
              <a:endParaRPr sz="3599" spc="504">
                <a:solidFill>
                  <a:prstClr val="black"/>
                </a:solidFill>
                <a:latin typeface="黑体" panose="02010609060101010101" pitchFamily="49" charset="-122"/>
                <a:ea typeface="黑体" panose="02010609060101010101" pitchFamily="49" charset="-122"/>
                <a:cs typeface="+mn-ea"/>
                <a:sym typeface="+mn-lt"/>
              </a:endParaRPr>
            </a:p>
          </p:txBody>
        </p:sp>
        <p:sp>
          <p:nvSpPr>
            <p:cNvPr id="104" name="Shape 1271">
              <a:extLst>
                <a:ext uri="{FF2B5EF4-FFF2-40B4-BE49-F238E27FC236}">
                  <a16:creationId xmlns:a16="http://schemas.microsoft.com/office/drawing/2014/main" id="{8E8F5C5A-3643-CE48-BF27-F4AD6AEB351A}"/>
                </a:ext>
              </a:extLst>
            </p:cNvPr>
            <p:cNvSpPr/>
            <p:nvPr/>
          </p:nvSpPr>
          <p:spPr>
            <a:xfrm>
              <a:off x="3798341" y="4952900"/>
              <a:ext cx="2073336" cy="1079823"/>
            </a:xfrm>
            <a:prstGeom prst="roundRect">
              <a:avLst>
                <a:gd name="adj" fmla="val 4753"/>
              </a:avLst>
            </a:prstGeom>
            <a:solidFill>
              <a:srgbClr val="002060"/>
            </a:solidFill>
            <a:ln w="12700" cap="flat">
              <a:noFill/>
              <a:miter lim="400000"/>
            </a:ln>
            <a:effectLst/>
          </p:spPr>
          <p:txBody>
            <a:bodyPr wrap="square" lIns="19042" tIns="19042" rIns="19042" bIns="19042" numCol="1" anchor="ctr">
              <a:noAutofit/>
            </a:bodyPr>
            <a:lstStyle/>
            <a:p>
              <a:pPr>
                <a:defRPr sz="2400" spc="24"/>
              </a:pPr>
              <a:endParaRPr sz="1200" spc="24">
                <a:solidFill>
                  <a:prstClr val="black"/>
                </a:solidFill>
                <a:latin typeface="黑体" panose="02010609060101010101" pitchFamily="49" charset="-122"/>
                <a:ea typeface="黑体" panose="02010609060101010101" pitchFamily="49" charset="-122"/>
                <a:cs typeface="+mn-ea"/>
                <a:sym typeface="+mn-lt"/>
              </a:endParaRPr>
            </a:p>
          </p:txBody>
        </p:sp>
        <p:sp>
          <p:nvSpPr>
            <p:cNvPr id="105" name="Shape 1272">
              <a:extLst>
                <a:ext uri="{FF2B5EF4-FFF2-40B4-BE49-F238E27FC236}">
                  <a16:creationId xmlns:a16="http://schemas.microsoft.com/office/drawing/2014/main" id="{24FF374B-B9BB-1E49-A578-D1CD2A6FEB57}"/>
                </a:ext>
              </a:extLst>
            </p:cNvPr>
            <p:cNvSpPr/>
            <p:nvPr/>
          </p:nvSpPr>
          <p:spPr>
            <a:xfrm>
              <a:off x="3983812" y="5156892"/>
              <a:ext cx="1751645" cy="709467"/>
            </a:xfrm>
            <a:prstGeom prst="rect">
              <a:avLst/>
            </a:prstGeom>
            <a:grp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oAutofit/>
            </a:bodyPr>
            <a:lstStyle/>
            <a:p>
              <a:pPr algn="ctr"/>
              <a:r>
                <a:rPr lang="zh-CN" altLang="en-US" sz="1399" dirty="0">
                  <a:solidFill>
                    <a:prstClr val="white"/>
                  </a:solidFill>
                  <a:latin typeface="黑体" panose="02010609060101010101" pitchFamily="49" charset="-122"/>
                  <a:ea typeface="黑体" panose="02010609060101010101" pitchFamily="49" charset="-122"/>
                  <a:cs typeface="+mn-ea"/>
                  <a:sym typeface="+mn-lt"/>
                </a:rPr>
                <a:t>统一管理二进制发布包，并使用开源镜像站加速构建过程</a:t>
              </a:r>
              <a:endParaRPr sz="1399" dirty="0">
                <a:solidFill>
                  <a:prstClr val="white"/>
                </a:solidFill>
                <a:latin typeface="黑体" panose="02010609060101010101" pitchFamily="49" charset="-122"/>
                <a:ea typeface="黑体" panose="02010609060101010101" pitchFamily="49" charset="-122"/>
                <a:cs typeface="+mn-ea"/>
                <a:sym typeface="+mn-lt"/>
              </a:endParaRPr>
            </a:p>
          </p:txBody>
        </p:sp>
        <p:sp>
          <p:nvSpPr>
            <p:cNvPr id="106" name="Shape 1274">
              <a:extLst>
                <a:ext uri="{FF2B5EF4-FFF2-40B4-BE49-F238E27FC236}">
                  <a16:creationId xmlns:a16="http://schemas.microsoft.com/office/drawing/2014/main" id="{CA2038E9-5F1C-2348-92D1-5FF51E9E1608}"/>
                </a:ext>
              </a:extLst>
            </p:cNvPr>
            <p:cNvSpPr/>
            <p:nvPr/>
          </p:nvSpPr>
          <p:spPr>
            <a:xfrm>
              <a:off x="6394342" y="2104776"/>
              <a:ext cx="1264232" cy="360218"/>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lgn="ctr">
                <a:lnSpc>
                  <a:spcPct val="100000"/>
                </a:lnSpc>
                <a:defRPr sz="3400" spc="34">
                  <a:latin typeface="+mn-lt"/>
                  <a:ea typeface="+mn-ea"/>
                  <a:cs typeface="+mn-cs"/>
                  <a:sym typeface="Lato Light"/>
                </a:defRPr>
              </a:lvl1pPr>
            </a:lstStyle>
            <a:p>
              <a:pPr>
                <a:lnSpc>
                  <a:spcPct val="120000"/>
                </a:lnSpc>
              </a:pPr>
              <a:r>
                <a:rPr lang="en-US" sz="1698" spc="17" dirty="0" err="1">
                  <a:solidFill>
                    <a:prstClr val="black"/>
                  </a:solidFill>
                  <a:latin typeface="黑体" panose="02010609060101010101" pitchFamily="49" charset="-122"/>
                  <a:ea typeface="黑体" panose="02010609060101010101" pitchFamily="49" charset="-122"/>
                  <a:cs typeface="+mn-ea"/>
                  <a:sym typeface="+mn-lt"/>
                </a:rPr>
                <a:t>自动化部署</a:t>
              </a:r>
              <a:endParaRPr sz="1698" spc="17" dirty="0">
                <a:solidFill>
                  <a:prstClr val="black"/>
                </a:solidFill>
                <a:latin typeface="黑体" panose="02010609060101010101" pitchFamily="49" charset="-122"/>
                <a:ea typeface="黑体" panose="02010609060101010101" pitchFamily="49" charset="-122"/>
                <a:cs typeface="+mn-ea"/>
                <a:sym typeface="+mn-lt"/>
              </a:endParaRPr>
            </a:p>
          </p:txBody>
        </p:sp>
        <p:sp>
          <p:nvSpPr>
            <p:cNvPr id="108" name="Shape 1275">
              <a:extLst>
                <a:ext uri="{FF2B5EF4-FFF2-40B4-BE49-F238E27FC236}">
                  <a16:creationId xmlns:a16="http://schemas.microsoft.com/office/drawing/2014/main" id="{76577794-6956-6F42-A1C2-4F7E6B936BFD}"/>
                </a:ext>
              </a:extLst>
            </p:cNvPr>
            <p:cNvSpPr/>
            <p:nvPr/>
          </p:nvSpPr>
          <p:spPr>
            <a:xfrm flipH="1" flipV="1">
              <a:off x="4655965" y="2328554"/>
              <a:ext cx="1246824" cy="0"/>
            </a:xfrm>
            <a:prstGeom prst="line">
              <a:avLst/>
            </a:prstGeom>
            <a:noFill/>
            <a:ln w="38100" cap="flat">
              <a:solidFill>
                <a:schemeClr val="accent6"/>
              </a:solidFill>
              <a:prstDash val="solid"/>
              <a:miter lim="400000"/>
            </a:ln>
            <a:effectLst/>
          </p:spPr>
          <p:txBody>
            <a:bodyPr wrap="square" lIns="35704" tIns="35704" rIns="35704" bIns="35704" numCol="1" anchor="ctr">
              <a:noAutofit/>
            </a:bodyPr>
            <a:lstStyle/>
            <a:p>
              <a:pPr>
                <a:defRPr sz="7200" spc="504">
                  <a:latin typeface="+mn-lt"/>
                  <a:ea typeface="+mn-ea"/>
                  <a:cs typeface="+mn-cs"/>
                  <a:sym typeface="Lato Light"/>
                </a:defRPr>
              </a:pPr>
              <a:endParaRPr sz="3599" spc="504">
                <a:solidFill>
                  <a:prstClr val="black"/>
                </a:solidFill>
                <a:latin typeface="黑体" panose="02010609060101010101" pitchFamily="49" charset="-122"/>
                <a:ea typeface="黑体" panose="02010609060101010101" pitchFamily="49" charset="-122"/>
                <a:cs typeface="+mn-ea"/>
                <a:sym typeface="+mn-lt"/>
              </a:endParaRPr>
            </a:p>
          </p:txBody>
        </p:sp>
        <p:grpSp>
          <p:nvGrpSpPr>
            <p:cNvPr id="2" name="Group 1">
              <a:extLst>
                <a:ext uri="{FF2B5EF4-FFF2-40B4-BE49-F238E27FC236}">
                  <a16:creationId xmlns:a16="http://schemas.microsoft.com/office/drawing/2014/main" id="{D6DAFCB8-85D8-2C4F-8D15-606E6E35B741}"/>
                </a:ext>
              </a:extLst>
            </p:cNvPr>
            <p:cNvGrpSpPr/>
            <p:nvPr/>
          </p:nvGrpSpPr>
          <p:grpSpPr>
            <a:xfrm>
              <a:off x="2686444" y="1793426"/>
              <a:ext cx="1969520" cy="1040693"/>
              <a:chOff x="6439268" y="1650823"/>
              <a:chExt cx="1970033" cy="1040964"/>
            </a:xfrm>
            <a:solidFill>
              <a:srgbClr val="002060"/>
            </a:solidFill>
          </p:grpSpPr>
          <p:sp>
            <p:nvSpPr>
              <p:cNvPr id="109" name="Shape 1276">
                <a:extLst>
                  <a:ext uri="{FF2B5EF4-FFF2-40B4-BE49-F238E27FC236}">
                    <a16:creationId xmlns:a16="http://schemas.microsoft.com/office/drawing/2014/main" id="{770F94CA-94CF-3340-9592-DC1008860E0D}"/>
                  </a:ext>
                </a:extLst>
              </p:cNvPr>
              <p:cNvSpPr/>
              <p:nvPr/>
            </p:nvSpPr>
            <p:spPr>
              <a:xfrm>
                <a:off x="6439268" y="1650823"/>
                <a:ext cx="1970033" cy="1040964"/>
              </a:xfrm>
              <a:prstGeom prst="roundRect">
                <a:avLst>
                  <a:gd name="adj" fmla="val 4753"/>
                </a:avLst>
              </a:prstGeom>
              <a:grpFill/>
              <a:ln w="12700" cap="flat">
                <a:noFill/>
                <a:miter lim="400000"/>
              </a:ln>
              <a:effectLst/>
            </p:spPr>
            <p:txBody>
              <a:bodyPr wrap="square" lIns="19042" tIns="19042" rIns="19042" bIns="19042" numCol="1" anchor="ctr">
                <a:noAutofit/>
              </a:bodyPr>
              <a:lstStyle/>
              <a:p>
                <a:pPr>
                  <a:defRPr sz="2400" spc="24"/>
                </a:pPr>
                <a:endParaRPr sz="1200" spc="24">
                  <a:solidFill>
                    <a:prstClr val="black"/>
                  </a:solidFill>
                  <a:latin typeface="黑体" panose="02010609060101010101" pitchFamily="49" charset="-122"/>
                  <a:ea typeface="黑体" panose="02010609060101010101" pitchFamily="49" charset="-122"/>
                  <a:cs typeface="+mn-ea"/>
                  <a:sym typeface="+mn-lt"/>
                </a:endParaRPr>
              </a:p>
            </p:txBody>
          </p:sp>
          <p:sp>
            <p:nvSpPr>
              <p:cNvPr id="110" name="Shape 1277">
                <a:extLst>
                  <a:ext uri="{FF2B5EF4-FFF2-40B4-BE49-F238E27FC236}">
                    <a16:creationId xmlns:a16="http://schemas.microsoft.com/office/drawing/2014/main" id="{B62AF589-E6A1-B445-B05C-6047BAB07CA2}"/>
                  </a:ext>
                </a:extLst>
              </p:cNvPr>
              <p:cNvSpPr/>
              <p:nvPr/>
            </p:nvSpPr>
            <p:spPr>
              <a:xfrm>
                <a:off x="6522005" y="1755069"/>
                <a:ext cx="1804557" cy="801734"/>
              </a:xfrm>
              <a:prstGeom prst="rect">
                <a:avLst/>
              </a:prstGeom>
              <a:grp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oAutofit/>
              </a:bodyPr>
              <a:lstStyle>
                <a:lvl1pPr algn="ctr">
                  <a:lnSpc>
                    <a:spcPct val="100000"/>
                  </a:lnSpc>
                  <a:defRPr sz="2000" spc="0">
                    <a:solidFill>
                      <a:srgbClr val="FFFFFF"/>
                    </a:solidFill>
                  </a:defRPr>
                </a:lvl1pPr>
              </a:lstStyle>
              <a:p>
                <a:pPr>
                  <a:defRPr sz="1800" spc="0">
                    <a:solidFill>
                      <a:srgbClr val="000000"/>
                    </a:solidFill>
                  </a:defRPr>
                </a:pPr>
                <a:r>
                  <a:rPr lang="zh-CN" altLang="en-US" sz="1399" dirty="0">
                    <a:solidFill>
                      <a:prstClr val="white"/>
                    </a:solidFill>
                    <a:latin typeface="黑体" panose="02010609060101010101" pitchFamily="49" charset="-122"/>
                    <a:ea typeface="黑体" panose="02010609060101010101" pitchFamily="49" charset="-122"/>
                    <a:cs typeface="+mn-ea"/>
                    <a:sym typeface="+mn-lt"/>
                  </a:rPr>
                  <a:t>可视化的一键式跨平台部署引擎，轻松完成应用上线操作</a:t>
                </a:r>
                <a:endParaRPr sz="1399" dirty="0">
                  <a:solidFill>
                    <a:prstClr val="white"/>
                  </a:solidFill>
                  <a:latin typeface="黑体" panose="02010609060101010101" pitchFamily="49" charset="-122"/>
                  <a:ea typeface="黑体" panose="02010609060101010101" pitchFamily="49" charset="-122"/>
                  <a:cs typeface="+mn-ea"/>
                  <a:sym typeface="+mn-lt"/>
                </a:endParaRPr>
              </a:p>
            </p:txBody>
          </p:sp>
        </p:grpSp>
        <p:sp>
          <p:nvSpPr>
            <p:cNvPr id="111" name="Shape 1279">
              <a:extLst>
                <a:ext uri="{FF2B5EF4-FFF2-40B4-BE49-F238E27FC236}">
                  <a16:creationId xmlns:a16="http://schemas.microsoft.com/office/drawing/2014/main" id="{407967A5-D325-8A48-9914-B69B05F3EEB0}"/>
                </a:ext>
              </a:extLst>
            </p:cNvPr>
            <p:cNvSpPr/>
            <p:nvPr/>
          </p:nvSpPr>
          <p:spPr>
            <a:xfrm>
              <a:off x="1121451" y="3107746"/>
              <a:ext cx="1264232" cy="360218"/>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lnSpc>
                  <a:spcPct val="120000"/>
                </a:lnSpc>
                <a:defRPr sz="3400" spc="34">
                  <a:latin typeface="+mn-lt"/>
                  <a:ea typeface="+mn-ea"/>
                  <a:cs typeface="+mn-cs"/>
                  <a:sym typeface="Lato Light"/>
                </a:defRPr>
              </a:lvl1pPr>
            </a:lstStyle>
            <a:p>
              <a:pPr>
                <a:defRPr sz="1800" spc="0"/>
              </a:pPr>
              <a:r>
                <a:rPr lang="zh-CN" altLang="en-US" sz="1698" spc="17" dirty="0">
                  <a:solidFill>
                    <a:prstClr val="black"/>
                  </a:solidFill>
                  <a:latin typeface="黑体" panose="02010609060101010101" pitchFamily="49" charset="-122"/>
                  <a:ea typeface="黑体" panose="02010609060101010101" pitchFamily="49" charset="-122"/>
                  <a:cs typeface="+mn-ea"/>
                  <a:sym typeface="+mn-lt"/>
                </a:rPr>
                <a:t>自动化编译</a:t>
              </a:r>
              <a:endParaRPr lang="en-US" altLang="zh-CN" sz="1698" spc="17" dirty="0">
                <a:solidFill>
                  <a:prstClr val="black"/>
                </a:solidFill>
                <a:latin typeface="黑体" panose="02010609060101010101" pitchFamily="49" charset="-122"/>
                <a:ea typeface="黑体" panose="02010609060101010101" pitchFamily="49" charset="-122"/>
                <a:cs typeface="+mn-ea"/>
                <a:sym typeface="+mn-lt"/>
              </a:endParaRPr>
            </a:p>
          </p:txBody>
        </p:sp>
        <p:sp>
          <p:nvSpPr>
            <p:cNvPr id="113" name="Shape 1280">
              <a:extLst>
                <a:ext uri="{FF2B5EF4-FFF2-40B4-BE49-F238E27FC236}">
                  <a16:creationId xmlns:a16="http://schemas.microsoft.com/office/drawing/2014/main" id="{0C2154F7-F213-D14A-8571-68955D00D5AD}"/>
                </a:ext>
              </a:extLst>
            </p:cNvPr>
            <p:cNvSpPr/>
            <p:nvPr/>
          </p:nvSpPr>
          <p:spPr>
            <a:xfrm flipV="1">
              <a:off x="1632666" y="3923740"/>
              <a:ext cx="0" cy="1079821"/>
            </a:xfrm>
            <a:prstGeom prst="line">
              <a:avLst/>
            </a:prstGeom>
            <a:noFill/>
            <a:ln w="38100" cap="flat">
              <a:solidFill>
                <a:schemeClr val="accent6"/>
              </a:solidFill>
              <a:prstDash val="solid"/>
              <a:miter lim="400000"/>
            </a:ln>
            <a:effectLst/>
          </p:spPr>
          <p:txBody>
            <a:bodyPr wrap="square" lIns="35704" tIns="35704" rIns="35704" bIns="35704" numCol="1" anchor="ctr">
              <a:noAutofit/>
            </a:bodyPr>
            <a:lstStyle/>
            <a:p>
              <a:pPr>
                <a:defRPr sz="7200" spc="504">
                  <a:latin typeface="+mn-lt"/>
                  <a:ea typeface="+mn-ea"/>
                  <a:cs typeface="+mn-cs"/>
                  <a:sym typeface="Lato Light"/>
                </a:defRPr>
              </a:pPr>
              <a:endParaRPr sz="3599" spc="504">
                <a:solidFill>
                  <a:prstClr val="black"/>
                </a:solidFill>
                <a:latin typeface="黑体" panose="02010609060101010101" pitchFamily="49" charset="-122"/>
                <a:ea typeface="黑体" panose="02010609060101010101" pitchFamily="49" charset="-122"/>
                <a:cs typeface="+mn-ea"/>
                <a:sym typeface="+mn-lt"/>
              </a:endParaRPr>
            </a:p>
          </p:txBody>
        </p:sp>
        <p:sp>
          <p:nvSpPr>
            <p:cNvPr id="114" name="Shape 1281">
              <a:extLst>
                <a:ext uri="{FF2B5EF4-FFF2-40B4-BE49-F238E27FC236}">
                  <a16:creationId xmlns:a16="http://schemas.microsoft.com/office/drawing/2014/main" id="{121C608E-1CA7-A746-8D5C-382127330A32}"/>
                </a:ext>
              </a:extLst>
            </p:cNvPr>
            <p:cNvSpPr/>
            <p:nvPr/>
          </p:nvSpPr>
          <p:spPr>
            <a:xfrm>
              <a:off x="641317" y="4963237"/>
              <a:ext cx="2073336" cy="1079824"/>
            </a:xfrm>
            <a:prstGeom prst="roundRect">
              <a:avLst>
                <a:gd name="adj" fmla="val 4753"/>
              </a:avLst>
            </a:prstGeom>
            <a:solidFill>
              <a:srgbClr val="002060"/>
            </a:solidFill>
            <a:ln w="12700" cap="flat">
              <a:noFill/>
              <a:miter lim="400000"/>
            </a:ln>
            <a:effectLst/>
          </p:spPr>
          <p:txBody>
            <a:bodyPr wrap="square" lIns="19042" tIns="19042" rIns="19042" bIns="19042" numCol="1" anchor="ctr">
              <a:noAutofit/>
            </a:bodyPr>
            <a:lstStyle/>
            <a:p>
              <a:pPr>
                <a:defRPr sz="2400" spc="24"/>
              </a:pPr>
              <a:endParaRPr sz="1200" spc="24">
                <a:solidFill>
                  <a:prstClr val="black"/>
                </a:solidFill>
                <a:latin typeface="黑体" panose="02010609060101010101" pitchFamily="49" charset="-122"/>
                <a:ea typeface="黑体" panose="02010609060101010101" pitchFamily="49" charset="-122"/>
                <a:cs typeface="+mn-ea"/>
                <a:sym typeface="+mn-lt"/>
              </a:endParaRPr>
            </a:p>
          </p:txBody>
        </p:sp>
        <p:sp>
          <p:nvSpPr>
            <p:cNvPr id="115" name="Shape 1282">
              <a:extLst>
                <a:ext uri="{FF2B5EF4-FFF2-40B4-BE49-F238E27FC236}">
                  <a16:creationId xmlns:a16="http://schemas.microsoft.com/office/drawing/2014/main" id="{2124B592-75B9-B54F-B767-0F6F9BC441AD}"/>
                </a:ext>
              </a:extLst>
            </p:cNvPr>
            <p:cNvSpPr/>
            <p:nvPr/>
          </p:nvSpPr>
          <p:spPr>
            <a:xfrm>
              <a:off x="834679" y="5194135"/>
              <a:ext cx="1664007" cy="634984"/>
            </a:xfrm>
            <a:prstGeom prst="rect">
              <a:avLst/>
            </a:prstGeom>
            <a:grp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oAutofit/>
            </a:bodyPr>
            <a:lstStyle/>
            <a:p>
              <a:pPr algn="ctr"/>
              <a:r>
                <a:rPr lang="zh-CN" altLang="en-US" sz="1399" dirty="0">
                  <a:solidFill>
                    <a:prstClr val="white"/>
                  </a:solidFill>
                  <a:latin typeface="黑体" panose="02010609060101010101" pitchFamily="49" charset="-122"/>
                  <a:ea typeface="黑体" panose="02010609060101010101" pitchFamily="49" charset="-122"/>
                  <a:cs typeface="+mn-ea"/>
                  <a:sym typeface="+mn-lt"/>
                </a:rPr>
                <a:t>使用云端的托管编译构建环境，自动完成代码编译和质量验证</a:t>
              </a:r>
              <a:endParaRPr sz="1399" dirty="0">
                <a:solidFill>
                  <a:prstClr val="white"/>
                </a:solidFill>
                <a:latin typeface="黑体" panose="02010609060101010101" pitchFamily="49" charset="-122"/>
                <a:ea typeface="黑体" panose="02010609060101010101" pitchFamily="49" charset="-122"/>
                <a:cs typeface="+mn-ea"/>
                <a:sym typeface="+mn-lt"/>
              </a:endParaRPr>
            </a:p>
          </p:txBody>
        </p:sp>
        <p:grpSp>
          <p:nvGrpSpPr>
            <p:cNvPr id="116" name="Group 1286">
              <a:extLst>
                <a:ext uri="{FF2B5EF4-FFF2-40B4-BE49-F238E27FC236}">
                  <a16:creationId xmlns:a16="http://schemas.microsoft.com/office/drawing/2014/main" id="{F01AEC81-F89D-C145-8757-85FC721A5AA5}"/>
                </a:ext>
              </a:extLst>
            </p:cNvPr>
            <p:cNvGrpSpPr/>
            <p:nvPr/>
          </p:nvGrpSpPr>
          <p:grpSpPr>
            <a:xfrm>
              <a:off x="2950555" y="3382809"/>
              <a:ext cx="627911" cy="627911"/>
              <a:chOff x="0" y="0"/>
              <a:chExt cx="1255859" cy="1255859"/>
            </a:xfrm>
          </p:grpSpPr>
          <p:sp>
            <p:nvSpPr>
              <p:cNvPr id="117" name="Shape 1284">
                <a:extLst>
                  <a:ext uri="{FF2B5EF4-FFF2-40B4-BE49-F238E27FC236}">
                    <a16:creationId xmlns:a16="http://schemas.microsoft.com/office/drawing/2014/main" id="{065C8FEF-78F9-354F-87AB-529DC0BFD1FA}"/>
                  </a:ext>
                </a:extLst>
              </p:cNvPr>
              <p:cNvSpPr/>
              <p:nvPr/>
            </p:nvSpPr>
            <p:spPr>
              <a:xfrm>
                <a:off x="0" y="0"/>
                <a:ext cx="1255859" cy="125585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0" cap="flat">
                <a:solidFill>
                  <a:schemeClr val="bg1"/>
                </a:solidFill>
                <a:prstDash val="solid"/>
                <a:miter lim="400000"/>
              </a:ln>
              <a:effectLst/>
            </p:spPr>
            <p:txBody>
              <a:bodyPr wrap="square" lIns="0" tIns="0" rIns="0" bIns="0" numCol="1" anchor="ctr">
                <a:noAutofit/>
              </a:bodyPr>
              <a:lstStyle/>
              <a:p>
                <a:pPr algn="ctr">
                  <a:defRPr sz="2400" spc="24"/>
                </a:pPr>
                <a:endParaRPr sz="1200" spc="24">
                  <a:solidFill>
                    <a:prstClr val="black"/>
                  </a:solidFill>
                  <a:latin typeface="黑体" panose="02010609060101010101" pitchFamily="49" charset="-122"/>
                  <a:ea typeface="黑体" panose="02010609060101010101" pitchFamily="49" charset="-122"/>
                  <a:cs typeface="+mn-ea"/>
                  <a:sym typeface="+mn-lt"/>
                </a:endParaRPr>
              </a:p>
            </p:txBody>
          </p:sp>
          <p:sp>
            <p:nvSpPr>
              <p:cNvPr id="118" name="Shape 1285">
                <a:extLst>
                  <a:ext uri="{FF2B5EF4-FFF2-40B4-BE49-F238E27FC236}">
                    <a16:creationId xmlns:a16="http://schemas.microsoft.com/office/drawing/2014/main" id="{2D0102A1-FD94-274C-ADB5-2E84017EA3E6}"/>
                  </a:ext>
                </a:extLst>
              </p:cNvPr>
              <p:cNvSpPr/>
              <p:nvPr/>
            </p:nvSpPr>
            <p:spPr>
              <a:xfrm>
                <a:off x="215589" y="386627"/>
                <a:ext cx="824685" cy="593752"/>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lgn="ctr">
                  <a:lnSpc>
                    <a:spcPct val="120000"/>
                  </a:lnSpc>
                  <a:defRPr>
                    <a:solidFill>
                      <a:srgbClr val="FFFFFF"/>
                    </a:solidFill>
                    <a:latin typeface="Lato Bold"/>
                    <a:ea typeface="Lato Bold"/>
                    <a:cs typeface="Lato Bold"/>
                    <a:sym typeface="Lato Bold"/>
                  </a:defRPr>
                </a:lvl1pPr>
              </a:lstStyle>
              <a:p>
                <a:pPr>
                  <a:defRPr sz="1800" spc="0">
                    <a:solidFill>
                      <a:srgbClr val="000000"/>
                    </a:solidFill>
                  </a:defRPr>
                </a:pPr>
                <a:r>
                  <a:rPr lang="zh-CN" altLang="en-US" sz="1399" dirty="0">
                    <a:solidFill>
                      <a:prstClr val="white"/>
                    </a:solidFill>
                    <a:latin typeface="黑体" panose="02010609060101010101" pitchFamily="49" charset="-122"/>
                    <a:ea typeface="黑体" panose="02010609060101010101" pitchFamily="49" charset="-122"/>
                    <a:cs typeface="+mn-ea"/>
                    <a:sym typeface="+mn-lt"/>
                  </a:rPr>
                  <a:t>打包</a:t>
                </a:r>
                <a:endParaRPr sz="1399" dirty="0">
                  <a:solidFill>
                    <a:prstClr val="white"/>
                  </a:solidFill>
                  <a:latin typeface="黑体" panose="02010609060101010101" pitchFamily="49" charset="-122"/>
                  <a:ea typeface="黑体" panose="02010609060101010101" pitchFamily="49" charset="-122"/>
                  <a:cs typeface="+mn-ea"/>
                  <a:sym typeface="+mn-lt"/>
                </a:endParaRPr>
              </a:p>
            </p:txBody>
          </p:sp>
        </p:grpSp>
        <p:grpSp>
          <p:nvGrpSpPr>
            <p:cNvPr id="119" name="Group 1286">
              <a:extLst>
                <a:ext uri="{FF2B5EF4-FFF2-40B4-BE49-F238E27FC236}">
                  <a16:creationId xmlns:a16="http://schemas.microsoft.com/office/drawing/2014/main" id="{9E0DB476-9124-014B-9875-093102409A2E}"/>
                </a:ext>
              </a:extLst>
            </p:cNvPr>
            <p:cNvGrpSpPr/>
            <p:nvPr/>
          </p:nvGrpSpPr>
          <p:grpSpPr>
            <a:xfrm>
              <a:off x="271153" y="3370844"/>
              <a:ext cx="627911" cy="627911"/>
              <a:chOff x="0" y="0"/>
              <a:chExt cx="1255859" cy="1255859"/>
            </a:xfrm>
          </p:grpSpPr>
          <p:sp>
            <p:nvSpPr>
              <p:cNvPr id="120" name="Shape 1284">
                <a:extLst>
                  <a:ext uri="{FF2B5EF4-FFF2-40B4-BE49-F238E27FC236}">
                    <a16:creationId xmlns:a16="http://schemas.microsoft.com/office/drawing/2014/main" id="{C20FD784-C4A5-334E-9B39-F0466AE391AA}"/>
                  </a:ext>
                </a:extLst>
              </p:cNvPr>
              <p:cNvSpPr/>
              <p:nvPr/>
            </p:nvSpPr>
            <p:spPr>
              <a:xfrm>
                <a:off x="0" y="0"/>
                <a:ext cx="1255859" cy="125585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0" cap="flat">
                <a:solidFill>
                  <a:schemeClr val="bg1"/>
                </a:solidFill>
                <a:prstDash val="solid"/>
                <a:miter lim="400000"/>
              </a:ln>
              <a:effectLst/>
            </p:spPr>
            <p:txBody>
              <a:bodyPr wrap="square" lIns="0" tIns="0" rIns="0" bIns="0" numCol="1" anchor="ctr">
                <a:noAutofit/>
              </a:bodyPr>
              <a:lstStyle/>
              <a:p>
                <a:pPr algn="ctr">
                  <a:defRPr sz="2400" spc="24"/>
                </a:pPr>
                <a:endParaRPr sz="1200" spc="24">
                  <a:solidFill>
                    <a:prstClr val="black"/>
                  </a:solidFill>
                  <a:latin typeface="黑体" panose="02010609060101010101" pitchFamily="49" charset="-122"/>
                  <a:ea typeface="黑体" panose="02010609060101010101" pitchFamily="49" charset="-122"/>
                  <a:cs typeface="+mn-ea"/>
                  <a:sym typeface="+mn-lt"/>
                </a:endParaRPr>
              </a:p>
            </p:txBody>
          </p:sp>
          <p:sp>
            <p:nvSpPr>
              <p:cNvPr id="121" name="Shape 1285">
                <a:extLst>
                  <a:ext uri="{FF2B5EF4-FFF2-40B4-BE49-F238E27FC236}">
                    <a16:creationId xmlns:a16="http://schemas.microsoft.com/office/drawing/2014/main" id="{4276D67D-7C25-E44A-B50A-78FC0B731EBF}"/>
                  </a:ext>
                </a:extLst>
              </p:cNvPr>
              <p:cNvSpPr/>
              <p:nvPr/>
            </p:nvSpPr>
            <p:spPr>
              <a:xfrm>
                <a:off x="215594" y="386627"/>
                <a:ext cx="824685" cy="593752"/>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lgn="ctr">
                  <a:lnSpc>
                    <a:spcPct val="120000"/>
                  </a:lnSpc>
                  <a:defRPr>
                    <a:solidFill>
                      <a:srgbClr val="FFFFFF"/>
                    </a:solidFill>
                    <a:latin typeface="Lato Bold"/>
                    <a:ea typeface="Lato Bold"/>
                    <a:cs typeface="Lato Bold"/>
                    <a:sym typeface="Lato Bold"/>
                  </a:defRPr>
                </a:lvl1pPr>
              </a:lstStyle>
              <a:p>
                <a:pPr>
                  <a:defRPr sz="1800" spc="0">
                    <a:solidFill>
                      <a:srgbClr val="000000"/>
                    </a:solidFill>
                  </a:defRPr>
                </a:pPr>
                <a:r>
                  <a:rPr lang="zh-CN" altLang="en-US" sz="1399" dirty="0">
                    <a:solidFill>
                      <a:prstClr val="white"/>
                    </a:solidFill>
                    <a:latin typeface="黑体" panose="02010609060101010101" pitchFamily="49" charset="-122"/>
                    <a:ea typeface="黑体" panose="02010609060101010101" pitchFamily="49" charset="-122"/>
                    <a:cs typeface="+mn-ea"/>
                    <a:sym typeface="+mn-lt"/>
                  </a:rPr>
                  <a:t>编译</a:t>
                </a:r>
                <a:endParaRPr sz="1399" dirty="0">
                  <a:solidFill>
                    <a:prstClr val="white"/>
                  </a:solidFill>
                  <a:latin typeface="黑体" panose="02010609060101010101" pitchFamily="49" charset="-122"/>
                  <a:ea typeface="黑体" panose="02010609060101010101" pitchFamily="49" charset="-122"/>
                  <a:cs typeface="+mn-ea"/>
                  <a:sym typeface="+mn-lt"/>
                </a:endParaRPr>
              </a:p>
            </p:txBody>
          </p:sp>
        </p:grpSp>
        <p:sp>
          <p:nvSpPr>
            <p:cNvPr id="122" name="TextBox 121">
              <a:extLst>
                <a:ext uri="{FF2B5EF4-FFF2-40B4-BE49-F238E27FC236}">
                  <a16:creationId xmlns:a16="http://schemas.microsoft.com/office/drawing/2014/main" id="{D93199C1-14DD-824D-B80A-4679B064FBFF}"/>
                </a:ext>
              </a:extLst>
            </p:cNvPr>
            <p:cNvSpPr txBox="1"/>
            <p:nvPr/>
          </p:nvSpPr>
          <p:spPr>
            <a:xfrm>
              <a:off x="4658073" y="3471579"/>
              <a:ext cx="477124" cy="423939"/>
            </a:xfrm>
            <a:prstGeom prst="rect">
              <a:avLst/>
            </a:prstGeom>
            <a:noFill/>
          </p:spPr>
          <p:txBody>
            <a:bodyPr wrap="none" rtlCol="0">
              <a:spAutoFit/>
            </a:bodyPr>
            <a:lstStyle/>
            <a:p>
              <a:r>
                <a:rPr lang="en-US" altLang="zh-CN" sz="1798" dirty="0">
                  <a:solidFill>
                    <a:srgbClr val="FFC000"/>
                  </a:solidFill>
                  <a:latin typeface="黑体" panose="02010609060101010101" pitchFamily="49" charset="-122"/>
                  <a:ea typeface="黑体" panose="02010609060101010101" pitchFamily="49" charset="-122"/>
                  <a:cs typeface="+mn-ea"/>
                  <a:sym typeface="+mn-lt"/>
                </a:rPr>
                <a:t>&gt;&gt;</a:t>
              </a:r>
              <a:endParaRPr lang="en-US" sz="1798" dirty="0">
                <a:solidFill>
                  <a:srgbClr val="FFC000"/>
                </a:solidFill>
                <a:latin typeface="黑体" panose="02010609060101010101" pitchFamily="49" charset="-122"/>
                <a:ea typeface="黑体" panose="02010609060101010101" pitchFamily="49" charset="-122"/>
                <a:cs typeface="+mn-ea"/>
                <a:sym typeface="+mn-lt"/>
              </a:endParaRPr>
            </a:p>
          </p:txBody>
        </p:sp>
        <p:sp>
          <p:nvSpPr>
            <p:cNvPr id="123" name="TextBox 122">
              <a:extLst>
                <a:ext uri="{FF2B5EF4-FFF2-40B4-BE49-F238E27FC236}">
                  <a16:creationId xmlns:a16="http://schemas.microsoft.com/office/drawing/2014/main" id="{DEA364AC-DB3B-2740-AAD8-731D84EFEEDA}"/>
                </a:ext>
              </a:extLst>
            </p:cNvPr>
            <p:cNvSpPr txBox="1"/>
            <p:nvPr/>
          </p:nvSpPr>
          <p:spPr>
            <a:xfrm rot="16200000">
              <a:off x="5860646" y="2099652"/>
              <a:ext cx="477345" cy="423743"/>
            </a:xfrm>
            <a:prstGeom prst="rect">
              <a:avLst/>
            </a:prstGeom>
            <a:noFill/>
          </p:spPr>
          <p:txBody>
            <a:bodyPr wrap="none" rtlCol="0">
              <a:spAutoFit/>
            </a:bodyPr>
            <a:lstStyle/>
            <a:p>
              <a:r>
                <a:rPr lang="en-US" altLang="zh-CN" sz="1798" dirty="0">
                  <a:solidFill>
                    <a:srgbClr val="FFC000"/>
                  </a:solidFill>
                  <a:latin typeface="黑体" panose="02010609060101010101" pitchFamily="49" charset="-122"/>
                  <a:ea typeface="黑体" panose="02010609060101010101" pitchFamily="49" charset="-122"/>
                  <a:cs typeface="+mn-ea"/>
                  <a:sym typeface="+mn-lt"/>
                </a:rPr>
                <a:t>&gt;&gt;</a:t>
              </a:r>
              <a:endParaRPr lang="en-US" sz="1798" dirty="0">
                <a:solidFill>
                  <a:srgbClr val="FFC000"/>
                </a:solidFill>
                <a:latin typeface="黑体" panose="02010609060101010101" pitchFamily="49" charset="-122"/>
                <a:ea typeface="黑体" panose="02010609060101010101" pitchFamily="49" charset="-122"/>
                <a:cs typeface="+mn-ea"/>
                <a:sym typeface="+mn-lt"/>
              </a:endParaRPr>
            </a:p>
          </p:txBody>
        </p:sp>
        <p:sp>
          <p:nvSpPr>
            <p:cNvPr id="124" name="TextBox 123">
              <a:extLst>
                <a:ext uri="{FF2B5EF4-FFF2-40B4-BE49-F238E27FC236}">
                  <a16:creationId xmlns:a16="http://schemas.microsoft.com/office/drawing/2014/main" id="{9CBDFB84-6514-494E-90ED-C504C9233817}"/>
                </a:ext>
              </a:extLst>
            </p:cNvPr>
            <p:cNvSpPr txBox="1"/>
            <p:nvPr/>
          </p:nvSpPr>
          <p:spPr>
            <a:xfrm>
              <a:off x="1436001" y="3467751"/>
              <a:ext cx="477124" cy="423939"/>
            </a:xfrm>
            <a:prstGeom prst="rect">
              <a:avLst/>
            </a:prstGeom>
            <a:noFill/>
          </p:spPr>
          <p:txBody>
            <a:bodyPr wrap="none" rtlCol="0">
              <a:spAutoFit/>
            </a:bodyPr>
            <a:lstStyle/>
            <a:p>
              <a:r>
                <a:rPr lang="en-US" altLang="zh-CN" sz="1798" dirty="0">
                  <a:solidFill>
                    <a:srgbClr val="FFC000"/>
                  </a:solidFill>
                  <a:latin typeface="黑体" panose="02010609060101010101" pitchFamily="49" charset="-122"/>
                  <a:ea typeface="黑体" panose="02010609060101010101" pitchFamily="49" charset="-122"/>
                  <a:cs typeface="+mn-ea"/>
                  <a:sym typeface="+mn-lt"/>
                </a:rPr>
                <a:t>&gt;&gt;</a:t>
              </a:r>
              <a:endParaRPr lang="en-US" sz="1798" dirty="0">
                <a:solidFill>
                  <a:srgbClr val="FFC000"/>
                </a:solidFill>
                <a:latin typeface="黑体" panose="02010609060101010101" pitchFamily="49" charset="-122"/>
                <a:ea typeface="黑体" panose="02010609060101010101" pitchFamily="49" charset="-122"/>
                <a:cs typeface="+mn-ea"/>
                <a:sym typeface="+mn-lt"/>
              </a:endParaRPr>
            </a:p>
          </p:txBody>
        </p:sp>
        <p:grpSp>
          <p:nvGrpSpPr>
            <p:cNvPr id="44" name="Group 1286">
              <a:extLst>
                <a:ext uri="{FF2B5EF4-FFF2-40B4-BE49-F238E27FC236}">
                  <a16:creationId xmlns:a16="http://schemas.microsoft.com/office/drawing/2014/main" id="{DF6C68CE-8E4D-D549-BB1E-18F2DB272AA1}"/>
                </a:ext>
              </a:extLst>
            </p:cNvPr>
            <p:cNvGrpSpPr/>
            <p:nvPr/>
          </p:nvGrpSpPr>
          <p:grpSpPr>
            <a:xfrm>
              <a:off x="5775755" y="1214096"/>
              <a:ext cx="627911" cy="627911"/>
              <a:chOff x="0" y="0"/>
              <a:chExt cx="1255859" cy="1255859"/>
            </a:xfrm>
          </p:grpSpPr>
          <p:sp>
            <p:nvSpPr>
              <p:cNvPr id="45" name="Shape 1284">
                <a:extLst>
                  <a:ext uri="{FF2B5EF4-FFF2-40B4-BE49-F238E27FC236}">
                    <a16:creationId xmlns:a16="http://schemas.microsoft.com/office/drawing/2014/main" id="{6D322FE1-7F58-7445-9206-CDE1899E84C5}"/>
                  </a:ext>
                </a:extLst>
              </p:cNvPr>
              <p:cNvSpPr/>
              <p:nvPr/>
            </p:nvSpPr>
            <p:spPr>
              <a:xfrm>
                <a:off x="0" y="0"/>
                <a:ext cx="1255859" cy="125585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0" cap="flat">
                <a:solidFill>
                  <a:schemeClr val="bg1"/>
                </a:solidFill>
                <a:prstDash val="solid"/>
                <a:miter lim="400000"/>
              </a:ln>
              <a:effectLst/>
            </p:spPr>
            <p:txBody>
              <a:bodyPr wrap="square" lIns="0" tIns="0" rIns="0" bIns="0" numCol="1" anchor="ctr">
                <a:noAutofit/>
              </a:bodyPr>
              <a:lstStyle/>
              <a:p>
                <a:pPr algn="ctr">
                  <a:defRPr sz="2400" spc="24"/>
                </a:pPr>
                <a:endParaRPr sz="1200" spc="24">
                  <a:solidFill>
                    <a:prstClr val="black"/>
                  </a:solidFill>
                  <a:latin typeface="黑体" panose="02010609060101010101" pitchFamily="49" charset="-122"/>
                  <a:ea typeface="黑体" panose="02010609060101010101" pitchFamily="49" charset="-122"/>
                  <a:cs typeface="+mn-ea"/>
                  <a:sym typeface="+mn-lt"/>
                </a:endParaRPr>
              </a:p>
            </p:txBody>
          </p:sp>
          <p:sp>
            <p:nvSpPr>
              <p:cNvPr id="46" name="Shape 1285">
                <a:extLst>
                  <a:ext uri="{FF2B5EF4-FFF2-40B4-BE49-F238E27FC236}">
                    <a16:creationId xmlns:a16="http://schemas.microsoft.com/office/drawing/2014/main" id="{8289E796-7E79-4B41-ADEB-A191183AADC5}"/>
                  </a:ext>
                </a:extLst>
              </p:cNvPr>
              <p:cNvSpPr/>
              <p:nvPr/>
            </p:nvSpPr>
            <p:spPr>
              <a:xfrm>
                <a:off x="215589" y="386627"/>
                <a:ext cx="824685" cy="593752"/>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lgn="ctr">
                  <a:lnSpc>
                    <a:spcPct val="120000"/>
                  </a:lnSpc>
                  <a:defRPr>
                    <a:solidFill>
                      <a:srgbClr val="FFFFFF"/>
                    </a:solidFill>
                    <a:latin typeface="Lato Bold"/>
                    <a:ea typeface="Lato Bold"/>
                    <a:cs typeface="Lato Bold"/>
                    <a:sym typeface="Lato Bold"/>
                  </a:defRPr>
                </a:lvl1pPr>
              </a:lstStyle>
              <a:p>
                <a:pPr>
                  <a:defRPr sz="1800" spc="0">
                    <a:solidFill>
                      <a:srgbClr val="000000"/>
                    </a:solidFill>
                  </a:defRPr>
                </a:pPr>
                <a:r>
                  <a:rPr lang="zh-CN" altLang="en-US" sz="1399" dirty="0">
                    <a:solidFill>
                      <a:prstClr val="white"/>
                    </a:solidFill>
                    <a:latin typeface="黑体" panose="02010609060101010101" pitchFamily="49" charset="-122"/>
                    <a:ea typeface="黑体" panose="02010609060101010101" pitchFamily="49" charset="-122"/>
                    <a:cs typeface="+mn-ea"/>
                    <a:sym typeface="+mn-lt"/>
                  </a:rPr>
                  <a:t>部署</a:t>
                </a:r>
                <a:endParaRPr sz="1399" dirty="0">
                  <a:solidFill>
                    <a:prstClr val="white"/>
                  </a:solidFill>
                  <a:latin typeface="黑体" panose="02010609060101010101" pitchFamily="49" charset="-122"/>
                  <a:ea typeface="黑体" panose="02010609060101010101" pitchFamily="49" charset="-122"/>
                  <a:cs typeface="+mn-ea"/>
                  <a:sym typeface="+mn-lt"/>
                </a:endParaRPr>
              </a:p>
            </p:txBody>
          </p:sp>
        </p:grpSp>
      </p:grpSp>
      <p:pic>
        <p:nvPicPr>
          <p:cNvPr id="6" name="图片 5"/>
          <p:cNvPicPr>
            <a:picLocks noChangeAspect="1"/>
          </p:cNvPicPr>
          <p:nvPr/>
        </p:nvPicPr>
        <p:blipFill>
          <a:blip r:embed="rId3"/>
          <a:stretch>
            <a:fillRect/>
          </a:stretch>
        </p:blipFill>
        <p:spPr>
          <a:xfrm>
            <a:off x="6332927" y="3237598"/>
            <a:ext cx="5000033" cy="2873258"/>
          </a:xfrm>
          <a:prstGeom prst="rect">
            <a:avLst/>
          </a:prstGeom>
          <a:ln w="12700">
            <a:solidFill>
              <a:schemeClr val="bg1">
                <a:lumMod val="85000"/>
              </a:schemeClr>
            </a:solidFill>
          </a:ln>
        </p:spPr>
      </p:pic>
    </p:spTree>
    <p:extLst>
      <p:ext uri="{BB962C8B-B14F-4D97-AF65-F5344CB8AC3E}">
        <p14:creationId xmlns:p14="http://schemas.microsoft.com/office/powerpoint/2010/main" val="553890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p:txBody>
          <a:bodyPr/>
          <a:lstStyle/>
          <a:p>
            <a:r>
              <a:rPr lang="zh-CN" altLang="en-US" dirty="0">
                <a:solidFill>
                  <a:srgbClr val="FF0000"/>
                </a:solidFill>
                <a:cs typeface="+mn-ea"/>
                <a:sym typeface="+mn-lt"/>
              </a:rPr>
              <a:t>云</a:t>
            </a:r>
            <a:r>
              <a:rPr lang="zh-CN" altLang="en-US" dirty="0">
                <a:cs typeface="+mn-ea"/>
                <a:sym typeface="+mn-lt"/>
              </a:rPr>
              <a:t>成为软件的普遍承载方式</a:t>
            </a:r>
          </a:p>
        </p:txBody>
      </p:sp>
      <p:sp>
        <p:nvSpPr>
          <p:cNvPr id="2" name="文本占位符 1"/>
          <p:cNvSpPr>
            <a:spLocks noGrp="1"/>
          </p:cNvSpPr>
          <p:nvPr>
            <p:ph type="body" sz="quarter" idx="10"/>
          </p:nvPr>
        </p:nvSpPr>
        <p:spPr>
          <a:xfrm>
            <a:off x="731837" y="1047750"/>
            <a:ext cx="5864733" cy="4879805"/>
          </a:xfrm>
        </p:spPr>
        <p:txBody>
          <a:bodyPr/>
          <a:lstStyle/>
          <a:p>
            <a:r>
              <a:rPr lang="zh-CN" altLang="en-US" dirty="0">
                <a:cs typeface="+mn-ea"/>
                <a:sym typeface="+mn-lt"/>
              </a:rPr>
              <a:t> 来自</a:t>
            </a:r>
            <a:r>
              <a:rPr lang="en-US" altLang="zh-CN" dirty="0">
                <a:cs typeface="+mn-ea"/>
                <a:sym typeface="+mn-lt"/>
              </a:rPr>
              <a:t>Gartner</a:t>
            </a:r>
            <a:r>
              <a:rPr lang="zh-CN" altLang="en-US" dirty="0">
                <a:cs typeface="+mn-ea"/>
                <a:sym typeface="+mn-lt"/>
              </a:rPr>
              <a:t>的相关观点：</a:t>
            </a:r>
            <a:endParaRPr lang="en-US" altLang="zh-CN" dirty="0">
              <a:cs typeface="+mn-ea"/>
              <a:sym typeface="+mn-lt"/>
            </a:endParaRPr>
          </a:p>
          <a:p>
            <a:pPr lvl="1"/>
            <a:r>
              <a:rPr lang="zh-CN" altLang="en-US" dirty="0">
                <a:cs typeface="+mn-ea"/>
                <a:sym typeface="+mn-lt"/>
              </a:rPr>
              <a:t> 到</a:t>
            </a:r>
            <a:r>
              <a:rPr lang="en-US" altLang="zh-CN" dirty="0">
                <a:cs typeface="+mn-ea"/>
                <a:sym typeface="+mn-lt"/>
              </a:rPr>
              <a:t>2020</a:t>
            </a:r>
            <a:r>
              <a:rPr lang="zh-CN" altLang="en-US" dirty="0">
                <a:cs typeface="+mn-ea"/>
                <a:sym typeface="+mn-lt"/>
              </a:rPr>
              <a:t>年，</a:t>
            </a:r>
            <a:r>
              <a:rPr lang="zh-CN" altLang="en-US" dirty="0">
                <a:solidFill>
                  <a:srgbClr val="FF0000"/>
                </a:solidFill>
                <a:cs typeface="+mn-ea"/>
                <a:sym typeface="+mn-lt"/>
              </a:rPr>
              <a:t>云计算</a:t>
            </a:r>
            <a:r>
              <a:rPr lang="zh-CN" altLang="en-US" dirty="0">
                <a:cs typeface="+mn-ea"/>
                <a:sym typeface="+mn-lt"/>
              </a:rPr>
              <a:t>将成为最主流的</a:t>
            </a:r>
            <a:r>
              <a:rPr lang="en-US" altLang="zh-CN" dirty="0">
                <a:cs typeface="+mn-ea"/>
                <a:sym typeface="+mn-lt"/>
              </a:rPr>
              <a:t>IT</a:t>
            </a:r>
            <a:r>
              <a:rPr lang="zh-CN" altLang="en-US" dirty="0">
                <a:cs typeface="+mn-ea"/>
                <a:sym typeface="+mn-lt"/>
              </a:rPr>
              <a:t>形态；</a:t>
            </a:r>
            <a:endParaRPr lang="en-US" altLang="zh-CN" dirty="0">
              <a:cs typeface="+mn-ea"/>
              <a:sym typeface="+mn-lt"/>
            </a:endParaRPr>
          </a:p>
          <a:p>
            <a:pPr lvl="1"/>
            <a:r>
              <a:rPr lang="zh-CN" altLang="en-US" dirty="0">
                <a:cs typeface="+mn-ea"/>
                <a:sym typeface="+mn-lt"/>
              </a:rPr>
              <a:t> 云计算已经成为增长最快的科技领域，整体增长速度为</a:t>
            </a:r>
            <a:r>
              <a:rPr lang="en-US" altLang="zh-CN" dirty="0">
                <a:cs typeface="+mn-ea"/>
                <a:sym typeface="+mn-lt"/>
              </a:rPr>
              <a:t>25%</a:t>
            </a:r>
            <a:r>
              <a:rPr lang="zh-CN" altLang="en-US" dirty="0">
                <a:cs typeface="+mn-ea"/>
                <a:sym typeface="+mn-lt"/>
              </a:rPr>
              <a:t>，而整体</a:t>
            </a:r>
            <a:r>
              <a:rPr lang="en-US" altLang="zh-CN" dirty="0">
                <a:cs typeface="+mn-ea"/>
                <a:sym typeface="+mn-lt"/>
              </a:rPr>
              <a:t>IT</a:t>
            </a:r>
            <a:r>
              <a:rPr lang="zh-CN" altLang="en-US" dirty="0">
                <a:cs typeface="+mn-ea"/>
                <a:sym typeface="+mn-lt"/>
              </a:rPr>
              <a:t>市场的增长率仅为</a:t>
            </a:r>
            <a:r>
              <a:rPr lang="en-US" altLang="zh-CN" dirty="0">
                <a:cs typeface="+mn-ea"/>
                <a:sym typeface="+mn-lt"/>
              </a:rPr>
              <a:t>1.1%</a:t>
            </a:r>
            <a:r>
              <a:rPr lang="zh-CN" altLang="en-US" dirty="0">
                <a:cs typeface="+mn-ea"/>
                <a:sym typeface="+mn-lt"/>
              </a:rPr>
              <a:t>；</a:t>
            </a:r>
            <a:endParaRPr lang="en-US" altLang="zh-CN" dirty="0">
              <a:cs typeface="+mn-ea"/>
              <a:sym typeface="+mn-lt"/>
            </a:endParaRPr>
          </a:p>
          <a:p>
            <a:pPr lvl="1"/>
            <a:r>
              <a:rPr lang="zh-CN" altLang="en-US" dirty="0">
                <a:cs typeface="+mn-ea"/>
                <a:sym typeface="+mn-lt"/>
              </a:rPr>
              <a:t> 新一代的硅谷明星企业，比如</a:t>
            </a:r>
            <a:r>
              <a:rPr lang="en-US" altLang="zh-CN" dirty="0" err="1">
                <a:cs typeface="+mn-ea"/>
                <a:sym typeface="+mn-lt"/>
              </a:rPr>
              <a:t>Airbnb</a:t>
            </a:r>
            <a:r>
              <a:rPr lang="zh-CN" altLang="en-US" dirty="0">
                <a:cs typeface="+mn-ea"/>
                <a:sym typeface="+mn-lt"/>
              </a:rPr>
              <a:t>、</a:t>
            </a:r>
            <a:r>
              <a:rPr lang="en-US" altLang="zh-CN" dirty="0">
                <a:cs typeface="+mn-ea"/>
                <a:sym typeface="+mn-lt"/>
              </a:rPr>
              <a:t>Pinterest</a:t>
            </a:r>
            <a:r>
              <a:rPr lang="zh-CN" altLang="en-US" dirty="0">
                <a:cs typeface="+mn-ea"/>
                <a:sym typeface="+mn-lt"/>
              </a:rPr>
              <a:t>、</a:t>
            </a:r>
            <a:r>
              <a:rPr lang="en-US" altLang="zh-CN" dirty="0" err="1">
                <a:cs typeface="+mn-ea"/>
                <a:sym typeface="+mn-lt"/>
              </a:rPr>
              <a:t>Lfyt</a:t>
            </a:r>
            <a:r>
              <a:rPr lang="zh-CN" altLang="en-US" dirty="0">
                <a:cs typeface="+mn-ea"/>
                <a:sym typeface="+mn-lt"/>
              </a:rPr>
              <a:t>等都生长在云上。</a:t>
            </a:r>
          </a:p>
        </p:txBody>
      </p:sp>
      <p:sp>
        <p:nvSpPr>
          <p:cNvPr id="10" name="椭圆 9"/>
          <p:cNvSpPr/>
          <p:nvPr/>
        </p:nvSpPr>
        <p:spPr>
          <a:xfrm>
            <a:off x="7892210" y="1573270"/>
            <a:ext cx="1727517" cy="647819"/>
          </a:xfrm>
          <a:prstGeom prst="ellips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599" dirty="0">
                <a:solidFill>
                  <a:schemeClr val="bg1"/>
                </a:solidFill>
                <a:latin typeface="黑体" panose="02010609060101010101" pitchFamily="49" charset="-122"/>
                <a:ea typeface="黑体" panose="02010609060101010101" pitchFamily="49" charset="-122"/>
                <a:cs typeface="+mn-ea"/>
                <a:sym typeface="+mn-lt"/>
              </a:rPr>
              <a:t>商业模式</a:t>
            </a:r>
          </a:p>
        </p:txBody>
      </p:sp>
      <p:sp>
        <p:nvSpPr>
          <p:cNvPr id="11" name="椭圆 10"/>
          <p:cNvSpPr/>
          <p:nvPr/>
        </p:nvSpPr>
        <p:spPr>
          <a:xfrm>
            <a:off x="7892210" y="2646210"/>
            <a:ext cx="1727517" cy="647819"/>
          </a:xfrm>
          <a:prstGeom prst="ellips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599" dirty="0">
                <a:solidFill>
                  <a:schemeClr val="bg1"/>
                </a:solidFill>
                <a:latin typeface="黑体" panose="02010609060101010101" pitchFamily="49" charset="-122"/>
                <a:ea typeface="黑体" panose="02010609060101010101" pitchFamily="49" charset="-122"/>
                <a:cs typeface="+mn-ea"/>
                <a:sym typeface="+mn-lt"/>
              </a:rPr>
              <a:t>系统架构</a:t>
            </a:r>
          </a:p>
        </p:txBody>
      </p:sp>
      <p:sp>
        <p:nvSpPr>
          <p:cNvPr id="12" name="椭圆 11"/>
          <p:cNvSpPr/>
          <p:nvPr/>
        </p:nvSpPr>
        <p:spPr>
          <a:xfrm>
            <a:off x="7892210" y="3720800"/>
            <a:ext cx="1727517" cy="647819"/>
          </a:xfrm>
          <a:prstGeom prst="ellips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599" dirty="0">
                <a:solidFill>
                  <a:schemeClr val="bg1"/>
                </a:solidFill>
                <a:latin typeface="黑体" panose="02010609060101010101" pitchFamily="49" charset="-122"/>
                <a:ea typeface="黑体" panose="02010609060101010101" pitchFamily="49" charset="-122"/>
                <a:cs typeface="+mn-ea"/>
                <a:sym typeface="+mn-lt"/>
              </a:rPr>
              <a:t>研发模式</a:t>
            </a:r>
          </a:p>
        </p:txBody>
      </p:sp>
      <p:sp>
        <p:nvSpPr>
          <p:cNvPr id="13" name="Freeform 6"/>
          <p:cNvSpPr>
            <a:spLocks/>
          </p:cNvSpPr>
          <p:nvPr/>
        </p:nvSpPr>
        <p:spPr bwMode="auto">
          <a:xfrm rot="5400000">
            <a:off x="6452611" y="2962872"/>
            <a:ext cx="1583559" cy="192445"/>
          </a:xfrm>
          <a:custGeom>
            <a:avLst/>
            <a:gdLst>
              <a:gd name="T0" fmla="*/ 0 w 10540"/>
              <a:gd name="T1" fmla="*/ 1219 h 1219"/>
              <a:gd name="T2" fmla="*/ 5270 w 10540"/>
              <a:gd name="T3" fmla="*/ 0 h 1219"/>
              <a:gd name="T4" fmla="*/ 10540 w 10540"/>
              <a:gd name="T5" fmla="*/ 1219 h 1219"/>
              <a:gd name="T6" fmla="*/ 0 w 10540"/>
              <a:gd name="T7" fmla="*/ 1219 h 1219"/>
            </a:gdLst>
            <a:ahLst/>
            <a:cxnLst>
              <a:cxn ang="0">
                <a:pos x="T0" y="T1"/>
              </a:cxn>
              <a:cxn ang="0">
                <a:pos x="T2" y="T3"/>
              </a:cxn>
              <a:cxn ang="0">
                <a:pos x="T4" y="T5"/>
              </a:cxn>
              <a:cxn ang="0">
                <a:pos x="T6" y="T7"/>
              </a:cxn>
            </a:cxnLst>
            <a:rect l="0" t="0" r="r" b="b"/>
            <a:pathLst>
              <a:path w="10540" h="1219">
                <a:moveTo>
                  <a:pt x="0" y="1219"/>
                </a:moveTo>
                <a:lnTo>
                  <a:pt x="5270" y="0"/>
                </a:lnTo>
                <a:lnTo>
                  <a:pt x="10540" y="1219"/>
                </a:lnTo>
                <a:lnTo>
                  <a:pt x="0" y="1219"/>
                </a:lnTo>
                <a:close/>
              </a:path>
            </a:pathLst>
          </a:custGeom>
          <a:gradFill flip="none" rotWithShape="1">
            <a:gsLst>
              <a:gs pos="0">
                <a:srgbClr val="0070C0"/>
              </a:gs>
              <a:gs pos="100000">
                <a:srgbClr val="00B0F0">
                  <a:alpha val="75000"/>
                </a:srgbClr>
              </a:gs>
            </a:gsLst>
            <a:lin ang="16200000" scaled="1"/>
            <a:tileRect/>
          </a:gradFill>
          <a:ln w="12700">
            <a:gradFill>
              <a:gsLst>
                <a:gs pos="0">
                  <a:srgbClr val="00B0F0"/>
                </a:gs>
                <a:gs pos="100000">
                  <a:srgbClr val="4BF0F0">
                    <a:alpha val="0"/>
                  </a:srgbClr>
                </a:gs>
              </a:gsLst>
              <a:lin ang="5400000" scaled="0"/>
            </a:gradFill>
            <a:round/>
            <a:headEnd/>
            <a:tailEnd/>
          </a:ln>
          <a:effectLst>
            <a:outerShdw blurRad="50800" dist="38100" dir="2700000" algn="tl" rotWithShape="0">
              <a:prstClr val="black">
                <a:alpha val="40000"/>
              </a:prstClr>
            </a:outerShdw>
          </a:effectLst>
        </p:spPr>
        <p:txBody>
          <a:bodyPr vert="horz" wrap="square" lIns="182800" tIns="91399" rIns="182800" bIns="91399" numCol="1" anchor="t" anchorCtr="0" compatLnSpc="1">
            <a:prstTxWarp prst="textNoShape">
              <a:avLst/>
            </a:prstTxWarp>
          </a:bodyPr>
          <a:lstStyle/>
          <a:p>
            <a:pPr defTabSz="271944"/>
            <a:endParaRPr lang="zh-CN" altLang="en-US" sz="1599">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mn-ea"/>
              <a:sym typeface="+mn-lt"/>
            </a:endParaRPr>
          </a:p>
        </p:txBody>
      </p:sp>
    </p:spTree>
    <p:extLst>
      <p:ext uri="{BB962C8B-B14F-4D97-AF65-F5344CB8AC3E}">
        <p14:creationId xmlns:p14="http://schemas.microsoft.com/office/powerpoint/2010/main" val="34776896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3248" y="1495508"/>
            <a:ext cx="10786610" cy="3976016"/>
          </a:xfrm>
          <a:prstGeom prst="rect">
            <a:avLst/>
          </a:prstGeom>
        </p:spPr>
      </p:pic>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0825" y="1474285"/>
            <a:ext cx="10854369" cy="4000993"/>
          </a:xfrm>
          <a:prstGeom prst="rect">
            <a:avLst/>
          </a:prstGeom>
        </p:spPr>
      </p:pic>
      <p:sp>
        <p:nvSpPr>
          <p:cNvPr id="9" name="标题 8"/>
          <p:cNvSpPr>
            <a:spLocks noGrp="1"/>
          </p:cNvSpPr>
          <p:nvPr>
            <p:ph type="title"/>
          </p:nvPr>
        </p:nvSpPr>
        <p:spPr/>
        <p:txBody>
          <a:bodyPr>
            <a:normAutofit/>
          </a:bodyPr>
          <a:lstStyle/>
          <a:p>
            <a:r>
              <a:rPr lang="zh-CN" altLang="en-US" dirty="0">
                <a:cs typeface="+mn-ea"/>
                <a:sym typeface="+mn-lt"/>
              </a:rPr>
              <a:t>软件研发模式不断创新</a:t>
            </a:r>
          </a:p>
        </p:txBody>
      </p:sp>
      <p:grpSp>
        <p:nvGrpSpPr>
          <p:cNvPr id="100" name="组合 99"/>
          <p:cNvGrpSpPr/>
          <p:nvPr/>
        </p:nvGrpSpPr>
        <p:grpSpPr>
          <a:xfrm>
            <a:off x="793019" y="1497981"/>
            <a:ext cx="10636012" cy="4587102"/>
            <a:chOff x="644148" y="1456809"/>
            <a:chExt cx="10863363" cy="4717360"/>
          </a:xfrm>
        </p:grpSpPr>
        <p:sp>
          <p:nvSpPr>
            <p:cNvPr id="101" name="TextBox 42"/>
            <p:cNvSpPr txBox="1"/>
            <p:nvPr/>
          </p:nvSpPr>
          <p:spPr>
            <a:xfrm>
              <a:off x="644148" y="5638435"/>
              <a:ext cx="10863363" cy="535734"/>
            </a:xfrm>
            <a:prstGeom prst="rect">
              <a:avLst/>
            </a:prstGeom>
            <a:solidFill>
              <a:srgbClr val="0070C0"/>
            </a:solidFill>
            <a:ln>
              <a:noFill/>
              <a:prstDash val="solid"/>
            </a:ln>
            <a:effectLst>
              <a:outerShdw blurRad="50800" dist="38100" dir="2700000" algn="tl" rotWithShape="0">
                <a:prstClr val="black">
                  <a:alpha val="40000"/>
                </a:prstClr>
              </a:outerShdw>
            </a:effectLst>
          </p:spPr>
          <p:txBody>
            <a:bodyPr wrap="square" lIns="79236" tIns="39619" rIns="79236" bIns="39619" rtlCol="0" anchor="ctr">
              <a:noAutofit/>
            </a:bodyPr>
            <a:lstStyle>
              <a:defPPr>
                <a:defRPr lang="zh-CN"/>
              </a:defPPr>
              <a:lvl1pPr algn="ctr" defTabSz="914103" fontAlgn="auto">
                <a:lnSpc>
                  <a:spcPct val="120000"/>
                </a:lnSpc>
                <a:spcBef>
                  <a:spcPts val="0"/>
                </a:spcBef>
                <a:spcAft>
                  <a:spcPts val="0"/>
                </a:spcAft>
                <a:defRPr sz="2400" kern="0">
                  <a:solidFill>
                    <a:schemeClr val="bg1"/>
                  </a:solidFill>
                  <a:latin typeface="微软雅黑" pitchFamily="34" charset="-122"/>
                  <a:ea typeface="微软雅黑" pitchFamily="34" charset="-122"/>
                  <a:cs typeface="Arial Unicode MS" pitchFamily="34" charset="-122"/>
                </a:defRPr>
              </a:lvl1pPr>
            </a:lstStyle>
            <a:p>
              <a:pPr algn="l"/>
              <a:r>
                <a:rPr lang="zh-CN" altLang="en-US" sz="1200" dirty="0">
                  <a:latin typeface="黑体" panose="02010609060101010101" pitchFamily="49" charset="-122"/>
                  <a:ea typeface="黑体" panose="02010609060101010101" pitchFamily="49" charset="-122"/>
                  <a:cs typeface="+mn-ea"/>
                  <a:sym typeface="+mn-lt"/>
                </a:rPr>
                <a:t>（</a:t>
              </a:r>
              <a:r>
                <a:rPr lang="en-US" altLang="zh-CN" sz="1200" dirty="0">
                  <a:latin typeface="黑体" panose="02010609060101010101" pitchFamily="49" charset="-122"/>
                  <a:ea typeface="黑体" panose="02010609060101010101" pitchFamily="49" charset="-122"/>
                  <a:cs typeface="+mn-ea"/>
                  <a:sym typeface="+mn-lt"/>
                </a:rPr>
                <a:t>1</a:t>
              </a:r>
              <a:r>
                <a:rPr lang="zh-CN" altLang="en-US" sz="1200" dirty="0">
                  <a:latin typeface="黑体" panose="02010609060101010101" pitchFamily="49" charset="-122"/>
                  <a:ea typeface="黑体" panose="02010609060101010101" pitchFamily="49" charset="-122"/>
                  <a:cs typeface="+mn-ea"/>
                  <a:sym typeface="+mn-lt"/>
                </a:rPr>
                <a:t>）价值驱动，聚焦最高价值最高优先级的工作；</a:t>
              </a:r>
              <a:r>
                <a:rPr lang="en-US" altLang="zh-CN" sz="1200" dirty="0">
                  <a:latin typeface="黑体" panose="02010609060101010101" pitchFamily="49" charset="-122"/>
                  <a:ea typeface="黑体" panose="02010609060101010101" pitchFamily="49" charset="-122"/>
                  <a:cs typeface="+mn-ea"/>
                  <a:sym typeface="+mn-lt"/>
                </a:rPr>
                <a:t>	</a:t>
              </a:r>
              <a:r>
                <a:rPr lang="zh-CN" altLang="en-US" sz="1200" dirty="0">
                  <a:latin typeface="黑体" panose="02010609060101010101" pitchFamily="49" charset="-122"/>
                  <a:ea typeface="黑体" panose="02010609060101010101" pitchFamily="49" charset="-122"/>
                  <a:cs typeface="+mn-ea"/>
                  <a:sym typeface="+mn-lt"/>
                </a:rPr>
                <a:t>（</a:t>
              </a:r>
              <a:r>
                <a:rPr lang="en-US" altLang="zh-CN" sz="1200" dirty="0">
                  <a:latin typeface="黑体" panose="02010609060101010101" pitchFamily="49" charset="-122"/>
                  <a:ea typeface="黑体" panose="02010609060101010101" pitchFamily="49" charset="-122"/>
                  <a:cs typeface="+mn-ea"/>
                  <a:sym typeface="+mn-lt"/>
                </a:rPr>
                <a:t>2</a:t>
              </a:r>
              <a:r>
                <a:rPr lang="zh-CN" altLang="en-US" sz="1200" dirty="0">
                  <a:latin typeface="黑体" panose="02010609060101010101" pitchFamily="49" charset="-122"/>
                  <a:ea typeface="黑体" panose="02010609060101010101" pitchFamily="49" charset="-122"/>
                  <a:cs typeface="+mn-ea"/>
                  <a:sym typeface="+mn-lt"/>
                </a:rPr>
                <a:t>）持续研发，小步快跑，快速闭环；</a:t>
              </a:r>
            </a:p>
            <a:p>
              <a:pPr algn="l"/>
              <a:r>
                <a:rPr lang="zh-CN" altLang="en-US" sz="1200" dirty="0">
                  <a:latin typeface="黑体" panose="02010609060101010101" pitchFamily="49" charset="-122"/>
                  <a:ea typeface="黑体" panose="02010609060101010101" pitchFamily="49" charset="-122"/>
                  <a:cs typeface="+mn-ea"/>
                  <a:sym typeface="+mn-lt"/>
                </a:rPr>
                <a:t>（</a:t>
              </a:r>
              <a:r>
                <a:rPr lang="en-US" altLang="zh-CN" sz="1200" dirty="0">
                  <a:latin typeface="黑体" panose="02010609060101010101" pitchFamily="49" charset="-122"/>
                  <a:ea typeface="黑体" panose="02010609060101010101" pitchFamily="49" charset="-122"/>
                  <a:cs typeface="+mn-ea"/>
                  <a:sym typeface="+mn-lt"/>
                </a:rPr>
                <a:t>3</a:t>
              </a:r>
              <a:r>
                <a:rPr lang="zh-CN" altLang="en-US" sz="1200" dirty="0">
                  <a:latin typeface="黑体" panose="02010609060101010101" pitchFamily="49" charset="-122"/>
                  <a:ea typeface="黑体" panose="02010609060101010101" pitchFamily="49" charset="-122"/>
                  <a:cs typeface="+mn-ea"/>
                  <a:sym typeface="+mn-lt"/>
                </a:rPr>
                <a:t>）拥抱变化，根据市场需要和研发能力按需发布；</a:t>
              </a:r>
              <a:r>
                <a:rPr lang="en-US" altLang="zh-CN" sz="1200" dirty="0">
                  <a:latin typeface="黑体" panose="02010609060101010101" pitchFamily="49" charset="-122"/>
                  <a:ea typeface="黑体" panose="02010609060101010101" pitchFamily="49" charset="-122"/>
                  <a:cs typeface="+mn-ea"/>
                  <a:sym typeface="+mn-lt"/>
                </a:rPr>
                <a:t>	</a:t>
              </a:r>
              <a:r>
                <a:rPr lang="zh-CN" altLang="en-US" sz="1200" dirty="0">
                  <a:latin typeface="黑体" panose="02010609060101010101" pitchFamily="49" charset="-122"/>
                  <a:ea typeface="黑体" panose="02010609060101010101" pitchFamily="49" charset="-122"/>
                  <a:cs typeface="+mn-ea"/>
                  <a:sym typeface="+mn-lt"/>
                </a:rPr>
                <a:t>（</a:t>
              </a:r>
              <a:r>
                <a:rPr lang="en-US" altLang="zh-CN" sz="1200" dirty="0">
                  <a:latin typeface="黑体" panose="02010609060101010101" pitchFamily="49" charset="-122"/>
                  <a:ea typeface="黑体" panose="02010609060101010101" pitchFamily="49" charset="-122"/>
                  <a:cs typeface="+mn-ea"/>
                  <a:sym typeface="+mn-lt"/>
                </a:rPr>
                <a:t>4</a:t>
              </a:r>
              <a:r>
                <a:rPr lang="zh-CN" altLang="en-US" sz="1200" dirty="0">
                  <a:latin typeface="黑体" panose="02010609060101010101" pitchFamily="49" charset="-122"/>
                  <a:ea typeface="黑体" panose="02010609060101010101" pitchFamily="49" charset="-122"/>
                  <a:cs typeface="+mn-ea"/>
                  <a:sym typeface="+mn-lt"/>
                </a:rPr>
                <a:t>）客户深度参与，联合创新，运营驱动开发。</a:t>
              </a:r>
              <a:endParaRPr lang="en-US" altLang="zh-CN" sz="1200" dirty="0">
                <a:latin typeface="黑体" panose="02010609060101010101" pitchFamily="49" charset="-122"/>
                <a:ea typeface="黑体" panose="02010609060101010101" pitchFamily="49" charset="-122"/>
                <a:cs typeface="+mn-ea"/>
                <a:sym typeface="+mn-lt"/>
              </a:endParaRPr>
            </a:p>
          </p:txBody>
        </p:sp>
        <p:sp>
          <p:nvSpPr>
            <p:cNvPr id="103" name="TextBox 45"/>
            <p:cNvSpPr txBox="1"/>
            <p:nvPr/>
          </p:nvSpPr>
          <p:spPr>
            <a:xfrm>
              <a:off x="8921252" y="2919106"/>
              <a:ext cx="1068509" cy="189910"/>
            </a:xfrm>
            <a:prstGeom prst="rect">
              <a:avLst/>
            </a:prstGeom>
            <a:solidFill>
              <a:schemeClr val="bg1"/>
            </a:solidFill>
          </p:spPr>
          <p:txBody>
            <a:bodyPr wrap="square" lIns="0" tIns="0" rIns="0" bIns="0" rtlCol="0">
              <a:spAutoFit/>
            </a:bodyPr>
            <a:lstStyle/>
            <a:p>
              <a:r>
                <a:rPr lang="zh-CN" altLang="en-US" sz="1200" b="1" dirty="0">
                  <a:solidFill>
                    <a:schemeClr val="accent1">
                      <a:lumMod val="75000"/>
                    </a:schemeClr>
                  </a:solidFill>
                  <a:latin typeface="黑体" panose="02010609060101010101" pitchFamily="49" charset="-122"/>
                  <a:ea typeface="黑体" panose="02010609060101010101" pitchFamily="49" charset="-122"/>
                  <a:cs typeface="+mn-ea"/>
                  <a:sym typeface="+mn-lt"/>
                </a:rPr>
                <a:t>规模化</a:t>
              </a:r>
              <a:r>
                <a:rPr lang="zh-CN" altLang="en-US" sz="1200" dirty="0">
                  <a:solidFill>
                    <a:schemeClr val="accent1">
                      <a:lumMod val="75000"/>
                    </a:schemeClr>
                  </a:solidFill>
                  <a:latin typeface="黑体" panose="02010609060101010101" pitchFamily="49" charset="-122"/>
                  <a:ea typeface="黑体" panose="02010609060101010101" pitchFamily="49" charset="-122"/>
                  <a:cs typeface="+mn-ea"/>
                  <a:sym typeface="+mn-lt"/>
                </a:rPr>
                <a:t>敏捷</a:t>
              </a:r>
              <a:endParaRPr lang="en-US" sz="1200" dirty="0">
                <a:solidFill>
                  <a:schemeClr val="accent1">
                    <a:lumMod val="75000"/>
                  </a:schemeClr>
                </a:solidFill>
                <a:latin typeface="黑体" panose="02010609060101010101" pitchFamily="49" charset="-122"/>
                <a:ea typeface="黑体" panose="02010609060101010101" pitchFamily="49" charset="-122"/>
                <a:cs typeface="+mn-ea"/>
                <a:sym typeface="+mn-lt"/>
              </a:endParaRPr>
            </a:p>
          </p:txBody>
        </p:sp>
        <p:sp>
          <p:nvSpPr>
            <p:cNvPr id="104" name="TextBox 59"/>
            <p:cNvSpPr txBox="1"/>
            <p:nvPr/>
          </p:nvSpPr>
          <p:spPr>
            <a:xfrm>
              <a:off x="2753698" y="1458408"/>
              <a:ext cx="1592731" cy="284753"/>
            </a:xfrm>
            <a:prstGeom prst="rect">
              <a:avLst/>
            </a:prstGeom>
            <a:solidFill>
              <a:schemeClr val="bg1"/>
            </a:solidFill>
          </p:spPr>
          <p:txBody>
            <a:bodyPr wrap="square" rtlCol="0">
              <a:spAutoFit/>
            </a:bodyPr>
            <a:lstStyle/>
            <a:p>
              <a:r>
                <a:rPr lang="en-US" altLang="zh-CN" sz="1200" b="1" dirty="0">
                  <a:solidFill>
                    <a:srgbClr val="000000"/>
                  </a:solidFill>
                  <a:latin typeface="黑体" panose="02010609060101010101" pitchFamily="49" charset="-122"/>
                  <a:ea typeface="黑体" panose="02010609060101010101" pitchFamily="49" charset="-122"/>
                  <a:cs typeface="+mn-ea"/>
                  <a:sym typeface="+mn-lt"/>
                </a:rPr>
                <a:t>Kaizen</a:t>
              </a:r>
              <a:r>
                <a:rPr lang="zh-CN" altLang="en-US" sz="1200" b="1" dirty="0">
                  <a:solidFill>
                    <a:srgbClr val="000000"/>
                  </a:solidFill>
                  <a:latin typeface="黑体" panose="02010609060101010101" pitchFamily="49" charset="-122"/>
                  <a:ea typeface="黑体" panose="02010609060101010101" pitchFamily="49" charset="-122"/>
                  <a:cs typeface="+mn-ea"/>
                  <a:sym typeface="+mn-lt"/>
                </a:rPr>
                <a:t>和精益企业</a:t>
              </a:r>
              <a:endParaRPr lang="en-US" altLang="zh-CN" sz="1200" b="1" dirty="0">
                <a:solidFill>
                  <a:srgbClr val="000000"/>
                </a:solidFill>
                <a:latin typeface="黑体" panose="02010609060101010101" pitchFamily="49" charset="-122"/>
                <a:ea typeface="黑体" panose="02010609060101010101" pitchFamily="49" charset="-122"/>
                <a:cs typeface="+mn-ea"/>
                <a:sym typeface="+mn-lt"/>
              </a:endParaRPr>
            </a:p>
          </p:txBody>
        </p:sp>
        <p:sp>
          <p:nvSpPr>
            <p:cNvPr id="105" name="TextBox 64"/>
            <p:cNvSpPr txBox="1"/>
            <p:nvPr/>
          </p:nvSpPr>
          <p:spPr>
            <a:xfrm>
              <a:off x="4611047" y="1468453"/>
              <a:ext cx="1972888" cy="474589"/>
            </a:xfrm>
            <a:prstGeom prst="rect">
              <a:avLst/>
            </a:prstGeom>
            <a:solidFill>
              <a:schemeClr val="bg1"/>
            </a:solidFill>
          </p:spPr>
          <p:txBody>
            <a:bodyPr wrap="square" rtlCol="0">
              <a:spAutoFit/>
            </a:bodyPr>
            <a:lstStyle/>
            <a:p>
              <a:r>
                <a:rPr lang="en-US" altLang="zh-CN" sz="1200" b="1" dirty="0">
                  <a:solidFill>
                    <a:srgbClr val="000000"/>
                  </a:solidFill>
                  <a:latin typeface="黑体" panose="02010609060101010101" pitchFamily="49" charset="-122"/>
                  <a:ea typeface="黑体" panose="02010609060101010101" pitchFamily="49" charset="-122"/>
                  <a:cs typeface="+mn-ea"/>
                  <a:sym typeface="+mn-lt"/>
                </a:rPr>
                <a:t>IT</a:t>
              </a:r>
              <a:r>
                <a:rPr lang="zh-CN" altLang="en-US" sz="1200" b="1" dirty="0">
                  <a:solidFill>
                    <a:srgbClr val="000000"/>
                  </a:solidFill>
                  <a:latin typeface="黑体" panose="02010609060101010101" pitchFamily="49" charset="-122"/>
                  <a:ea typeface="黑体" panose="02010609060101010101" pitchFamily="49" charset="-122"/>
                  <a:cs typeface="+mn-ea"/>
                  <a:sym typeface="+mn-lt"/>
                </a:rPr>
                <a:t>服务管理和</a:t>
              </a:r>
              <a:r>
                <a:rPr lang="en-US" altLang="zh-CN" sz="1200" b="1" dirty="0">
                  <a:solidFill>
                    <a:srgbClr val="000000"/>
                  </a:solidFill>
                  <a:latin typeface="黑体" panose="02010609060101010101" pitchFamily="49" charset="-122"/>
                  <a:ea typeface="黑体" panose="02010609060101010101" pitchFamily="49" charset="-122"/>
                  <a:cs typeface="+mn-ea"/>
                  <a:sym typeface="+mn-lt"/>
                </a:rPr>
                <a:t>IT</a:t>
              </a:r>
              <a:r>
                <a:rPr lang="zh-CN" altLang="en-US" sz="1200" b="1" dirty="0">
                  <a:solidFill>
                    <a:srgbClr val="000000"/>
                  </a:solidFill>
                  <a:latin typeface="黑体" panose="02010609060101010101" pitchFamily="49" charset="-122"/>
                  <a:ea typeface="黑体" panose="02010609060101010101" pitchFamily="49" charset="-122"/>
                  <a:cs typeface="+mn-ea"/>
                  <a:sym typeface="+mn-lt"/>
                </a:rPr>
                <a:t>基础架构库（</a:t>
              </a:r>
              <a:r>
                <a:rPr lang="en-US" altLang="zh-CN" sz="1200" b="1" dirty="0">
                  <a:solidFill>
                    <a:srgbClr val="000000"/>
                  </a:solidFill>
                  <a:latin typeface="黑体" panose="02010609060101010101" pitchFamily="49" charset="-122"/>
                  <a:ea typeface="黑体" panose="02010609060101010101" pitchFamily="49" charset="-122"/>
                  <a:cs typeface="+mn-ea"/>
                  <a:sym typeface="+mn-lt"/>
                </a:rPr>
                <a:t>ITIL</a:t>
              </a:r>
              <a:r>
                <a:rPr lang="zh-CN" altLang="en-US" sz="1200" b="1" dirty="0">
                  <a:solidFill>
                    <a:srgbClr val="000000"/>
                  </a:solidFill>
                  <a:latin typeface="黑体" panose="02010609060101010101" pitchFamily="49" charset="-122"/>
                  <a:ea typeface="黑体" panose="02010609060101010101" pitchFamily="49" charset="-122"/>
                  <a:cs typeface="+mn-ea"/>
                  <a:sym typeface="+mn-lt"/>
                </a:rPr>
                <a:t>）</a:t>
              </a:r>
              <a:endParaRPr lang="en-US" altLang="zh-CN" sz="1200" b="1" dirty="0">
                <a:solidFill>
                  <a:srgbClr val="000000"/>
                </a:solidFill>
                <a:latin typeface="黑体" panose="02010609060101010101" pitchFamily="49" charset="-122"/>
                <a:ea typeface="黑体" panose="02010609060101010101" pitchFamily="49" charset="-122"/>
                <a:cs typeface="+mn-ea"/>
                <a:sym typeface="+mn-lt"/>
              </a:endParaRPr>
            </a:p>
          </p:txBody>
        </p:sp>
        <p:sp>
          <p:nvSpPr>
            <p:cNvPr id="106" name="TextBox 65"/>
            <p:cNvSpPr txBox="1"/>
            <p:nvPr/>
          </p:nvSpPr>
          <p:spPr>
            <a:xfrm>
              <a:off x="6841075" y="1457973"/>
              <a:ext cx="1630123" cy="284753"/>
            </a:xfrm>
            <a:prstGeom prst="rect">
              <a:avLst/>
            </a:prstGeom>
            <a:solidFill>
              <a:schemeClr val="bg1"/>
            </a:solidFill>
          </p:spPr>
          <p:txBody>
            <a:bodyPr wrap="square" rtlCol="0">
              <a:spAutoFit/>
            </a:bodyPr>
            <a:lstStyle/>
            <a:p>
              <a:pPr algn="ctr"/>
              <a:r>
                <a:rPr lang="zh-CN" altLang="en-US" sz="1200" b="1" dirty="0">
                  <a:solidFill>
                    <a:srgbClr val="FF0000"/>
                  </a:solidFill>
                  <a:latin typeface="黑体" panose="02010609060101010101" pitchFamily="49" charset="-122"/>
                  <a:ea typeface="黑体" panose="02010609060101010101" pitchFamily="49" charset="-122"/>
                  <a:cs typeface="+mn-ea"/>
                  <a:sym typeface="+mn-lt"/>
                </a:rPr>
                <a:t>敏捷开发</a:t>
              </a:r>
              <a:endParaRPr lang="en-US" altLang="zh-CN" sz="1200" b="1" dirty="0">
                <a:solidFill>
                  <a:srgbClr val="FF0000"/>
                </a:solidFill>
                <a:latin typeface="黑体" panose="02010609060101010101" pitchFamily="49" charset="-122"/>
                <a:ea typeface="黑体" panose="02010609060101010101" pitchFamily="49" charset="-122"/>
                <a:cs typeface="+mn-ea"/>
                <a:sym typeface="+mn-lt"/>
              </a:endParaRPr>
            </a:p>
          </p:txBody>
        </p:sp>
        <p:sp>
          <p:nvSpPr>
            <p:cNvPr id="107" name="TextBox 66"/>
            <p:cNvSpPr txBox="1"/>
            <p:nvPr/>
          </p:nvSpPr>
          <p:spPr>
            <a:xfrm>
              <a:off x="8640067" y="1468453"/>
              <a:ext cx="1188496" cy="284753"/>
            </a:xfrm>
            <a:prstGeom prst="rect">
              <a:avLst/>
            </a:prstGeom>
            <a:solidFill>
              <a:schemeClr val="bg1"/>
            </a:solidFill>
          </p:spPr>
          <p:txBody>
            <a:bodyPr wrap="square" rtlCol="0">
              <a:spAutoFit/>
            </a:bodyPr>
            <a:lstStyle/>
            <a:p>
              <a:r>
                <a:rPr lang="en-US" altLang="zh-CN" sz="1200" b="1" dirty="0">
                  <a:solidFill>
                    <a:srgbClr val="FF0000"/>
                  </a:solidFill>
                  <a:latin typeface="黑体" panose="02010609060101010101" pitchFamily="49" charset="-122"/>
                  <a:ea typeface="黑体" panose="02010609060101010101" pitchFamily="49" charset="-122"/>
                  <a:cs typeface="+mn-ea"/>
                  <a:sym typeface="+mn-lt"/>
                </a:rPr>
                <a:t>DevOps</a:t>
              </a:r>
            </a:p>
          </p:txBody>
        </p:sp>
        <p:sp>
          <p:nvSpPr>
            <p:cNvPr id="108" name="TextBox 67"/>
            <p:cNvSpPr txBox="1"/>
            <p:nvPr/>
          </p:nvSpPr>
          <p:spPr>
            <a:xfrm>
              <a:off x="1833259" y="4362592"/>
              <a:ext cx="1454723" cy="284754"/>
            </a:xfrm>
            <a:prstGeom prst="rect">
              <a:avLst/>
            </a:prstGeom>
            <a:solidFill>
              <a:schemeClr val="bg1"/>
            </a:solidFill>
          </p:spPr>
          <p:txBody>
            <a:bodyPr wrap="square" rtlCol="0">
              <a:spAutoFit/>
            </a:bodyPr>
            <a:lstStyle/>
            <a:p>
              <a:pPr algn="ctr"/>
              <a:r>
                <a:rPr lang="zh-CN" altLang="en-US" sz="1200" b="1" dirty="0">
                  <a:solidFill>
                    <a:srgbClr val="000000"/>
                  </a:solidFill>
                  <a:latin typeface="黑体" panose="02010609060101010101" pitchFamily="49" charset="-122"/>
                  <a:ea typeface="黑体" panose="02010609060101010101" pitchFamily="49" charset="-122"/>
                  <a:cs typeface="+mn-ea"/>
                  <a:sym typeface="+mn-lt"/>
                </a:rPr>
                <a:t>统计</a:t>
              </a:r>
              <a:r>
                <a:rPr lang="zh-CN" altLang="en-US" sz="1200" dirty="0">
                  <a:solidFill>
                    <a:srgbClr val="000000"/>
                  </a:solidFill>
                  <a:latin typeface="黑体" panose="02010609060101010101" pitchFamily="49" charset="-122"/>
                  <a:ea typeface="黑体" panose="02010609060101010101" pitchFamily="49" charset="-122"/>
                  <a:cs typeface="+mn-ea"/>
                  <a:sym typeface="+mn-lt"/>
                </a:rPr>
                <a:t>过程控制</a:t>
              </a:r>
              <a:endParaRPr lang="en-US" altLang="zh-CN" sz="1200" dirty="0">
                <a:solidFill>
                  <a:srgbClr val="000000"/>
                </a:solidFill>
                <a:latin typeface="黑体" panose="02010609060101010101" pitchFamily="49" charset="-122"/>
                <a:ea typeface="黑体" panose="02010609060101010101" pitchFamily="49" charset="-122"/>
                <a:cs typeface="+mn-ea"/>
                <a:sym typeface="+mn-lt"/>
              </a:endParaRPr>
            </a:p>
          </p:txBody>
        </p:sp>
        <p:sp>
          <p:nvSpPr>
            <p:cNvPr id="109" name="TextBox 68"/>
            <p:cNvSpPr txBox="1"/>
            <p:nvPr/>
          </p:nvSpPr>
          <p:spPr>
            <a:xfrm>
              <a:off x="4665727" y="4294068"/>
              <a:ext cx="924907" cy="474589"/>
            </a:xfrm>
            <a:prstGeom prst="rect">
              <a:avLst/>
            </a:prstGeom>
            <a:solidFill>
              <a:schemeClr val="bg1"/>
            </a:solidFill>
          </p:spPr>
          <p:txBody>
            <a:bodyPr wrap="square" rtlCol="0">
              <a:spAutoFit/>
            </a:bodyPr>
            <a:lstStyle/>
            <a:p>
              <a:r>
                <a:rPr lang="zh-CN" altLang="en-US" sz="1200" dirty="0">
                  <a:solidFill>
                    <a:srgbClr val="000000"/>
                  </a:solidFill>
                  <a:latin typeface="黑体" panose="02010609060101010101" pitchFamily="49" charset="-122"/>
                  <a:ea typeface="黑体" panose="02010609060101010101" pitchFamily="49" charset="-122"/>
                  <a:cs typeface="+mn-ea"/>
                  <a:sym typeface="+mn-lt"/>
                </a:rPr>
                <a:t>人，</a:t>
              </a:r>
              <a:r>
                <a:rPr lang="zh-CN" altLang="en-US" sz="1200" b="1" dirty="0">
                  <a:solidFill>
                    <a:srgbClr val="000000"/>
                  </a:solidFill>
                  <a:latin typeface="黑体" panose="02010609060101010101" pitchFamily="49" charset="-122"/>
                  <a:ea typeface="黑体" panose="02010609060101010101" pitchFamily="49" charset="-122"/>
                  <a:cs typeface="+mn-ea"/>
                  <a:sym typeface="+mn-lt"/>
                </a:rPr>
                <a:t>流程</a:t>
              </a:r>
              <a:r>
                <a:rPr lang="zh-CN" altLang="en-US" sz="1200" dirty="0">
                  <a:solidFill>
                    <a:srgbClr val="000000"/>
                  </a:solidFill>
                  <a:latin typeface="黑体" panose="02010609060101010101" pitchFamily="49" charset="-122"/>
                  <a:ea typeface="黑体" panose="02010609060101010101" pitchFamily="49" charset="-122"/>
                  <a:cs typeface="+mn-ea"/>
                  <a:sym typeface="+mn-lt"/>
                </a:rPr>
                <a:t>，技术</a:t>
              </a:r>
              <a:endParaRPr lang="en-US" altLang="zh-CN" sz="1200" dirty="0">
                <a:solidFill>
                  <a:srgbClr val="000000"/>
                </a:solidFill>
                <a:latin typeface="黑体" panose="02010609060101010101" pitchFamily="49" charset="-122"/>
                <a:ea typeface="黑体" panose="02010609060101010101" pitchFamily="49" charset="-122"/>
                <a:cs typeface="+mn-ea"/>
                <a:sym typeface="+mn-lt"/>
              </a:endParaRPr>
            </a:p>
          </p:txBody>
        </p:sp>
        <p:sp>
          <p:nvSpPr>
            <p:cNvPr id="110" name="TextBox 69"/>
            <p:cNvSpPr txBox="1"/>
            <p:nvPr/>
          </p:nvSpPr>
          <p:spPr>
            <a:xfrm>
              <a:off x="7966767" y="3546858"/>
              <a:ext cx="892799" cy="189910"/>
            </a:xfrm>
            <a:prstGeom prst="rect">
              <a:avLst/>
            </a:prstGeom>
            <a:solidFill>
              <a:schemeClr val="bg1"/>
            </a:solidFill>
          </p:spPr>
          <p:txBody>
            <a:bodyPr wrap="square" lIns="0" tIns="0" rIns="0" bIns="0" rtlCol="0" anchor="ctr">
              <a:spAutoFit/>
            </a:bodyPr>
            <a:lstStyle/>
            <a:p>
              <a:pPr algn="ctr"/>
              <a:r>
                <a:rPr lang="zh-CN" altLang="en-US" sz="1200" b="1" dirty="0">
                  <a:solidFill>
                    <a:schemeClr val="accent1">
                      <a:lumMod val="75000"/>
                    </a:schemeClr>
                  </a:solidFill>
                  <a:latin typeface="黑体" panose="02010609060101010101" pitchFamily="49" charset="-122"/>
                  <a:ea typeface="黑体" panose="02010609060101010101" pitchFamily="49" charset="-122"/>
                  <a:cs typeface="+mn-ea"/>
                  <a:sym typeface="+mn-lt"/>
                </a:rPr>
                <a:t>持续</a:t>
              </a:r>
              <a:r>
                <a:rPr lang="zh-CN" altLang="en-US" sz="1200" dirty="0">
                  <a:solidFill>
                    <a:schemeClr val="accent1">
                      <a:lumMod val="75000"/>
                    </a:schemeClr>
                  </a:solidFill>
                  <a:latin typeface="黑体" panose="02010609060101010101" pitchFamily="49" charset="-122"/>
                  <a:ea typeface="黑体" panose="02010609060101010101" pitchFamily="49" charset="-122"/>
                  <a:cs typeface="+mn-ea"/>
                  <a:sym typeface="+mn-lt"/>
                </a:rPr>
                <a:t>交付</a:t>
              </a:r>
              <a:endParaRPr lang="en-US" altLang="zh-CN" sz="1200" dirty="0">
                <a:solidFill>
                  <a:schemeClr val="accent1">
                    <a:lumMod val="75000"/>
                  </a:schemeClr>
                </a:solidFill>
                <a:latin typeface="黑体" panose="02010609060101010101" pitchFamily="49" charset="-122"/>
                <a:ea typeface="黑体" panose="02010609060101010101" pitchFamily="49" charset="-122"/>
                <a:cs typeface="+mn-ea"/>
                <a:sym typeface="+mn-lt"/>
              </a:endParaRPr>
            </a:p>
          </p:txBody>
        </p:sp>
        <p:sp>
          <p:nvSpPr>
            <p:cNvPr id="111" name="TextBox 56"/>
            <p:cNvSpPr txBox="1"/>
            <p:nvPr/>
          </p:nvSpPr>
          <p:spPr>
            <a:xfrm>
              <a:off x="910366" y="1456809"/>
              <a:ext cx="1757706" cy="474589"/>
            </a:xfrm>
            <a:prstGeom prst="rect">
              <a:avLst/>
            </a:prstGeom>
            <a:solidFill>
              <a:schemeClr val="bg1"/>
            </a:solidFill>
          </p:spPr>
          <p:txBody>
            <a:bodyPr wrap="square" rtlCol="0">
              <a:spAutoFit/>
            </a:bodyPr>
            <a:lstStyle/>
            <a:p>
              <a:r>
                <a:rPr lang="zh-CN" altLang="en-US" sz="1200" b="1" dirty="0">
                  <a:solidFill>
                    <a:srgbClr val="000000"/>
                  </a:solidFill>
                  <a:latin typeface="黑体" panose="02010609060101010101" pitchFamily="49" charset="-122"/>
                  <a:ea typeface="黑体" panose="02010609060101010101" pitchFamily="49" charset="-122"/>
                  <a:cs typeface="+mn-ea"/>
                  <a:sym typeface="+mn-lt"/>
                </a:rPr>
                <a:t>戴明和全面质量管理（</a:t>
              </a:r>
              <a:r>
                <a:rPr lang="en-US" altLang="zh-CN" sz="1200" b="1" dirty="0">
                  <a:solidFill>
                    <a:srgbClr val="000000"/>
                  </a:solidFill>
                  <a:latin typeface="黑体" panose="02010609060101010101" pitchFamily="49" charset="-122"/>
                  <a:ea typeface="黑体" panose="02010609060101010101" pitchFamily="49" charset="-122"/>
                  <a:cs typeface="+mn-ea"/>
                  <a:sym typeface="+mn-lt"/>
                </a:rPr>
                <a:t>TQM</a:t>
              </a:r>
              <a:r>
                <a:rPr lang="zh-CN" altLang="en-US" sz="1200" b="1" dirty="0">
                  <a:solidFill>
                    <a:srgbClr val="000000"/>
                  </a:solidFill>
                  <a:latin typeface="黑体" panose="02010609060101010101" pitchFamily="49" charset="-122"/>
                  <a:ea typeface="黑体" panose="02010609060101010101" pitchFamily="49" charset="-122"/>
                  <a:cs typeface="+mn-ea"/>
                  <a:sym typeface="+mn-lt"/>
                </a:rPr>
                <a:t>）</a:t>
              </a:r>
              <a:endParaRPr lang="en-US" altLang="zh-CN" sz="1200" b="1" dirty="0">
                <a:solidFill>
                  <a:srgbClr val="000000"/>
                </a:solidFill>
                <a:latin typeface="黑体" panose="02010609060101010101" pitchFamily="49" charset="-122"/>
                <a:ea typeface="黑体" panose="02010609060101010101" pitchFamily="49" charset="-122"/>
                <a:cs typeface="+mn-ea"/>
                <a:sym typeface="+mn-lt"/>
              </a:endParaRPr>
            </a:p>
          </p:txBody>
        </p:sp>
        <p:sp>
          <p:nvSpPr>
            <p:cNvPr id="112" name="TextBox 67"/>
            <p:cNvSpPr txBox="1"/>
            <p:nvPr/>
          </p:nvSpPr>
          <p:spPr>
            <a:xfrm>
              <a:off x="1377334" y="2258018"/>
              <a:ext cx="968556" cy="316393"/>
            </a:xfrm>
            <a:prstGeom prst="rect">
              <a:avLst/>
            </a:prstGeom>
            <a:solidFill>
              <a:schemeClr val="bg1"/>
            </a:solidFill>
          </p:spPr>
          <p:txBody>
            <a:bodyPr wrap="square" rtlCol="0">
              <a:spAutoFit/>
            </a:bodyPr>
            <a:lstStyle/>
            <a:p>
              <a:pPr algn="ctr"/>
              <a:r>
                <a:rPr lang="zh-CN" altLang="en-US" sz="1399" dirty="0">
                  <a:solidFill>
                    <a:srgbClr val="000000"/>
                  </a:solidFill>
                  <a:latin typeface="黑体" panose="02010609060101010101" pitchFamily="49" charset="-122"/>
                  <a:ea typeface="黑体" panose="02010609060101010101" pitchFamily="49" charset="-122"/>
                  <a:cs typeface="+mn-ea"/>
                  <a:sym typeface="+mn-lt"/>
                </a:rPr>
                <a:t>主机</a:t>
              </a:r>
              <a:endParaRPr lang="en-US" altLang="zh-CN" sz="1399" dirty="0">
                <a:solidFill>
                  <a:srgbClr val="000000"/>
                </a:solidFill>
                <a:latin typeface="黑体" panose="02010609060101010101" pitchFamily="49" charset="-122"/>
                <a:ea typeface="黑体" panose="02010609060101010101" pitchFamily="49" charset="-122"/>
                <a:cs typeface="+mn-ea"/>
                <a:sym typeface="+mn-lt"/>
              </a:endParaRPr>
            </a:p>
          </p:txBody>
        </p:sp>
        <p:sp>
          <p:nvSpPr>
            <p:cNvPr id="113" name="TextBox 67"/>
            <p:cNvSpPr txBox="1"/>
            <p:nvPr/>
          </p:nvSpPr>
          <p:spPr>
            <a:xfrm>
              <a:off x="1046898" y="4734558"/>
              <a:ext cx="1155099" cy="284865"/>
            </a:xfrm>
            <a:prstGeom prst="rect">
              <a:avLst/>
            </a:prstGeom>
            <a:solidFill>
              <a:schemeClr val="bg1"/>
            </a:solidFill>
          </p:spPr>
          <p:txBody>
            <a:bodyPr wrap="square" rtlCol="0">
              <a:spAutoFit/>
            </a:bodyPr>
            <a:lstStyle/>
            <a:p>
              <a:r>
                <a:rPr lang="zh-CN" altLang="en-US" sz="1200" b="1" dirty="0">
                  <a:solidFill>
                    <a:srgbClr val="000000"/>
                  </a:solidFill>
                  <a:latin typeface="黑体" panose="02010609060101010101" pitchFamily="49" charset="-122"/>
                  <a:ea typeface="黑体" panose="02010609060101010101" pitchFamily="49" charset="-122"/>
                  <a:cs typeface="+mn-ea"/>
                  <a:sym typeface="+mn-lt"/>
                </a:rPr>
                <a:t>持续</a:t>
              </a:r>
              <a:r>
                <a:rPr lang="zh-CN" altLang="en-US" sz="1200" dirty="0">
                  <a:solidFill>
                    <a:srgbClr val="000000"/>
                  </a:solidFill>
                  <a:latin typeface="黑体" panose="02010609060101010101" pitchFamily="49" charset="-122"/>
                  <a:ea typeface="黑体" panose="02010609060101010101" pitchFamily="49" charset="-122"/>
                  <a:cs typeface="+mn-ea"/>
                  <a:sym typeface="+mn-lt"/>
                </a:rPr>
                <a:t>改进</a:t>
              </a:r>
              <a:endParaRPr lang="en-US" altLang="zh-CN" sz="1200" dirty="0">
                <a:solidFill>
                  <a:srgbClr val="000000"/>
                </a:solidFill>
                <a:latin typeface="黑体" panose="02010609060101010101" pitchFamily="49" charset="-122"/>
                <a:ea typeface="黑体" panose="02010609060101010101" pitchFamily="49" charset="-122"/>
                <a:cs typeface="+mn-ea"/>
                <a:sym typeface="+mn-lt"/>
              </a:endParaRPr>
            </a:p>
          </p:txBody>
        </p:sp>
        <p:sp>
          <p:nvSpPr>
            <p:cNvPr id="114" name="TextBox 67"/>
            <p:cNvSpPr txBox="1"/>
            <p:nvPr/>
          </p:nvSpPr>
          <p:spPr>
            <a:xfrm>
              <a:off x="2510768" y="4752776"/>
              <a:ext cx="1525261" cy="284865"/>
            </a:xfrm>
            <a:prstGeom prst="rect">
              <a:avLst/>
            </a:prstGeom>
            <a:solidFill>
              <a:schemeClr val="bg1"/>
            </a:solidFill>
          </p:spPr>
          <p:txBody>
            <a:bodyPr wrap="square" rtlCol="0">
              <a:spAutoFit/>
            </a:bodyPr>
            <a:lstStyle/>
            <a:p>
              <a:r>
                <a:rPr lang="zh-CN" altLang="en-US" sz="1200" dirty="0">
                  <a:solidFill>
                    <a:srgbClr val="000000"/>
                  </a:solidFill>
                  <a:latin typeface="黑体" panose="02010609060101010101" pitchFamily="49" charset="-122"/>
                  <a:ea typeface="黑体" panose="02010609060101010101" pitchFamily="49" charset="-122"/>
                  <a:cs typeface="+mn-ea"/>
                  <a:sym typeface="+mn-lt"/>
                </a:rPr>
                <a:t>即</a:t>
              </a:r>
              <a:r>
                <a:rPr lang="zh-CN" altLang="en-US" sz="1200" b="1" dirty="0">
                  <a:solidFill>
                    <a:srgbClr val="000000"/>
                  </a:solidFill>
                  <a:latin typeface="黑体" panose="02010609060101010101" pitchFamily="49" charset="-122"/>
                  <a:ea typeface="黑体" panose="02010609060101010101" pitchFamily="49" charset="-122"/>
                  <a:cs typeface="+mn-ea"/>
                  <a:sym typeface="+mn-lt"/>
                </a:rPr>
                <a:t>时</a:t>
              </a:r>
              <a:r>
                <a:rPr lang="zh-CN" altLang="en-US" sz="1200" dirty="0">
                  <a:solidFill>
                    <a:srgbClr val="000000"/>
                  </a:solidFill>
                  <a:latin typeface="黑体" panose="02010609060101010101" pitchFamily="49" charset="-122"/>
                  <a:ea typeface="黑体" panose="02010609060101010101" pitchFamily="49" charset="-122"/>
                  <a:cs typeface="+mn-ea"/>
                  <a:sym typeface="+mn-lt"/>
                </a:rPr>
                <a:t>制（</a:t>
              </a:r>
              <a:r>
                <a:rPr lang="en-US" altLang="zh-CN" sz="1200" dirty="0">
                  <a:solidFill>
                    <a:srgbClr val="000000"/>
                  </a:solidFill>
                  <a:latin typeface="黑体" panose="02010609060101010101" pitchFamily="49" charset="-122"/>
                  <a:ea typeface="黑体" panose="02010609060101010101" pitchFamily="49" charset="-122"/>
                  <a:cs typeface="+mn-ea"/>
                  <a:sym typeface="+mn-lt"/>
                </a:rPr>
                <a:t>JIT</a:t>
              </a:r>
              <a:r>
                <a:rPr lang="zh-CN" altLang="en-US" sz="1200" dirty="0">
                  <a:solidFill>
                    <a:srgbClr val="000000"/>
                  </a:solidFill>
                  <a:latin typeface="黑体" panose="02010609060101010101" pitchFamily="49" charset="-122"/>
                  <a:ea typeface="黑体" panose="02010609060101010101" pitchFamily="49" charset="-122"/>
                  <a:cs typeface="+mn-ea"/>
                  <a:sym typeface="+mn-lt"/>
                </a:rPr>
                <a:t>）</a:t>
              </a:r>
              <a:endParaRPr lang="en-US" altLang="zh-CN" sz="1200" dirty="0">
                <a:solidFill>
                  <a:srgbClr val="000000"/>
                </a:solidFill>
                <a:latin typeface="黑体" panose="02010609060101010101" pitchFamily="49" charset="-122"/>
                <a:ea typeface="黑体" panose="02010609060101010101" pitchFamily="49" charset="-122"/>
                <a:cs typeface="+mn-ea"/>
                <a:sym typeface="+mn-lt"/>
              </a:endParaRPr>
            </a:p>
          </p:txBody>
        </p:sp>
        <p:sp>
          <p:nvSpPr>
            <p:cNvPr id="115" name="TextBox 67"/>
            <p:cNvSpPr txBox="1"/>
            <p:nvPr/>
          </p:nvSpPr>
          <p:spPr>
            <a:xfrm>
              <a:off x="3455948" y="5243587"/>
              <a:ext cx="1155099" cy="316393"/>
            </a:xfrm>
            <a:prstGeom prst="rect">
              <a:avLst/>
            </a:prstGeom>
            <a:solidFill>
              <a:schemeClr val="bg1"/>
            </a:solidFill>
          </p:spPr>
          <p:txBody>
            <a:bodyPr wrap="square" rtlCol="0">
              <a:spAutoFit/>
            </a:bodyPr>
            <a:lstStyle/>
            <a:p>
              <a:r>
                <a:rPr lang="zh-CN" altLang="en-US" sz="1399" b="1" dirty="0">
                  <a:solidFill>
                    <a:srgbClr val="000000"/>
                  </a:solidFill>
                  <a:latin typeface="黑体" panose="02010609060101010101" pitchFamily="49" charset="-122"/>
                  <a:ea typeface="黑体" panose="02010609060101010101" pitchFamily="49" charset="-122"/>
                  <a:cs typeface="+mn-ea"/>
                  <a:sym typeface="+mn-lt"/>
                </a:rPr>
                <a:t>流式</a:t>
              </a:r>
              <a:r>
                <a:rPr lang="zh-CN" altLang="en-US" sz="1399" dirty="0">
                  <a:solidFill>
                    <a:srgbClr val="000000"/>
                  </a:solidFill>
                  <a:latin typeface="黑体" panose="02010609060101010101" pitchFamily="49" charset="-122"/>
                  <a:ea typeface="黑体" panose="02010609060101010101" pitchFamily="49" charset="-122"/>
                  <a:cs typeface="+mn-ea"/>
                  <a:sym typeface="+mn-lt"/>
                </a:rPr>
                <a:t>生产</a:t>
              </a:r>
              <a:endParaRPr lang="en-US" altLang="zh-CN" sz="1399" dirty="0">
                <a:solidFill>
                  <a:srgbClr val="000000"/>
                </a:solidFill>
                <a:latin typeface="黑体" panose="02010609060101010101" pitchFamily="49" charset="-122"/>
                <a:ea typeface="黑体" panose="02010609060101010101" pitchFamily="49" charset="-122"/>
                <a:cs typeface="+mn-ea"/>
                <a:sym typeface="+mn-lt"/>
              </a:endParaRPr>
            </a:p>
          </p:txBody>
        </p:sp>
        <p:sp>
          <p:nvSpPr>
            <p:cNvPr id="116" name="TextBox 67"/>
            <p:cNvSpPr txBox="1"/>
            <p:nvPr/>
          </p:nvSpPr>
          <p:spPr>
            <a:xfrm>
              <a:off x="5649290" y="4891275"/>
              <a:ext cx="1155099" cy="316393"/>
            </a:xfrm>
            <a:prstGeom prst="rect">
              <a:avLst/>
            </a:prstGeom>
            <a:solidFill>
              <a:schemeClr val="bg1"/>
            </a:solidFill>
          </p:spPr>
          <p:txBody>
            <a:bodyPr wrap="square" rtlCol="0">
              <a:spAutoFit/>
            </a:bodyPr>
            <a:lstStyle/>
            <a:p>
              <a:r>
                <a:rPr lang="zh-CN" altLang="en-US" sz="1399" dirty="0">
                  <a:solidFill>
                    <a:srgbClr val="000000"/>
                  </a:solidFill>
                  <a:latin typeface="黑体" panose="02010609060101010101" pitchFamily="49" charset="-122"/>
                  <a:ea typeface="黑体" panose="02010609060101010101" pitchFamily="49" charset="-122"/>
                  <a:cs typeface="+mn-ea"/>
                  <a:sym typeface="+mn-lt"/>
                </a:rPr>
                <a:t>受控</a:t>
              </a:r>
              <a:r>
                <a:rPr lang="zh-CN" altLang="en-US" sz="1399" b="1" dirty="0">
                  <a:solidFill>
                    <a:srgbClr val="000000"/>
                  </a:solidFill>
                  <a:latin typeface="黑体" panose="02010609060101010101" pitchFamily="49" charset="-122"/>
                  <a:ea typeface="黑体" panose="02010609060101010101" pitchFamily="49" charset="-122"/>
                  <a:cs typeface="+mn-ea"/>
                  <a:sym typeface="+mn-lt"/>
                </a:rPr>
                <a:t>稳定</a:t>
              </a:r>
              <a:endParaRPr lang="en-US" altLang="zh-CN" sz="1399" dirty="0">
                <a:solidFill>
                  <a:srgbClr val="000000"/>
                </a:solidFill>
                <a:latin typeface="黑体" panose="02010609060101010101" pitchFamily="49" charset="-122"/>
                <a:ea typeface="黑体" panose="02010609060101010101" pitchFamily="49" charset="-122"/>
                <a:cs typeface="+mn-ea"/>
                <a:sym typeface="+mn-lt"/>
              </a:endParaRPr>
            </a:p>
          </p:txBody>
        </p:sp>
        <p:sp>
          <p:nvSpPr>
            <p:cNvPr id="117" name="TextBox 67"/>
            <p:cNvSpPr txBox="1"/>
            <p:nvPr/>
          </p:nvSpPr>
          <p:spPr>
            <a:xfrm>
              <a:off x="4782966" y="2226396"/>
              <a:ext cx="1732648" cy="316393"/>
            </a:xfrm>
            <a:prstGeom prst="rect">
              <a:avLst/>
            </a:prstGeom>
            <a:solidFill>
              <a:schemeClr val="bg1"/>
            </a:solidFill>
          </p:spPr>
          <p:txBody>
            <a:bodyPr wrap="square" rtlCol="0">
              <a:spAutoFit/>
            </a:bodyPr>
            <a:lstStyle/>
            <a:p>
              <a:pPr algn="ctr"/>
              <a:r>
                <a:rPr lang="zh-CN" altLang="en-US" sz="1399" dirty="0">
                  <a:solidFill>
                    <a:srgbClr val="000000"/>
                  </a:solidFill>
                  <a:latin typeface="黑体" panose="02010609060101010101" pitchFamily="49" charset="-122"/>
                  <a:ea typeface="黑体" panose="02010609060101010101" pitchFamily="49" charset="-122"/>
                  <a:cs typeface="+mn-ea"/>
                  <a:sym typeface="+mn-lt"/>
                </a:rPr>
                <a:t>客户端</a:t>
              </a:r>
              <a:r>
                <a:rPr lang="en-US" altLang="zh-CN" sz="1399" dirty="0">
                  <a:solidFill>
                    <a:srgbClr val="000000"/>
                  </a:solidFill>
                  <a:latin typeface="黑体" panose="02010609060101010101" pitchFamily="49" charset="-122"/>
                  <a:ea typeface="黑体" panose="02010609060101010101" pitchFamily="49" charset="-122"/>
                  <a:cs typeface="+mn-ea"/>
                  <a:sym typeface="+mn-lt"/>
                </a:rPr>
                <a:t>/</a:t>
              </a:r>
              <a:r>
                <a:rPr lang="zh-CN" altLang="en-US" sz="1399" dirty="0">
                  <a:solidFill>
                    <a:srgbClr val="000000"/>
                  </a:solidFill>
                  <a:latin typeface="黑体" panose="02010609060101010101" pitchFamily="49" charset="-122"/>
                  <a:ea typeface="黑体" panose="02010609060101010101" pitchFamily="49" charset="-122"/>
                  <a:cs typeface="+mn-ea"/>
                  <a:sym typeface="+mn-lt"/>
                </a:rPr>
                <a:t>服务器</a:t>
              </a:r>
              <a:endParaRPr lang="en-US" altLang="zh-CN" sz="1399" dirty="0">
                <a:solidFill>
                  <a:srgbClr val="000000"/>
                </a:solidFill>
                <a:latin typeface="黑体" panose="02010609060101010101" pitchFamily="49" charset="-122"/>
                <a:ea typeface="黑体" panose="02010609060101010101" pitchFamily="49" charset="-122"/>
                <a:cs typeface="+mn-ea"/>
                <a:sym typeface="+mn-lt"/>
              </a:endParaRPr>
            </a:p>
          </p:txBody>
        </p:sp>
        <p:sp>
          <p:nvSpPr>
            <p:cNvPr id="118" name="TextBox 67"/>
            <p:cNvSpPr txBox="1"/>
            <p:nvPr/>
          </p:nvSpPr>
          <p:spPr>
            <a:xfrm>
              <a:off x="6528208" y="3830658"/>
              <a:ext cx="963574" cy="284865"/>
            </a:xfrm>
            <a:prstGeom prst="rect">
              <a:avLst/>
            </a:prstGeom>
            <a:solidFill>
              <a:schemeClr val="bg1"/>
            </a:solidFill>
          </p:spPr>
          <p:txBody>
            <a:bodyPr wrap="square" rtlCol="0">
              <a:spAutoFit/>
            </a:bodyPr>
            <a:lstStyle/>
            <a:p>
              <a:pPr algn="r"/>
              <a:r>
                <a:rPr lang="zh-CN" altLang="en-US" sz="1200" b="1" dirty="0">
                  <a:solidFill>
                    <a:schemeClr val="accent1">
                      <a:lumMod val="75000"/>
                    </a:schemeClr>
                  </a:solidFill>
                  <a:latin typeface="黑体" panose="02010609060101010101" pitchFamily="49" charset="-122"/>
                  <a:ea typeface="黑体" panose="02010609060101010101" pitchFamily="49" charset="-122"/>
                  <a:cs typeface="+mn-ea"/>
                  <a:sym typeface="+mn-lt"/>
                </a:rPr>
                <a:t>频繁</a:t>
              </a:r>
              <a:r>
                <a:rPr lang="zh-CN" altLang="en-US" sz="1200" dirty="0">
                  <a:solidFill>
                    <a:schemeClr val="accent1">
                      <a:lumMod val="75000"/>
                    </a:schemeClr>
                  </a:solidFill>
                  <a:latin typeface="黑体" panose="02010609060101010101" pitchFamily="49" charset="-122"/>
                  <a:ea typeface="黑体" panose="02010609060101010101" pitchFamily="49" charset="-122"/>
                  <a:cs typeface="+mn-ea"/>
                  <a:sym typeface="+mn-lt"/>
                </a:rPr>
                <a:t>交付</a:t>
              </a:r>
              <a:endParaRPr lang="en-US" altLang="zh-CN" sz="1200" dirty="0">
                <a:solidFill>
                  <a:schemeClr val="accent1">
                    <a:lumMod val="75000"/>
                  </a:schemeClr>
                </a:solidFill>
                <a:latin typeface="黑体" panose="02010609060101010101" pitchFamily="49" charset="-122"/>
                <a:ea typeface="黑体" panose="02010609060101010101" pitchFamily="49" charset="-122"/>
                <a:cs typeface="+mn-ea"/>
                <a:sym typeface="+mn-lt"/>
              </a:endParaRPr>
            </a:p>
          </p:txBody>
        </p:sp>
        <p:sp>
          <p:nvSpPr>
            <p:cNvPr id="119" name="TextBox 67"/>
            <p:cNvSpPr txBox="1"/>
            <p:nvPr/>
          </p:nvSpPr>
          <p:spPr>
            <a:xfrm>
              <a:off x="7418225" y="4596058"/>
              <a:ext cx="1642907" cy="316393"/>
            </a:xfrm>
            <a:prstGeom prst="rect">
              <a:avLst/>
            </a:prstGeom>
            <a:solidFill>
              <a:schemeClr val="bg1"/>
            </a:solidFill>
          </p:spPr>
          <p:txBody>
            <a:bodyPr wrap="square" rtlCol="0">
              <a:spAutoFit/>
            </a:bodyPr>
            <a:lstStyle/>
            <a:p>
              <a:r>
                <a:rPr lang="zh-CN" altLang="en-US" sz="1399" b="1" dirty="0">
                  <a:solidFill>
                    <a:srgbClr val="000000"/>
                  </a:solidFill>
                  <a:latin typeface="黑体" panose="02010609060101010101" pitchFamily="49" charset="-122"/>
                  <a:ea typeface="黑体" panose="02010609060101010101" pitchFamily="49" charset="-122"/>
                  <a:cs typeface="+mn-ea"/>
                  <a:sym typeface="+mn-lt"/>
                </a:rPr>
                <a:t>响应</a:t>
              </a:r>
              <a:r>
                <a:rPr lang="zh-CN" altLang="en-US" sz="1399" dirty="0">
                  <a:solidFill>
                    <a:srgbClr val="000000"/>
                  </a:solidFill>
                  <a:latin typeface="黑体" panose="02010609060101010101" pitchFamily="49" charset="-122"/>
                  <a:ea typeface="黑体" panose="02010609060101010101" pitchFamily="49" charset="-122"/>
                  <a:cs typeface="+mn-ea"/>
                  <a:sym typeface="+mn-lt"/>
                </a:rPr>
                <a:t>变化</a:t>
              </a:r>
              <a:endParaRPr lang="en-US" altLang="zh-CN" sz="1399" dirty="0">
                <a:solidFill>
                  <a:srgbClr val="000000"/>
                </a:solidFill>
                <a:latin typeface="黑体" panose="02010609060101010101" pitchFamily="49" charset="-122"/>
                <a:ea typeface="黑体" panose="02010609060101010101" pitchFamily="49" charset="-122"/>
                <a:cs typeface="+mn-ea"/>
                <a:sym typeface="+mn-lt"/>
              </a:endParaRPr>
            </a:p>
          </p:txBody>
        </p:sp>
        <p:sp>
          <p:nvSpPr>
            <p:cNvPr id="120" name="TextBox 67"/>
            <p:cNvSpPr txBox="1"/>
            <p:nvPr/>
          </p:nvSpPr>
          <p:spPr>
            <a:xfrm>
              <a:off x="9024591" y="3892217"/>
              <a:ext cx="1244296" cy="538078"/>
            </a:xfrm>
            <a:prstGeom prst="rect">
              <a:avLst/>
            </a:prstGeom>
            <a:solidFill>
              <a:schemeClr val="bg1"/>
            </a:solidFill>
          </p:spPr>
          <p:txBody>
            <a:bodyPr wrap="square" rtlCol="0">
              <a:spAutoFit/>
            </a:bodyPr>
            <a:lstStyle/>
            <a:p>
              <a:r>
                <a:rPr lang="zh-CN" altLang="en-US" sz="1400" b="1" dirty="0">
                  <a:solidFill>
                    <a:srgbClr val="000000"/>
                  </a:solidFill>
                  <a:latin typeface="黑体" panose="02010609060101010101" pitchFamily="49" charset="-122"/>
                  <a:ea typeface="黑体" panose="02010609060101010101" pitchFamily="49" charset="-122"/>
                  <a:cs typeface="+mn-ea"/>
                  <a:sym typeface="+mn-lt"/>
                </a:rPr>
                <a:t>自动化</a:t>
              </a:r>
              <a:r>
                <a:rPr lang="zh-CN" altLang="en-US" sz="1400" dirty="0">
                  <a:solidFill>
                    <a:srgbClr val="000000"/>
                  </a:solidFill>
                  <a:latin typeface="黑体" panose="02010609060101010101" pitchFamily="49" charset="-122"/>
                  <a:ea typeface="黑体" panose="02010609060101010101" pitchFamily="49" charset="-122"/>
                  <a:cs typeface="+mn-ea"/>
                  <a:sym typeface="+mn-lt"/>
                </a:rPr>
                <a:t>测试及基础设施</a:t>
              </a:r>
              <a:endParaRPr lang="en-US" altLang="zh-CN" sz="1400" dirty="0">
                <a:solidFill>
                  <a:srgbClr val="000000"/>
                </a:solidFill>
                <a:latin typeface="黑体" panose="02010609060101010101" pitchFamily="49" charset="-122"/>
                <a:ea typeface="黑体" panose="02010609060101010101" pitchFamily="49" charset="-122"/>
                <a:cs typeface="+mn-ea"/>
                <a:sym typeface="+mn-lt"/>
              </a:endParaRPr>
            </a:p>
          </p:txBody>
        </p:sp>
        <p:sp>
          <p:nvSpPr>
            <p:cNvPr id="121" name="TextBox 67"/>
            <p:cNvSpPr txBox="1"/>
            <p:nvPr/>
          </p:nvSpPr>
          <p:spPr>
            <a:xfrm>
              <a:off x="8020966" y="2223313"/>
              <a:ext cx="924405" cy="316393"/>
            </a:xfrm>
            <a:prstGeom prst="rect">
              <a:avLst/>
            </a:prstGeom>
            <a:solidFill>
              <a:schemeClr val="bg1"/>
            </a:solidFill>
          </p:spPr>
          <p:txBody>
            <a:bodyPr wrap="square" rtlCol="0">
              <a:spAutoFit/>
            </a:bodyPr>
            <a:lstStyle/>
            <a:p>
              <a:pPr algn="ctr"/>
              <a:r>
                <a:rPr lang="zh-CN" altLang="en-US" sz="1399" dirty="0">
                  <a:solidFill>
                    <a:srgbClr val="000000"/>
                  </a:solidFill>
                  <a:latin typeface="黑体" panose="02010609060101010101" pitchFamily="49" charset="-122"/>
                  <a:ea typeface="黑体" panose="02010609060101010101" pitchFamily="49" charset="-122"/>
                  <a:cs typeface="+mn-ea"/>
                  <a:sym typeface="+mn-lt"/>
                </a:rPr>
                <a:t>服务导向</a:t>
              </a:r>
              <a:endParaRPr lang="en-US" altLang="zh-CN" sz="1399" dirty="0">
                <a:solidFill>
                  <a:srgbClr val="000000"/>
                </a:solidFill>
                <a:latin typeface="黑体" panose="02010609060101010101" pitchFamily="49" charset="-122"/>
                <a:ea typeface="黑体" panose="02010609060101010101" pitchFamily="49" charset="-122"/>
                <a:cs typeface="+mn-ea"/>
                <a:sym typeface="+mn-lt"/>
              </a:endParaRPr>
            </a:p>
          </p:txBody>
        </p:sp>
        <p:sp>
          <p:nvSpPr>
            <p:cNvPr id="122" name="TextBox 67"/>
            <p:cNvSpPr txBox="1"/>
            <p:nvPr/>
          </p:nvSpPr>
          <p:spPr>
            <a:xfrm>
              <a:off x="9090259" y="2212920"/>
              <a:ext cx="966081" cy="316393"/>
            </a:xfrm>
            <a:prstGeom prst="rect">
              <a:avLst/>
            </a:prstGeom>
            <a:solidFill>
              <a:schemeClr val="bg1"/>
            </a:solidFill>
          </p:spPr>
          <p:txBody>
            <a:bodyPr wrap="square" rtlCol="0">
              <a:spAutoFit/>
            </a:bodyPr>
            <a:lstStyle/>
            <a:p>
              <a:pPr algn="ctr"/>
              <a:r>
                <a:rPr lang="zh-CN" altLang="en-US" sz="1399" dirty="0">
                  <a:solidFill>
                    <a:srgbClr val="000000"/>
                  </a:solidFill>
                  <a:latin typeface="黑体" panose="02010609060101010101" pitchFamily="49" charset="-122"/>
                  <a:ea typeface="黑体" panose="02010609060101010101" pitchFamily="49" charset="-122"/>
                  <a:cs typeface="+mn-ea"/>
                  <a:sym typeface="+mn-lt"/>
                </a:rPr>
                <a:t>云</a:t>
              </a:r>
              <a:r>
                <a:rPr lang="en-US" altLang="zh-CN" sz="1399" dirty="0">
                  <a:solidFill>
                    <a:srgbClr val="000000"/>
                  </a:solidFill>
                  <a:latin typeface="黑体" panose="02010609060101010101" pitchFamily="49" charset="-122"/>
                  <a:ea typeface="黑体" panose="02010609060101010101" pitchFamily="49" charset="-122"/>
                  <a:cs typeface="+mn-ea"/>
                  <a:sym typeface="+mn-lt"/>
                </a:rPr>
                <a:t>/API</a:t>
              </a:r>
            </a:p>
          </p:txBody>
        </p:sp>
        <p:grpSp>
          <p:nvGrpSpPr>
            <p:cNvPr id="123" name="组合 122"/>
            <p:cNvGrpSpPr/>
            <p:nvPr/>
          </p:nvGrpSpPr>
          <p:grpSpPr>
            <a:xfrm>
              <a:off x="8771408" y="4525745"/>
              <a:ext cx="2649446" cy="944656"/>
              <a:chOff x="8858066" y="5137432"/>
              <a:chExt cx="2649446" cy="944656"/>
            </a:xfrm>
          </p:grpSpPr>
          <p:sp>
            <p:nvSpPr>
              <p:cNvPr id="124" name="任意多边形 123"/>
              <p:cNvSpPr/>
              <p:nvPr/>
            </p:nvSpPr>
            <p:spPr>
              <a:xfrm>
                <a:off x="9330394" y="5137432"/>
                <a:ext cx="2177118" cy="944656"/>
              </a:xfrm>
              <a:custGeom>
                <a:avLst/>
                <a:gdLst>
                  <a:gd name="connsiteX0" fmla="*/ 0 w 2177118"/>
                  <a:gd name="connsiteY0" fmla="*/ 0 h 944656"/>
                  <a:gd name="connsiteX1" fmla="*/ 1704790 w 2177118"/>
                  <a:gd name="connsiteY1" fmla="*/ 0 h 944656"/>
                  <a:gd name="connsiteX2" fmla="*/ 2177118 w 2177118"/>
                  <a:gd name="connsiteY2" fmla="*/ 472328 h 944656"/>
                  <a:gd name="connsiteX3" fmla="*/ 1704790 w 2177118"/>
                  <a:gd name="connsiteY3" fmla="*/ 944656 h 944656"/>
                  <a:gd name="connsiteX4" fmla="*/ 0 w 2177118"/>
                  <a:gd name="connsiteY4" fmla="*/ 944656 h 944656"/>
                  <a:gd name="connsiteX5" fmla="*/ 0 w 2177118"/>
                  <a:gd name="connsiteY5" fmla="*/ 0 h 944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77118" h="944656">
                    <a:moveTo>
                      <a:pt x="2177118" y="944655"/>
                    </a:moveTo>
                    <a:lnTo>
                      <a:pt x="472328" y="944655"/>
                    </a:lnTo>
                    <a:lnTo>
                      <a:pt x="0" y="472328"/>
                    </a:lnTo>
                    <a:lnTo>
                      <a:pt x="472328" y="1"/>
                    </a:lnTo>
                    <a:lnTo>
                      <a:pt x="2177118" y="1"/>
                    </a:lnTo>
                    <a:lnTo>
                      <a:pt x="2177118" y="944655"/>
                    </a:lnTo>
                    <a:close/>
                  </a:path>
                </a:pathLst>
              </a:custGeom>
            </p:spPr>
            <p:style>
              <a:lnRef idx="2">
                <a:schemeClr val="accent2">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652476" tIns="45702" rIns="85311" bIns="45702" numCol="1" spcCol="1270" anchor="t" anchorCtr="0">
                <a:noAutofit/>
              </a:bodyPr>
              <a:lstStyle/>
              <a:p>
                <a:pPr defTabSz="533187">
                  <a:lnSpc>
                    <a:spcPct val="90000"/>
                  </a:lnSpc>
                  <a:spcBef>
                    <a:spcPct val="0"/>
                  </a:spcBef>
                  <a:spcAft>
                    <a:spcPct val="35000"/>
                  </a:spcAft>
                </a:pPr>
                <a:r>
                  <a:rPr lang="en-US" altLang="zh-CN" sz="1599" dirty="0">
                    <a:latin typeface="黑体" panose="02010609060101010101" pitchFamily="49" charset="-122"/>
                    <a:ea typeface="黑体" panose="02010609060101010101" pitchFamily="49" charset="-122"/>
                    <a:cs typeface="+mn-ea"/>
                    <a:sym typeface="+mn-lt"/>
                  </a:rPr>
                  <a:t>DevOps</a:t>
                </a:r>
                <a:endParaRPr lang="zh-CN" altLang="en-US" sz="1599" dirty="0">
                  <a:latin typeface="黑体" panose="02010609060101010101" pitchFamily="49" charset="-122"/>
                  <a:ea typeface="黑体" panose="02010609060101010101" pitchFamily="49" charset="-122"/>
                  <a:cs typeface="+mn-ea"/>
                  <a:sym typeface="+mn-lt"/>
                </a:endParaRPr>
              </a:p>
              <a:p>
                <a:pPr marL="57127" lvl="1" indent="-57127" defTabSz="399890">
                  <a:lnSpc>
                    <a:spcPct val="90000"/>
                  </a:lnSpc>
                  <a:spcBef>
                    <a:spcPct val="0"/>
                  </a:spcBef>
                  <a:spcAft>
                    <a:spcPct val="15000"/>
                  </a:spcAft>
                  <a:buChar char="••"/>
                </a:pPr>
                <a:r>
                  <a:rPr lang="zh-CN" altLang="en-US" sz="1200" dirty="0">
                    <a:latin typeface="黑体" panose="02010609060101010101" pitchFamily="49" charset="-122"/>
                    <a:ea typeface="黑体" panose="02010609060101010101" pitchFamily="49" charset="-122"/>
                    <a:cs typeface="+mn-ea"/>
                    <a:sym typeface="+mn-lt"/>
                  </a:rPr>
                  <a:t>自运营场景</a:t>
                </a:r>
              </a:p>
              <a:p>
                <a:pPr marL="57127" lvl="1" indent="-57127" defTabSz="399890">
                  <a:lnSpc>
                    <a:spcPct val="90000"/>
                  </a:lnSpc>
                  <a:spcBef>
                    <a:spcPct val="0"/>
                  </a:spcBef>
                  <a:spcAft>
                    <a:spcPct val="15000"/>
                  </a:spcAft>
                  <a:buChar char="••"/>
                </a:pPr>
                <a:r>
                  <a:rPr lang="zh-CN" altLang="en-US" sz="1200" dirty="0">
                    <a:latin typeface="黑体" panose="02010609060101010101" pitchFamily="49" charset="-122"/>
                    <a:ea typeface="黑体" panose="02010609060101010101" pitchFamily="49" charset="-122"/>
                    <a:cs typeface="+mn-ea"/>
                    <a:sym typeface="+mn-lt"/>
                  </a:rPr>
                  <a:t>及时持续获取用户运营反馈</a:t>
                </a:r>
              </a:p>
            </p:txBody>
          </p:sp>
          <p:sp>
            <p:nvSpPr>
              <p:cNvPr id="125" name="椭圆 124"/>
              <p:cNvSpPr/>
              <p:nvPr/>
            </p:nvSpPr>
            <p:spPr>
              <a:xfrm>
                <a:off x="8858066" y="5137432"/>
                <a:ext cx="944656" cy="944656"/>
              </a:xfrm>
              <a:prstGeom prst="ellipse">
                <a:avLst/>
              </a:prstGeom>
              <a:blipFill dpi="0" rotWithShape="1">
                <a:blip r:embed="rId4" cstate="print">
                  <a:extLst>
                    <a:ext uri="{28A0092B-C50C-407E-A947-70E740481C1C}">
                      <a14:useLocalDpi xmlns:a14="http://schemas.microsoft.com/office/drawing/2010/main" val="0"/>
                    </a:ext>
                  </a:extLst>
                </a:blip>
                <a:srcRect/>
                <a:stretch>
                  <a:fillRect t="8182" b="8182"/>
                </a:stretch>
              </a:blipFill>
            </p:spPr>
            <p:style>
              <a:lnRef idx="2">
                <a:schemeClr val="accent2">
                  <a:shade val="80000"/>
                  <a:hueOff val="0"/>
                  <a:satOff val="0"/>
                  <a:lumOff val="0"/>
                  <a:alphaOff val="0"/>
                </a:schemeClr>
              </a:lnRef>
              <a:fillRef idx="1">
                <a:scrgbClr r="0" g="0" b="0"/>
              </a:fillRef>
              <a:effectRef idx="0">
                <a:schemeClr val="accent2">
                  <a:tint val="40000"/>
                  <a:hueOff val="0"/>
                  <a:satOff val="0"/>
                  <a:lumOff val="0"/>
                  <a:alphaOff val="0"/>
                </a:schemeClr>
              </a:effectRef>
              <a:fontRef idx="minor">
                <a:schemeClr val="lt1">
                  <a:hueOff val="0"/>
                  <a:satOff val="0"/>
                  <a:lumOff val="0"/>
                  <a:alphaOff val="0"/>
                </a:schemeClr>
              </a:fontRef>
            </p:style>
            <p:txBody>
              <a:bodyPr/>
              <a:lstStyle/>
              <a:p>
                <a:endParaRPr lang="zh-CN" altLang="en-US">
                  <a:latin typeface="黑体" panose="02010609060101010101" pitchFamily="49" charset="-122"/>
                  <a:ea typeface="黑体" panose="02010609060101010101" pitchFamily="49" charset="-122"/>
                  <a:cs typeface="+mn-ea"/>
                  <a:sym typeface="+mn-lt"/>
                </a:endParaRPr>
              </a:p>
            </p:txBody>
          </p:sp>
        </p:grpSp>
        <p:sp>
          <p:nvSpPr>
            <p:cNvPr id="29" name="TextBox 45"/>
            <p:cNvSpPr txBox="1"/>
            <p:nvPr/>
          </p:nvSpPr>
          <p:spPr>
            <a:xfrm>
              <a:off x="10201543" y="2770054"/>
              <a:ext cx="1296599" cy="221475"/>
            </a:xfrm>
            <a:prstGeom prst="rect">
              <a:avLst/>
            </a:prstGeom>
            <a:solidFill>
              <a:schemeClr val="bg1"/>
            </a:solidFill>
          </p:spPr>
          <p:txBody>
            <a:bodyPr wrap="square" lIns="0" tIns="0" rIns="0" bIns="0" rtlCol="0">
              <a:spAutoFit/>
            </a:bodyPr>
            <a:lstStyle/>
            <a:p>
              <a:r>
                <a:rPr lang="zh-CN" altLang="en-US" sz="1399" b="1" dirty="0">
                  <a:latin typeface="黑体" panose="02010609060101010101" pitchFamily="49" charset="-122"/>
                  <a:ea typeface="黑体" panose="02010609060101010101" pitchFamily="49" charset="-122"/>
                  <a:cs typeface="+mn-ea"/>
                  <a:sym typeface="+mn-lt"/>
                </a:rPr>
                <a:t>反脆弱性</a:t>
              </a:r>
              <a:endParaRPr lang="en-US" sz="1399" dirty="0">
                <a:latin typeface="黑体" panose="02010609060101010101" pitchFamily="49" charset="-122"/>
                <a:ea typeface="黑体" panose="02010609060101010101" pitchFamily="49" charset="-122"/>
                <a:cs typeface="+mn-ea"/>
                <a:sym typeface="+mn-lt"/>
              </a:endParaRPr>
            </a:p>
          </p:txBody>
        </p:sp>
      </p:grpSp>
      <p:sp>
        <p:nvSpPr>
          <p:cNvPr id="3" name="矩形 2"/>
          <p:cNvSpPr/>
          <p:nvPr/>
        </p:nvSpPr>
        <p:spPr>
          <a:xfrm>
            <a:off x="1053665" y="1946317"/>
            <a:ext cx="823687" cy="1657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solidFill>
                  <a:schemeClr val="tx1"/>
                </a:solidFill>
                <a:latin typeface="黑体" panose="02010609060101010101" pitchFamily="49" charset="-122"/>
                <a:ea typeface="黑体" panose="02010609060101010101" pitchFamily="49" charset="-122"/>
                <a:cs typeface="+mn-ea"/>
                <a:sym typeface="+mn-lt"/>
              </a:rPr>
              <a:t>1950’s</a:t>
            </a:r>
            <a:endParaRPr lang="zh-CN" altLang="en-US" sz="1200" b="1" dirty="0">
              <a:solidFill>
                <a:schemeClr val="tx1"/>
              </a:solidFill>
              <a:latin typeface="黑体" panose="02010609060101010101" pitchFamily="49" charset="-122"/>
              <a:ea typeface="黑体" panose="02010609060101010101" pitchFamily="49" charset="-122"/>
              <a:cs typeface="+mn-ea"/>
              <a:sym typeface="+mn-lt"/>
            </a:endParaRPr>
          </a:p>
        </p:txBody>
      </p:sp>
      <p:sp>
        <p:nvSpPr>
          <p:cNvPr id="32" name="矩形 31"/>
          <p:cNvSpPr/>
          <p:nvPr/>
        </p:nvSpPr>
        <p:spPr>
          <a:xfrm>
            <a:off x="2543557" y="1925915"/>
            <a:ext cx="823687" cy="1657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solidFill>
                  <a:schemeClr val="tx1"/>
                </a:solidFill>
                <a:latin typeface="黑体" panose="02010609060101010101" pitchFamily="49" charset="-122"/>
                <a:ea typeface="黑体" panose="02010609060101010101" pitchFamily="49" charset="-122"/>
                <a:cs typeface="+mn-ea"/>
                <a:sym typeface="+mn-lt"/>
              </a:rPr>
              <a:t>1980’s</a:t>
            </a:r>
            <a:endParaRPr lang="zh-CN" altLang="en-US" sz="1200" b="1" dirty="0">
              <a:solidFill>
                <a:schemeClr val="tx1"/>
              </a:solidFill>
              <a:latin typeface="黑体" panose="02010609060101010101" pitchFamily="49" charset="-122"/>
              <a:ea typeface="黑体" panose="02010609060101010101" pitchFamily="49" charset="-122"/>
              <a:cs typeface="+mn-ea"/>
              <a:sym typeface="+mn-lt"/>
            </a:endParaRPr>
          </a:p>
        </p:txBody>
      </p:sp>
      <p:sp>
        <p:nvSpPr>
          <p:cNvPr id="33" name="矩形 32"/>
          <p:cNvSpPr/>
          <p:nvPr/>
        </p:nvSpPr>
        <p:spPr>
          <a:xfrm>
            <a:off x="4788142" y="1949660"/>
            <a:ext cx="823687" cy="1657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solidFill>
                  <a:schemeClr val="tx1"/>
                </a:solidFill>
                <a:latin typeface="黑体" panose="02010609060101010101" pitchFamily="49" charset="-122"/>
                <a:ea typeface="黑体" panose="02010609060101010101" pitchFamily="49" charset="-122"/>
                <a:cs typeface="+mn-ea"/>
                <a:sym typeface="+mn-lt"/>
              </a:rPr>
              <a:t>1990’s</a:t>
            </a:r>
            <a:endParaRPr lang="zh-CN" altLang="en-US" sz="1200" b="1" dirty="0">
              <a:solidFill>
                <a:schemeClr val="tx1"/>
              </a:solidFill>
              <a:latin typeface="黑体" panose="02010609060101010101" pitchFamily="49" charset="-122"/>
              <a:ea typeface="黑体" panose="02010609060101010101" pitchFamily="49" charset="-122"/>
              <a:cs typeface="+mn-ea"/>
              <a:sym typeface="+mn-lt"/>
            </a:endParaRPr>
          </a:p>
        </p:txBody>
      </p:sp>
      <p:sp>
        <p:nvSpPr>
          <p:cNvPr id="34" name="矩形 33"/>
          <p:cNvSpPr/>
          <p:nvPr/>
        </p:nvSpPr>
        <p:spPr>
          <a:xfrm>
            <a:off x="6670038" y="1954172"/>
            <a:ext cx="823687" cy="1657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solidFill>
                  <a:schemeClr val="tx1"/>
                </a:solidFill>
                <a:latin typeface="黑体" panose="02010609060101010101" pitchFamily="49" charset="-122"/>
                <a:ea typeface="黑体" panose="02010609060101010101" pitchFamily="49" charset="-122"/>
                <a:cs typeface="+mn-ea"/>
                <a:sym typeface="+mn-lt"/>
              </a:rPr>
              <a:t>2000’s</a:t>
            </a:r>
            <a:endParaRPr lang="zh-CN" altLang="en-US" sz="1200" b="1" dirty="0">
              <a:solidFill>
                <a:schemeClr val="tx1"/>
              </a:solidFill>
              <a:latin typeface="黑体" panose="02010609060101010101" pitchFamily="49" charset="-122"/>
              <a:ea typeface="黑体" panose="02010609060101010101" pitchFamily="49" charset="-122"/>
              <a:cs typeface="+mn-ea"/>
              <a:sym typeface="+mn-lt"/>
            </a:endParaRPr>
          </a:p>
        </p:txBody>
      </p:sp>
      <p:sp>
        <p:nvSpPr>
          <p:cNvPr id="35" name="矩形 34"/>
          <p:cNvSpPr/>
          <p:nvPr/>
        </p:nvSpPr>
        <p:spPr>
          <a:xfrm>
            <a:off x="8722751" y="1921238"/>
            <a:ext cx="823687" cy="1657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solidFill>
                  <a:schemeClr val="tx1"/>
                </a:solidFill>
                <a:latin typeface="黑体" panose="02010609060101010101" pitchFamily="49" charset="-122"/>
                <a:ea typeface="黑体" panose="02010609060101010101" pitchFamily="49" charset="-122"/>
                <a:cs typeface="+mn-ea"/>
                <a:sym typeface="+mn-lt"/>
              </a:rPr>
              <a:t>2010’s</a:t>
            </a:r>
            <a:endParaRPr lang="zh-CN" altLang="en-US" sz="1200" b="1" dirty="0">
              <a:solidFill>
                <a:schemeClr val="tx1"/>
              </a:solidFill>
              <a:latin typeface="黑体" panose="02010609060101010101" pitchFamily="49" charset="-122"/>
              <a:ea typeface="黑体" panose="02010609060101010101" pitchFamily="49" charset="-122"/>
              <a:cs typeface="+mn-ea"/>
              <a:sym typeface="+mn-lt"/>
            </a:endParaRPr>
          </a:p>
        </p:txBody>
      </p:sp>
      <p:sp>
        <p:nvSpPr>
          <p:cNvPr id="4" name="矩形 3"/>
          <p:cNvSpPr/>
          <p:nvPr/>
        </p:nvSpPr>
        <p:spPr>
          <a:xfrm>
            <a:off x="7081881" y="4124593"/>
            <a:ext cx="343445" cy="2126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cs typeface="+mn-ea"/>
              <a:sym typeface="+mn-lt"/>
            </a:endParaRPr>
          </a:p>
        </p:txBody>
      </p:sp>
    </p:spTree>
    <p:extLst>
      <p:ext uri="{BB962C8B-B14F-4D97-AF65-F5344CB8AC3E}">
        <p14:creationId xmlns:p14="http://schemas.microsoft.com/office/powerpoint/2010/main" val="33715511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占位符 9"/>
          <p:cNvSpPr>
            <a:spLocks noGrp="1"/>
          </p:cNvSpPr>
          <p:nvPr>
            <p:ph type="body" sz="quarter" idx="10"/>
          </p:nvPr>
        </p:nvSpPr>
        <p:spPr/>
        <p:txBody>
          <a:bodyPr/>
          <a:lstStyle/>
          <a:p>
            <a:pPr marL="456834" indent="-456834"/>
            <a:r>
              <a:rPr lang="zh-CN" altLang="en-US" sz="2198" dirty="0">
                <a:solidFill>
                  <a:schemeClr val="bg1">
                    <a:lumMod val="50000"/>
                  </a:schemeClr>
                </a:solidFill>
                <a:cs typeface="+mn-ea"/>
                <a:sym typeface="+mn-lt"/>
              </a:rPr>
              <a:t>软件产业和交付模式发展趋势</a:t>
            </a:r>
            <a:endParaRPr lang="en-US" altLang="zh-CN" sz="2198" dirty="0">
              <a:solidFill>
                <a:schemeClr val="bg1">
                  <a:lumMod val="50000"/>
                </a:schemeClr>
              </a:solidFill>
              <a:cs typeface="+mn-ea"/>
              <a:sym typeface="+mn-lt"/>
            </a:endParaRPr>
          </a:p>
          <a:p>
            <a:r>
              <a:rPr lang="zh-CN" altLang="en-US" b="1" dirty="0">
                <a:cs typeface="+mn-ea"/>
                <a:sym typeface="+mn-lt"/>
              </a:rPr>
              <a:t>敏捷软件开发及</a:t>
            </a:r>
            <a:r>
              <a:rPr lang="en-US" altLang="zh-CN" b="1" dirty="0" err="1">
                <a:cs typeface="+mn-ea"/>
                <a:sym typeface="+mn-lt"/>
              </a:rPr>
              <a:t>DevOps</a:t>
            </a:r>
            <a:r>
              <a:rPr lang="zh-CN" altLang="en-US" b="1" dirty="0">
                <a:cs typeface="+mn-ea"/>
                <a:sym typeface="+mn-lt"/>
              </a:rPr>
              <a:t>思想</a:t>
            </a:r>
            <a:endParaRPr lang="en-US" altLang="zh-CN" b="1" dirty="0">
              <a:cs typeface="+mn-ea"/>
              <a:sym typeface="+mn-lt"/>
            </a:endParaRPr>
          </a:p>
          <a:p>
            <a:pPr lvl="1">
              <a:buSzPct val="60000"/>
              <a:buFont typeface="Wingdings" panose="05000000000000000000" pitchFamily="2" charset="2"/>
              <a:buChar char="p"/>
            </a:pPr>
            <a:r>
              <a:rPr lang="en-US" altLang="zh-CN" b="1" dirty="0">
                <a:cs typeface="+mn-ea"/>
                <a:sym typeface="+mn-lt"/>
              </a:rPr>
              <a:t>Scrum</a:t>
            </a:r>
          </a:p>
          <a:p>
            <a:pPr lvl="1">
              <a:buSzPct val="60000"/>
              <a:buFont typeface="Wingdings" panose="05000000000000000000" pitchFamily="2" charset="2"/>
              <a:buChar char="p"/>
            </a:pPr>
            <a:r>
              <a:rPr lang="en-US" altLang="zh-CN" dirty="0" err="1">
                <a:solidFill>
                  <a:schemeClr val="bg1">
                    <a:lumMod val="50000"/>
                  </a:schemeClr>
                </a:solidFill>
                <a:cs typeface="+mn-ea"/>
                <a:sym typeface="+mn-lt"/>
              </a:rPr>
              <a:t>DevOps</a:t>
            </a:r>
            <a:endParaRPr lang="en-US" altLang="zh-CN" dirty="0">
              <a:solidFill>
                <a:schemeClr val="bg1">
                  <a:lumMod val="50000"/>
                </a:schemeClr>
              </a:solidFill>
              <a:cs typeface="+mn-ea"/>
              <a:sym typeface="+mn-lt"/>
            </a:endParaRPr>
          </a:p>
          <a:p>
            <a:pPr lvl="1">
              <a:buSzPct val="60000"/>
              <a:buFont typeface="Wingdings" panose="05000000000000000000" pitchFamily="2" charset="2"/>
              <a:buChar char="n"/>
            </a:pPr>
            <a:r>
              <a:rPr lang="zh-CN" altLang="en-US" dirty="0">
                <a:solidFill>
                  <a:schemeClr val="bg1">
                    <a:lumMod val="50000"/>
                  </a:schemeClr>
                </a:solidFill>
                <a:cs typeface="+mn-ea"/>
                <a:sym typeface="+mn-lt"/>
              </a:rPr>
              <a:t>敏捷和</a:t>
            </a:r>
            <a:r>
              <a:rPr lang="en-US" altLang="zh-CN" dirty="0" err="1">
                <a:solidFill>
                  <a:schemeClr val="bg1">
                    <a:lumMod val="50000"/>
                  </a:schemeClr>
                </a:solidFill>
                <a:cs typeface="+mn-ea"/>
                <a:sym typeface="+mn-lt"/>
              </a:rPr>
              <a:t>DevOps</a:t>
            </a:r>
            <a:r>
              <a:rPr lang="zh-CN" altLang="en-US" dirty="0">
                <a:solidFill>
                  <a:schemeClr val="bg1">
                    <a:lumMod val="50000"/>
                  </a:schemeClr>
                </a:solidFill>
                <a:cs typeface="+mn-ea"/>
                <a:sym typeface="+mn-lt"/>
              </a:rPr>
              <a:t>关系</a:t>
            </a:r>
            <a:endParaRPr lang="en-US" altLang="zh-CN" dirty="0">
              <a:solidFill>
                <a:schemeClr val="bg1">
                  <a:lumMod val="50000"/>
                </a:schemeClr>
              </a:solidFill>
              <a:cs typeface="+mn-ea"/>
              <a:sym typeface="+mn-lt"/>
            </a:endParaRPr>
          </a:p>
          <a:p>
            <a:pPr marL="456834" indent="-456834"/>
            <a:r>
              <a:rPr lang="zh-CN" altLang="en-US" sz="2198" dirty="0">
                <a:solidFill>
                  <a:schemeClr val="bg1">
                    <a:lumMod val="50000"/>
                  </a:schemeClr>
                </a:solidFill>
                <a:cs typeface="+mn-ea"/>
                <a:sym typeface="+mn-lt"/>
              </a:rPr>
              <a:t>华为云</a:t>
            </a:r>
            <a:r>
              <a:rPr lang="en-US" altLang="zh-CN" sz="2198" dirty="0" err="1">
                <a:solidFill>
                  <a:schemeClr val="bg1">
                    <a:lumMod val="50000"/>
                  </a:schemeClr>
                </a:solidFill>
                <a:cs typeface="+mn-ea"/>
                <a:sym typeface="+mn-lt"/>
              </a:rPr>
              <a:t>DevCloud</a:t>
            </a:r>
            <a:r>
              <a:rPr lang="en-US" altLang="zh-CN" sz="2198" dirty="0">
                <a:solidFill>
                  <a:schemeClr val="bg1">
                    <a:lumMod val="50000"/>
                  </a:schemeClr>
                </a:solidFill>
                <a:cs typeface="+mn-ea"/>
                <a:sym typeface="+mn-lt"/>
              </a:rPr>
              <a:t> HE2E DevOps</a:t>
            </a:r>
            <a:r>
              <a:rPr lang="zh-CN" altLang="en-US" sz="2198" dirty="0">
                <a:solidFill>
                  <a:schemeClr val="bg1">
                    <a:lumMod val="50000"/>
                  </a:schemeClr>
                </a:solidFill>
                <a:cs typeface="+mn-ea"/>
                <a:sym typeface="+mn-lt"/>
              </a:rPr>
              <a:t>框架及其主要服务</a:t>
            </a:r>
            <a:endParaRPr lang="en-US" altLang="zh-CN" sz="2198" dirty="0">
              <a:solidFill>
                <a:schemeClr val="bg1">
                  <a:lumMod val="50000"/>
                </a:schemeClr>
              </a:solidFill>
              <a:cs typeface="+mn-ea"/>
              <a:sym typeface="+mn-lt"/>
            </a:endParaRPr>
          </a:p>
        </p:txBody>
      </p:sp>
    </p:spTree>
    <p:extLst>
      <p:ext uri="{BB962C8B-B14F-4D97-AF65-F5344CB8AC3E}">
        <p14:creationId xmlns:p14="http://schemas.microsoft.com/office/powerpoint/2010/main" val="41448903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cs typeface="+mn-ea"/>
                <a:sym typeface="+mn-lt"/>
              </a:rPr>
              <a:t>Scrum</a:t>
            </a:r>
            <a:r>
              <a:rPr lang="zh-CN" altLang="en-US" dirty="0">
                <a:cs typeface="+mn-ea"/>
                <a:sym typeface="+mn-lt"/>
              </a:rPr>
              <a:t>框架</a:t>
            </a:r>
          </a:p>
        </p:txBody>
      </p:sp>
      <p:sp>
        <p:nvSpPr>
          <p:cNvPr id="7" name="文本占位符 6"/>
          <p:cNvSpPr>
            <a:spLocks noGrp="1"/>
          </p:cNvSpPr>
          <p:nvPr>
            <p:ph type="body" sz="quarter" idx="10"/>
          </p:nvPr>
        </p:nvSpPr>
        <p:spPr/>
        <p:txBody>
          <a:bodyPr/>
          <a:lstStyle/>
          <a:p>
            <a:r>
              <a:rPr lang="en-US" altLang="zh-CN" sz="2399" dirty="0">
                <a:cs typeface="+mn-ea"/>
                <a:sym typeface="+mn-lt"/>
              </a:rPr>
              <a:t>Scrum</a:t>
            </a:r>
            <a:r>
              <a:rPr lang="zh-CN" altLang="en-US" sz="2399" dirty="0">
                <a:cs typeface="+mn-ea"/>
                <a:sym typeface="+mn-lt"/>
              </a:rPr>
              <a:t>是一个轻量级的软件开发框架，它的核心在于迭代。</a:t>
            </a:r>
            <a:endParaRPr lang="en-US" altLang="zh-CN" sz="2399" dirty="0">
              <a:cs typeface="+mn-ea"/>
              <a:sym typeface="+mn-lt"/>
            </a:endParaRPr>
          </a:p>
          <a:p>
            <a:endParaRPr lang="zh-CN" altLang="en-US" dirty="0">
              <a:cs typeface="+mn-ea"/>
              <a:sym typeface="+mn-lt"/>
            </a:endParaRPr>
          </a:p>
        </p:txBody>
      </p:sp>
      <p:sp>
        <p:nvSpPr>
          <p:cNvPr id="3" name="文本框 2"/>
          <p:cNvSpPr txBox="1"/>
          <p:nvPr/>
        </p:nvSpPr>
        <p:spPr>
          <a:xfrm>
            <a:off x="3502498" y="1227494"/>
            <a:ext cx="45701" cy="369188"/>
          </a:xfrm>
          <a:prstGeom prst="rect">
            <a:avLst/>
          </a:prstGeom>
          <a:noFill/>
        </p:spPr>
        <p:txBody>
          <a:bodyPr wrap="square" rtlCol="0">
            <a:spAutoFit/>
          </a:bodyPr>
          <a:lstStyle/>
          <a:p>
            <a:endParaRPr lang="zh-CN" altLang="en-US" sz="1799" dirty="0">
              <a:latin typeface="黑体" panose="02010609060101010101" pitchFamily="49" charset="-122"/>
              <a:ea typeface="黑体" panose="02010609060101010101" pitchFamily="49" charset="-122"/>
              <a:cs typeface="+mn-ea"/>
              <a:sym typeface="+mn-lt"/>
            </a:endParaRPr>
          </a:p>
        </p:txBody>
      </p:sp>
      <p:grpSp>
        <p:nvGrpSpPr>
          <p:cNvPr id="5" name="组合 4"/>
          <p:cNvGrpSpPr/>
          <p:nvPr/>
        </p:nvGrpSpPr>
        <p:grpSpPr>
          <a:xfrm>
            <a:off x="1749423" y="1780454"/>
            <a:ext cx="8578854" cy="3804966"/>
            <a:chOff x="1806573" y="2302333"/>
            <a:chExt cx="8578854" cy="3804966"/>
          </a:xfrm>
        </p:grpSpPr>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6573" y="2302333"/>
              <a:ext cx="8578854" cy="3804966"/>
            </a:xfrm>
            <a:prstGeom prst="rect">
              <a:avLst/>
            </a:prstGeom>
          </p:spPr>
        </p:pic>
        <p:sp>
          <p:nvSpPr>
            <p:cNvPr id="8" name="文本框 7"/>
            <p:cNvSpPr txBox="1"/>
            <p:nvPr/>
          </p:nvSpPr>
          <p:spPr>
            <a:xfrm>
              <a:off x="4443345" y="2427626"/>
              <a:ext cx="1172116" cy="523220"/>
            </a:xfrm>
            <a:prstGeom prst="rect">
              <a:avLst/>
            </a:prstGeom>
            <a:noFill/>
          </p:spPr>
          <p:txBody>
            <a:bodyPr wrap="none" rtlCol="0">
              <a:spAutoFit/>
            </a:bodyPr>
            <a:lstStyle/>
            <a:p>
              <a:pPr algn="ctr"/>
              <a:r>
                <a:rPr lang="en-US" altLang="zh-CN" sz="1400" b="1" dirty="0">
                  <a:latin typeface="黑体" panose="02010609060101010101" pitchFamily="49" charset="-122"/>
                  <a:ea typeface="黑体" panose="02010609060101010101" pitchFamily="49" charset="-122"/>
                  <a:cs typeface="+mn-ea"/>
                  <a:sym typeface="+mn-lt"/>
                </a:rPr>
                <a:t>DAILY SCRUM</a:t>
              </a:r>
            </a:p>
            <a:p>
              <a:pPr algn="ctr"/>
              <a:r>
                <a:rPr lang="en-US" altLang="zh-CN" sz="1400" b="1" dirty="0">
                  <a:latin typeface="黑体" panose="02010609060101010101" pitchFamily="49" charset="-122"/>
                  <a:ea typeface="黑体" panose="02010609060101010101" pitchFamily="49" charset="-122"/>
                  <a:cs typeface="+mn-ea"/>
                  <a:sym typeface="+mn-lt"/>
                </a:rPr>
                <a:t>MEETING</a:t>
              </a:r>
              <a:endParaRPr lang="zh-CN" altLang="en-US" sz="1400" b="1" dirty="0">
                <a:latin typeface="黑体" panose="02010609060101010101" pitchFamily="49" charset="-122"/>
                <a:ea typeface="黑体" panose="02010609060101010101" pitchFamily="49" charset="-122"/>
                <a:cs typeface="+mn-ea"/>
                <a:sym typeface="+mn-lt"/>
              </a:endParaRPr>
            </a:p>
          </p:txBody>
        </p:sp>
        <p:sp>
          <p:nvSpPr>
            <p:cNvPr id="9" name="文本框 8"/>
            <p:cNvSpPr txBox="1"/>
            <p:nvPr/>
          </p:nvSpPr>
          <p:spPr>
            <a:xfrm>
              <a:off x="2589452" y="3487652"/>
              <a:ext cx="813043" cy="523220"/>
            </a:xfrm>
            <a:prstGeom prst="rect">
              <a:avLst/>
            </a:prstGeom>
            <a:noFill/>
          </p:spPr>
          <p:txBody>
            <a:bodyPr wrap="none" rtlCol="0">
              <a:spAutoFit/>
            </a:bodyPr>
            <a:lstStyle/>
            <a:p>
              <a:r>
                <a:rPr lang="en-US" altLang="zh-CN" sz="1400" b="1" dirty="0">
                  <a:latin typeface="黑体" panose="02010609060101010101" pitchFamily="49" charset="-122"/>
                  <a:ea typeface="黑体" panose="02010609060101010101" pitchFamily="49" charset="-122"/>
                  <a:cs typeface="+mn-ea"/>
                  <a:sym typeface="+mn-lt"/>
                </a:rPr>
                <a:t>PRODUCT</a:t>
              </a:r>
            </a:p>
            <a:p>
              <a:r>
                <a:rPr lang="en-US" altLang="zh-CN" sz="1400" b="1" dirty="0">
                  <a:latin typeface="黑体" panose="02010609060101010101" pitchFamily="49" charset="-122"/>
                  <a:ea typeface="黑体" panose="02010609060101010101" pitchFamily="49" charset="-122"/>
                  <a:cs typeface="+mn-ea"/>
                  <a:sym typeface="+mn-lt"/>
                </a:rPr>
                <a:t>BACKLOG</a:t>
              </a:r>
              <a:endParaRPr lang="zh-CN" altLang="en-US" sz="1400" b="1" dirty="0">
                <a:latin typeface="黑体" panose="02010609060101010101" pitchFamily="49" charset="-122"/>
                <a:ea typeface="黑体" panose="02010609060101010101" pitchFamily="49" charset="-122"/>
                <a:cs typeface="+mn-ea"/>
                <a:sym typeface="+mn-lt"/>
              </a:endParaRPr>
            </a:p>
          </p:txBody>
        </p:sp>
        <p:sp>
          <p:nvSpPr>
            <p:cNvPr id="10" name="文本框 9"/>
            <p:cNvSpPr txBox="1"/>
            <p:nvPr/>
          </p:nvSpPr>
          <p:spPr>
            <a:xfrm>
              <a:off x="4285510" y="3479560"/>
              <a:ext cx="813043" cy="523220"/>
            </a:xfrm>
            <a:prstGeom prst="rect">
              <a:avLst/>
            </a:prstGeom>
            <a:noFill/>
          </p:spPr>
          <p:txBody>
            <a:bodyPr wrap="none" rtlCol="0">
              <a:spAutoFit/>
            </a:bodyPr>
            <a:lstStyle/>
            <a:p>
              <a:pPr algn="ctr"/>
              <a:r>
                <a:rPr lang="en-US" altLang="zh-CN" sz="1400" b="1" dirty="0">
                  <a:latin typeface="黑体" panose="02010609060101010101" pitchFamily="49" charset="-122"/>
                  <a:ea typeface="黑体" panose="02010609060101010101" pitchFamily="49" charset="-122"/>
                  <a:cs typeface="+mn-ea"/>
                  <a:sym typeface="+mn-lt"/>
                </a:rPr>
                <a:t>SPRINT</a:t>
              </a:r>
            </a:p>
            <a:p>
              <a:pPr algn="ctr"/>
              <a:r>
                <a:rPr lang="en-US" altLang="zh-CN" sz="1400" b="1" dirty="0">
                  <a:latin typeface="黑体" panose="02010609060101010101" pitchFamily="49" charset="-122"/>
                  <a:ea typeface="黑体" panose="02010609060101010101" pitchFamily="49" charset="-122"/>
                  <a:cs typeface="+mn-ea"/>
                  <a:sym typeface="+mn-lt"/>
                </a:rPr>
                <a:t>BACKLOG</a:t>
              </a:r>
              <a:endParaRPr lang="zh-CN" altLang="en-US" sz="1400" b="1" dirty="0">
                <a:latin typeface="黑体" panose="02010609060101010101" pitchFamily="49" charset="-122"/>
                <a:ea typeface="黑体" panose="02010609060101010101" pitchFamily="49" charset="-122"/>
                <a:cs typeface="+mn-ea"/>
                <a:sym typeface="+mn-lt"/>
              </a:endParaRPr>
            </a:p>
          </p:txBody>
        </p:sp>
        <p:sp>
          <p:nvSpPr>
            <p:cNvPr id="11" name="文本框 10"/>
            <p:cNvSpPr txBox="1"/>
            <p:nvPr/>
          </p:nvSpPr>
          <p:spPr>
            <a:xfrm>
              <a:off x="8513685" y="3258816"/>
              <a:ext cx="992579" cy="523220"/>
            </a:xfrm>
            <a:prstGeom prst="rect">
              <a:avLst/>
            </a:prstGeom>
            <a:noFill/>
          </p:spPr>
          <p:txBody>
            <a:bodyPr wrap="none" rtlCol="0">
              <a:spAutoFit/>
            </a:bodyPr>
            <a:lstStyle/>
            <a:p>
              <a:pPr algn="ctr"/>
              <a:r>
                <a:rPr lang="en-US" altLang="zh-CN" sz="1400" b="1" dirty="0">
                  <a:latin typeface="黑体" panose="02010609060101010101" pitchFamily="49" charset="-122"/>
                  <a:ea typeface="黑体" panose="02010609060101010101" pitchFamily="49" charset="-122"/>
                  <a:cs typeface="+mn-ea"/>
                  <a:sym typeface="+mn-lt"/>
                </a:rPr>
                <a:t>PRODUCT</a:t>
              </a:r>
            </a:p>
            <a:p>
              <a:pPr algn="ctr"/>
              <a:r>
                <a:rPr lang="en-US" altLang="zh-CN" sz="1400" b="1" dirty="0">
                  <a:latin typeface="黑体" panose="02010609060101010101" pitchFamily="49" charset="-122"/>
                  <a:ea typeface="黑体" panose="02010609060101010101" pitchFamily="49" charset="-122"/>
                  <a:cs typeface="+mn-ea"/>
                  <a:sym typeface="+mn-lt"/>
                </a:rPr>
                <a:t>INCREMENT</a:t>
              </a:r>
              <a:endParaRPr lang="zh-CN" altLang="en-US" sz="1400" b="1" dirty="0">
                <a:latin typeface="黑体" panose="02010609060101010101" pitchFamily="49" charset="-122"/>
                <a:ea typeface="黑体" panose="02010609060101010101" pitchFamily="49" charset="-122"/>
                <a:cs typeface="+mn-ea"/>
                <a:sym typeface="+mn-lt"/>
              </a:endParaRPr>
            </a:p>
          </p:txBody>
        </p:sp>
        <p:sp>
          <p:nvSpPr>
            <p:cNvPr id="12" name="文本框 11"/>
            <p:cNvSpPr txBox="1"/>
            <p:nvPr/>
          </p:nvSpPr>
          <p:spPr>
            <a:xfrm>
              <a:off x="6128368" y="3096264"/>
              <a:ext cx="1018227" cy="338554"/>
            </a:xfrm>
            <a:prstGeom prst="rect">
              <a:avLst/>
            </a:prstGeom>
            <a:noFill/>
          </p:spPr>
          <p:txBody>
            <a:bodyPr wrap="none" rtlCol="0">
              <a:spAutoFit/>
            </a:bodyPr>
            <a:lstStyle/>
            <a:p>
              <a:r>
                <a:rPr lang="en-US" altLang="zh-CN" sz="1600" b="1" dirty="0">
                  <a:latin typeface="黑体" panose="02010609060101010101" pitchFamily="49" charset="-122"/>
                  <a:ea typeface="黑体" panose="02010609060101010101" pitchFamily="49" charset="-122"/>
                  <a:cs typeface="+mn-ea"/>
                  <a:sym typeface="+mn-lt"/>
                </a:rPr>
                <a:t>24 Hours</a:t>
              </a:r>
              <a:endParaRPr lang="zh-CN" altLang="en-US" sz="1600" b="1" dirty="0">
                <a:latin typeface="黑体" panose="02010609060101010101" pitchFamily="49" charset="-122"/>
                <a:ea typeface="黑体" panose="02010609060101010101" pitchFamily="49" charset="-122"/>
                <a:cs typeface="+mn-ea"/>
                <a:sym typeface="+mn-lt"/>
              </a:endParaRPr>
            </a:p>
          </p:txBody>
        </p:sp>
        <p:sp>
          <p:nvSpPr>
            <p:cNvPr id="13" name="文本框 12"/>
            <p:cNvSpPr txBox="1"/>
            <p:nvPr/>
          </p:nvSpPr>
          <p:spPr>
            <a:xfrm>
              <a:off x="6128368" y="4204816"/>
              <a:ext cx="1237839" cy="369332"/>
            </a:xfrm>
            <a:prstGeom prst="rect">
              <a:avLst/>
            </a:prstGeom>
            <a:noFill/>
          </p:spPr>
          <p:txBody>
            <a:bodyPr wrap="none" rtlCol="0">
              <a:spAutoFit/>
            </a:bodyPr>
            <a:lstStyle/>
            <a:p>
              <a:r>
                <a:rPr lang="en-US" altLang="zh-CN" b="1" dirty="0">
                  <a:latin typeface="黑体" panose="02010609060101010101" pitchFamily="49" charset="-122"/>
                  <a:ea typeface="黑体" panose="02010609060101010101" pitchFamily="49" charset="-122"/>
                  <a:cs typeface="+mn-ea"/>
                  <a:sym typeface="+mn-lt"/>
                </a:rPr>
                <a:t>2-4 WEEKS</a:t>
              </a:r>
              <a:endParaRPr lang="zh-CN" altLang="en-US" b="1" dirty="0">
                <a:latin typeface="黑体" panose="02010609060101010101" pitchFamily="49" charset="-122"/>
                <a:ea typeface="黑体" panose="02010609060101010101" pitchFamily="49" charset="-122"/>
                <a:cs typeface="+mn-ea"/>
                <a:sym typeface="+mn-lt"/>
              </a:endParaRPr>
            </a:p>
          </p:txBody>
        </p:sp>
      </p:grpSp>
      <p:sp>
        <p:nvSpPr>
          <p:cNvPr id="14" name="文本框 13">
            <a:extLst>
              <a:ext uri="{FF2B5EF4-FFF2-40B4-BE49-F238E27FC236}">
                <a16:creationId xmlns:a16="http://schemas.microsoft.com/office/drawing/2014/main" id="{4E2DC555-E0ED-4DB9-9119-9BC4CB8471BC}"/>
              </a:ext>
            </a:extLst>
          </p:cNvPr>
          <p:cNvSpPr txBox="1"/>
          <p:nvPr/>
        </p:nvSpPr>
        <p:spPr>
          <a:xfrm>
            <a:off x="2182473" y="2399897"/>
            <a:ext cx="1661669" cy="369332"/>
          </a:xfrm>
          <a:prstGeom prst="rect">
            <a:avLst/>
          </a:prstGeom>
          <a:noFill/>
        </p:spPr>
        <p:txBody>
          <a:bodyPr wrap="square">
            <a:spAutoFit/>
          </a:bodyPr>
          <a:lstStyle/>
          <a:p>
            <a:r>
              <a:rPr lang="zh-CN" altLang="en-US" dirty="0">
                <a:latin typeface="黑体" panose="02010609060101010101" pitchFamily="49" charset="-122"/>
                <a:ea typeface="黑体" panose="02010609060101010101" pitchFamily="49" charset="-122"/>
              </a:rPr>
              <a:t>产品需求列表</a:t>
            </a:r>
          </a:p>
        </p:txBody>
      </p:sp>
      <p:sp>
        <p:nvSpPr>
          <p:cNvPr id="6" name="矩形 5"/>
          <p:cNvSpPr/>
          <p:nvPr/>
        </p:nvSpPr>
        <p:spPr>
          <a:xfrm>
            <a:off x="1004887" y="5590407"/>
            <a:ext cx="10675144" cy="1015663"/>
          </a:xfrm>
          <a:prstGeom prst="rect">
            <a:avLst/>
          </a:prstGeom>
        </p:spPr>
        <p:txBody>
          <a:bodyPr wrap="square">
            <a:spAutoFit/>
          </a:bodyPr>
          <a:lstStyle/>
          <a:p>
            <a:pPr lvl="0" defTabSz="1219304" fontAlgn="ctr">
              <a:lnSpc>
                <a:spcPct val="125000"/>
              </a:lnSpc>
              <a:spcAft>
                <a:spcPts val="600"/>
              </a:spcAft>
              <a:defRPr/>
            </a:pPr>
            <a:r>
              <a:rPr lang="zh-CN" altLang="en-US" sz="1600" dirty="0">
                <a:latin typeface="黑体" panose="02010609060101010101" pitchFamily="49" charset="-122"/>
                <a:ea typeface="黑体" panose="02010609060101010101" pitchFamily="49" charset="-122"/>
              </a:rPr>
              <a:t>首先要有</a:t>
            </a:r>
            <a:r>
              <a:rPr lang="zh-CN" altLang="en-US" sz="1600" dirty="0">
                <a:solidFill>
                  <a:srgbClr val="C00000"/>
                </a:solidFill>
                <a:latin typeface="黑体" panose="02010609060101010101" pitchFamily="49" charset="-122"/>
                <a:ea typeface="黑体" panose="02010609060101010101" pitchFamily="49" charset="-122"/>
              </a:rPr>
              <a:t>产品待办列表</a:t>
            </a:r>
            <a:r>
              <a:rPr lang="zh-CN" altLang="en-US" sz="1600" dirty="0">
                <a:latin typeface="黑体" panose="02010609060101010101" pitchFamily="49" charset="-122"/>
                <a:ea typeface="黑体" panose="02010609060101010101" pitchFamily="49" charset="-122"/>
              </a:rPr>
              <a:t>，在计划会议上，团队从产品待办列表当中，选择合适的条目进入到</a:t>
            </a:r>
            <a:r>
              <a:rPr lang="zh-CN" altLang="en-US" sz="1600" dirty="0">
                <a:solidFill>
                  <a:srgbClr val="C00000"/>
                </a:solidFill>
                <a:latin typeface="黑体" panose="02010609060101010101" pitchFamily="49" charset="-122"/>
                <a:ea typeface="黑体" panose="02010609060101010101" pitchFamily="49" charset="-122"/>
              </a:rPr>
              <a:t>迭代的待办列表</a:t>
            </a:r>
            <a:r>
              <a:rPr lang="zh-CN" altLang="en-US" sz="1600" dirty="0">
                <a:latin typeface="黑体" panose="02010609060101010101" pitchFamily="49" charset="-122"/>
                <a:ea typeface="黑体" panose="02010609060101010101" pitchFamily="49" charset="-122"/>
              </a:rPr>
              <a:t>，然后团队开始</a:t>
            </a:r>
            <a:r>
              <a:rPr lang="en-US" altLang="zh-CN" sz="1600" dirty="0">
                <a:solidFill>
                  <a:srgbClr val="C00000"/>
                </a:solidFill>
                <a:latin typeface="黑体" panose="02010609060101010101" pitchFamily="49" charset="-122"/>
                <a:ea typeface="黑体" panose="02010609060101010101" pitchFamily="49" charset="-122"/>
              </a:rPr>
              <a:t>2~4</a:t>
            </a:r>
            <a:r>
              <a:rPr lang="zh-CN" altLang="en-US" sz="1600" dirty="0">
                <a:solidFill>
                  <a:srgbClr val="C00000"/>
                </a:solidFill>
                <a:latin typeface="黑体" panose="02010609060101010101" pitchFamily="49" charset="-122"/>
                <a:ea typeface="黑体" panose="02010609060101010101" pitchFamily="49" charset="-122"/>
              </a:rPr>
              <a:t>周的迭代开发</a:t>
            </a:r>
            <a:r>
              <a:rPr lang="zh-CN" altLang="en-US" sz="1600" dirty="0">
                <a:latin typeface="黑体" panose="02010609060101010101" pitchFamily="49" charset="-122"/>
                <a:ea typeface="黑体" panose="02010609060101010101" pitchFamily="49" charset="-122"/>
              </a:rPr>
              <a:t>，在迭代开发的每一天团队都会进行</a:t>
            </a:r>
            <a:r>
              <a:rPr lang="zh-CN" altLang="en-US" sz="1600" dirty="0">
                <a:solidFill>
                  <a:srgbClr val="C00000"/>
                </a:solidFill>
                <a:latin typeface="黑体" panose="02010609060101010101" pitchFamily="49" charset="-122"/>
                <a:ea typeface="黑体" panose="02010609060101010101" pitchFamily="49" charset="-122"/>
              </a:rPr>
              <a:t>每日站会</a:t>
            </a:r>
            <a:r>
              <a:rPr lang="zh-CN" altLang="en-US" sz="1600" dirty="0">
                <a:latin typeface="黑体" panose="02010609060101010101" pitchFamily="49" charset="-122"/>
                <a:ea typeface="黑体" panose="02010609060101010101" pitchFamily="49" charset="-122"/>
              </a:rPr>
              <a:t>，迭代结束后会提交一个潜在的</a:t>
            </a:r>
            <a:r>
              <a:rPr lang="zh-CN" altLang="en-US" sz="1600" dirty="0">
                <a:solidFill>
                  <a:srgbClr val="C00000"/>
                </a:solidFill>
                <a:latin typeface="黑体" panose="02010609060101010101" pitchFamily="49" charset="-122"/>
                <a:ea typeface="黑体" panose="02010609060101010101" pitchFamily="49" charset="-122"/>
              </a:rPr>
              <a:t>可交付的增量</a:t>
            </a:r>
            <a:r>
              <a:rPr lang="zh-CN" altLang="en-US" sz="1600" dirty="0">
                <a:latin typeface="黑体" panose="02010609060101010101" pitchFamily="49" charset="-122"/>
                <a:ea typeface="黑体" panose="02010609060101010101" pitchFamily="49" charset="-122"/>
              </a:rPr>
              <a:t>，给用户评审。</a:t>
            </a:r>
          </a:p>
        </p:txBody>
      </p:sp>
    </p:spTree>
    <p:extLst>
      <p:ext uri="{BB962C8B-B14F-4D97-AF65-F5344CB8AC3E}">
        <p14:creationId xmlns:p14="http://schemas.microsoft.com/office/powerpoint/2010/main" val="10143938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cs typeface="+mn-ea"/>
                <a:sym typeface="+mn-lt"/>
              </a:rPr>
              <a:t>Scrum</a:t>
            </a:r>
            <a:r>
              <a:rPr lang="zh-CN" altLang="en-US" dirty="0">
                <a:cs typeface="+mn-ea"/>
                <a:sym typeface="+mn-lt"/>
              </a:rPr>
              <a:t>框架</a:t>
            </a:r>
          </a:p>
        </p:txBody>
      </p:sp>
      <p:grpSp>
        <p:nvGrpSpPr>
          <p:cNvPr id="6" name="组合 5"/>
          <p:cNvGrpSpPr/>
          <p:nvPr/>
        </p:nvGrpSpPr>
        <p:grpSpPr>
          <a:xfrm>
            <a:off x="2281954" y="1149069"/>
            <a:ext cx="7994931" cy="4855221"/>
            <a:chOff x="160898" y="1481597"/>
            <a:chExt cx="6870962" cy="3812030"/>
          </a:xfrm>
        </p:grpSpPr>
        <p:sp>
          <p:nvSpPr>
            <p:cNvPr id="42" name="圆角矩形"/>
            <p:cNvSpPr/>
            <p:nvPr/>
          </p:nvSpPr>
          <p:spPr>
            <a:xfrm>
              <a:off x="198570" y="1504104"/>
              <a:ext cx="2923895" cy="1488202"/>
            </a:xfrm>
            <a:prstGeom prst="roundRect">
              <a:avLst>
                <a:gd name="adj" fmla="val 14903"/>
              </a:avLst>
            </a:prstGeom>
            <a:blipFill rotWithShape="1">
              <a:blip r:embed="rId3"/>
              <a:srcRect/>
              <a:tile tx="0" ty="0" sx="100000" sy="100000" flip="none" algn="tl"/>
            </a:blipFill>
            <a:ln w="25400" cap="flat">
              <a:solidFill>
                <a:srgbClr val="003C83"/>
              </a:solidFill>
              <a:prstDash val="solid"/>
              <a:round/>
            </a:ln>
            <a:effectLst>
              <a:outerShdw dist="88900" dir="2700000" rotWithShape="0">
                <a:srgbClr val="EEECE1">
                  <a:alpha val="29999"/>
                </a:srgbClr>
              </a:outerShdw>
            </a:effectLst>
          </p:spPr>
          <p:txBody>
            <a:bodyPr wrap="square" lIns="45688" tIns="45688" rIns="45688" bIns="45688" numCol="1" anchor="t">
              <a:noAutofit/>
            </a:bodyPr>
            <a:lstStyle/>
            <a:p>
              <a:pPr defTabSz="456828">
                <a:defRPr sz="2800">
                  <a:latin typeface="Calibri"/>
                  <a:ea typeface="Calibri"/>
                  <a:cs typeface="Calibri"/>
                  <a:sym typeface="Calibri"/>
                </a:defRPr>
              </a:pPr>
              <a:endParaRPr sz="1600">
                <a:latin typeface="黑体" panose="02010609060101010101" pitchFamily="49" charset="-122"/>
                <a:ea typeface="黑体" panose="02010609060101010101" pitchFamily="49" charset="-122"/>
                <a:cs typeface="+mn-ea"/>
                <a:sym typeface="+mn-lt"/>
              </a:endParaRPr>
            </a:p>
          </p:txBody>
        </p:sp>
        <p:sp>
          <p:nvSpPr>
            <p:cNvPr id="43" name="Product Owner…"/>
            <p:cNvSpPr txBox="1"/>
            <p:nvPr/>
          </p:nvSpPr>
          <p:spPr>
            <a:xfrm>
              <a:off x="326224" y="1888055"/>
              <a:ext cx="2564659" cy="950424"/>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764" tIns="50764" rIns="50764" bIns="50764" numCol="1" anchor="t">
              <a:spAutoFit/>
            </a:bodyPr>
            <a:lstStyle/>
            <a:p>
              <a:pPr defTabSz="456828">
                <a:lnSpc>
                  <a:spcPct val="150000"/>
                </a:lnSpc>
                <a:buClr>
                  <a:srgbClr val="FFFFFF"/>
                </a:buClr>
                <a:buSzPct val="125000"/>
                <a:buFont typeface="Gill Sans"/>
                <a:buChar char="•"/>
                <a:tabLst>
                  <a:tab pos="945777" algn="l"/>
                </a:tabLst>
                <a:defRPr sz="2800">
                  <a:solidFill>
                    <a:srgbClr val="FFFFFF"/>
                  </a:solidFill>
                  <a:latin typeface="Calibri"/>
                  <a:ea typeface="Calibri"/>
                  <a:cs typeface="Calibri"/>
                  <a:sym typeface="Calibri"/>
                </a:defRPr>
              </a:pPr>
              <a:r>
                <a:rPr lang="zh-CN" altLang="en-US" sz="1600" dirty="0">
                  <a:latin typeface="黑体" panose="02010609060101010101" pitchFamily="49" charset="-122"/>
                  <a:ea typeface="黑体" panose="02010609060101010101" pitchFamily="49" charset="-122"/>
                  <a:cs typeface="+mn-ea"/>
                  <a:sym typeface="+mn-lt"/>
                </a:rPr>
                <a:t>产品负责人</a:t>
              </a:r>
              <a:endParaRPr lang="en-US" altLang="zh-CN" sz="1600" dirty="0">
                <a:latin typeface="黑体" panose="02010609060101010101" pitchFamily="49" charset="-122"/>
                <a:ea typeface="黑体" panose="02010609060101010101" pitchFamily="49" charset="-122"/>
                <a:cs typeface="+mn-ea"/>
                <a:sym typeface="+mn-lt"/>
              </a:endParaRPr>
            </a:p>
            <a:p>
              <a:pPr defTabSz="456828">
                <a:lnSpc>
                  <a:spcPct val="150000"/>
                </a:lnSpc>
                <a:buClr>
                  <a:srgbClr val="FFFFFF"/>
                </a:buClr>
                <a:buSzPct val="125000"/>
                <a:buFont typeface="Gill Sans"/>
                <a:buChar char="•"/>
                <a:tabLst>
                  <a:tab pos="945777" algn="l"/>
                </a:tabLst>
                <a:defRPr sz="2800">
                  <a:solidFill>
                    <a:srgbClr val="FFFFFF"/>
                  </a:solidFill>
                  <a:latin typeface="Calibri"/>
                  <a:ea typeface="Calibri"/>
                  <a:cs typeface="Calibri"/>
                  <a:sym typeface="Calibri"/>
                </a:defRPr>
              </a:pPr>
              <a:r>
                <a:rPr sz="1600" dirty="0">
                  <a:latin typeface="黑体" panose="02010609060101010101" pitchFamily="49" charset="-122"/>
                  <a:ea typeface="黑体" panose="02010609060101010101" pitchFamily="49" charset="-122"/>
                  <a:cs typeface="+mn-ea"/>
                  <a:sym typeface="+mn-lt"/>
                </a:rPr>
                <a:t>Scrum Master</a:t>
              </a:r>
            </a:p>
            <a:p>
              <a:pPr defTabSz="456828">
                <a:lnSpc>
                  <a:spcPct val="150000"/>
                </a:lnSpc>
                <a:buClr>
                  <a:srgbClr val="FFFFFF"/>
                </a:buClr>
                <a:buSzPct val="125000"/>
                <a:buFont typeface="Gill Sans"/>
                <a:buChar char="•"/>
                <a:tabLst>
                  <a:tab pos="945777" algn="l"/>
                </a:tabLst>
                <a:defRPr sz="2800">
                  <a:solidFill>
                    <a:srgbClr val="FFFFFF"/>
                  </a:solidFill>
                  <a:latin typeface="Calibri"/>
                  <a:ea typeface="Calibri"/>
                  <a:cs typeface="Calibri"/>
                  <a:sym typeface="Calibri"/>
                </a:defRPr>
              </a:pPr>
              <a:r>
                <a:rPr lang="zh-CN" altLang="en-US" sz="1600" dirty="0">
                  <a:latin typeface="黑体" panose="02010609060101010101" pitchFamily="49" charset="-122"/>
                  <a:ea typeface="黑体" panose="02010609060101010101" pitchFamily="49" charset="-122"/>
                  <a:cs typeface="+mn-ea"/>
                  <a:sym typeface="+mn-lt"/>
                </a:rPr>
                <a:t>开发团队</a:t>
              </a:r>
              <a:endParaRPr sz="1600" dirty="0">
                <a:latin typeface="黑体" panose="02010609060101010101" pitchFamily="49" charset="-122"/>
                <a:ea typeface="黑体" panose="02010609060101010101" pitchFamily="49" charset="-122"/>
                <a:cs typeface="+mn-ea"/>
                <a:sym typeface="+mn-lt"/>
              </a:endParaRPr>
            </a:p>
          </p:txBody>
        </p:sp>
        <p:sp>
          <p:nvSpPr>
            <p:cNvPr id="44" name="矩形"/>
            <p:cNvSpPr/>
            <p:nvPr/>
          </p:nvSpPr>
          <p:spPr>
            <a:xfrm>
              <a:off x="627947" y="1504102"/>
              <a:ext cx="1740719" cy="467930"/>
            </a:xfrm>
            <a:prstGeom prst="rect">
              <a:avLst/>
            </a:prstGeom>
            <a:solidFill>
              <a:srgbClr val="003C83"/>
            </a:solidFill>
            <a:ln w="12700" cap="flat">
              <a:noFill/>
              <a:miter lim="400000"/>
            </a:ln>
            <a:effectLst/>
          </p:spPr>
          <p:txBody>
            <a:bodyPr wrap="square" lIns="45688" tIns="45688" rIns="45688" bIns="45688" numCol="1" anchor="t">
              <a:noAutofit/>
            </a:bodyPr>
            <a:lstStyle/>
            <a:p>
              <a:pPr defTabSz="456828">
                <a:defRPr sz="2800">
                  <a:latin typeface="Calibri"/>
                  <a:ea typeface="Calibri"/>
                  <a:cs typeface="Calibri"/>
                  <a:sym typeface="Calibri"/>
                </a:defRPr>
              </a:pPr>
              <a:endParaRPr sz="1600">
                <a:latin typeface="黑体" panose="02010609060101010101" pitchFamily="49" charset="-122"/>
                <a:ea typeface="黑体" panose="02010609060101010101" pitchFamily="49" charset="-122"/>
                <a:cs typeface="+mn-ea"/>
                <a:sym typeface="+mn-lt"/>
              </a:endParaRPr>
            </a:p>
          </p:txBody>
        </p:sp>
        <p:sp>
          <p:nvSpPr>
            <p:cNvPr id="45" name="形状"/>
            <p:cNvSpPr/>
            <p:nvPr/>
          </p:nvSpPr>
          <p:spPr>
            <a:xfrm rot="10800000">
              <a:off x="2264222" y="1613618"/>
              <a:ext cx="452587" cy="358415"/>
            </a:xfrm>
            <a:custGeom>
              <a:avLst/>
              <a:gdLst/>
              <a:ahLst/>
              <a:cxnLst>
                <a:cxn ang="0">
                  <a:pos x="wd2" y="hd2"/>
                </a:cxn>
                <a:cxn ang="5400000">
                  <a:pos x="wd2" y="hd2"/>
                </a:cxn>
                <a:cxn ang="10800000">
                  <a:pos x="wd2" y="hd2"/>
                </a:cxn>
                <a:cxn ang="16200000">
                  <a:pos x="wd2" y="hd2"/>
                </a:cxn>
              </a:cxnLst>
              <a:rect l="0" t="0" r="r" b="b"/>
              <a:pathLst>
                <a:path w="21600" h="21600" extrusionOk="0">
                  <a:moveTo>
                    <a:pt x="13734" y="65"/>
                  </a:moveTo>
                  <a:cubicBezTo>
                    <a:pt x="4547" y="550"/>
                    <a:pt x="111" y="6203"/>
                    <a:pt x="14" y="14130"/>
                  </a:cubicBezTo>
                  <a:cubicBezTo>
                    <a:pt x="9" y="16620"/>
                    <a:pt x="5" y="19110"/>
                    <a:pt x="0" y="21600"/>
                  </a:cubicBezTo>
                  <a:cubicBezTo>
                    <a:pt x="7200" y="21600"/>
                    <a:pt x="14400" y="21600"/>
                    <a:pt x="21600" y="21600"/>
                  </a:cubicBezTo>
                  <a:cubicBezTo>
                    <a:pt x="21600" y="14400"/>
                    <a:pt x="21600" y="7200"/>
                    <a:pt x="21600" y="0"/>
                  </a:cubicBezTo>
                  <a:cubicBezTo>
                    <a:pt x="18978" y="22"/>
                    <a:pt x="16356" y="43"/>
                    <a:pt x="13734" y="65"/>
                  </a:cubicBezTo>
                  <a:cubicBezTo>
                    <a:pt x="13734" y="65"/>
                    <a:pt x="13734" y="65"/>
                    <a:pt x="13734" y="65"/>
                  </a:cubicBezTo>
                  <a:cubicBezTo>
                    <a:pt x="13734" y="65"/>
                    <a:pt x="13734" y="65"/>
                    <a:pt x="13734" y="65"/>
                  </a:cubicBezTo>
                </a:path>
              </a:pathLst>
            </a:custGeom>
            <a:solidFill>
              <a:srgbClr val="003C83"/>
            </a:solidFill>
            <a:ln w="12700" cap="flat">
              <a:noFill/>
              <a:miter lim="400000"/>
            </a:ln>
            <a:effectLst/>
          </p:spPr>
          <p:txBody>
            <a:bodyPr wrap="square" lIns="45688" tIns="45688" rIns="45688" bIns="45688" numCol="1" anchor="t">
              <a:noAutofit/>
            </a:bodyPr>
            <a:lstStyle/>
            <a:p>
              <a:pPr defTabSz="456828">
                <a:defRPr sz="2400">
                  <a:latin typeface="Calibri"/>
                  <a:ea typeface="Calibri"/>
                  <a:cs typeface="Calibri"/>
                  <a:sym typeface="Calibri"/>
                </a:defRPr>
              </a:pPr>
              <a:endParaRPr sz="1600">
                <a:latin typeface="黑体" panose="02010609060101010101" pitchFamily="49" charset="-122"/>
                <a:ea typeface="黑体" panose="02010609060101010101" pitchFamily="49" charset="-122"/>
                <a:cs typeface="+mn-ea"/>
                <a:sym typeface="+mn-lt"/>
              </a:endParaRPr>
            </a:p>
          </p:txBody>
        </p:sp>
        <p:sp>
          <p:nvSpPr>
            <p:cNvPr id="46" name="形状"/>
            <p:cNvSpPr/>
            <p:nvPr/>
          </p:nvSpPr>
          <p:spPr>
            <a:xfrm>
              <a:off x="186966" y="1504101"/>
              <a:ext cx="452587" cy="358417"/>
            </a:xfrm>
            <a:custGeom>
              <a:avLst/>
              <a:gdLst/>
              <a:ahLst/>
              <a:cxnLst>
                <a:cxn ang="0">
                  <a:pos x="wd2" y="hd2"/>
                </a:cxn>
                <a:cxn ang="5400000">
                  <a:pos x="wd2" y="hd2"/>
                </a:cxn>
                <a:cxn ang="10800000">
                  <a:pos x="wd2" y="hd2"/>
                </a:cxn>
                <a:cxn ang="16200000">
                  <a:pos x="wd2" y="hd2"/>
                </a:cxn>
              </a:cxnLst>
              <a:rect l="0" t="0" r="r" b="b"/>
              <a:pathLst>
                <a:path w="21600" h="21600" extrusionOk="0">
                  <a:moveTo>
                    <a:pt x="13734" y="65"/>
                  </a:moveTo>
                  <a:cubicBezTo>
                    <a:pt x="4547" y="550"/>
                    <a:pt x="111" y="6203"/>
                    <a:pt x="14" y="14130"/>
                  </a:cubicBezTo>
                  <a:cubicBezTo>
                    <a:pt x="9" y="16620"/>
                    <a:pt x="5" y="19110"/>
                    <a:pt x="0" y="21600"/>
                  </a:cubicBezTo>
                  <a:cubicBezTo>
                    <a:pt x="7200" y="21600"/>
                    <a:pt x="14400" y="21600"/>
                    <a:pt x="21600" y="21600"/>
                  </a:cubicBezTo>
                  <a:cubicBezTo>
                    <a:pt x="21600" y="14400"/>
                    <a:pt x="21600" y="7200"/>
                    <a:pt x="21600" y="0"/>
                  </a:cubicBezTo>
                  <a:cubicBezTo>
                    <a:pt x="18978" y="22"/>
                    <a:pt x="16356" y="43"/>
                    <a:pt x="13734" y="65"/>
                  </a:cubicBezTo>
                  <a:cubicBezTo>
                    <a:pt x="13734" y="65"/>
                    <a:pt x="13734" y="65"/>
                    <a:pt x="13734" y="65"/>
                  </a:cubicBezTo>
                  <a:cubicBezTo>
                    <a:pt x="13734" y="65"/>
                    <a:pt x="13734" y="65"/>
                    <a:pt x="13734" y="65"/>
                  </a:cubicBezTo>
                </a:path>
              </a:pathLst>
            </a:custGeom>
            <a:solidFill>
              <a:srgbClr val="003C83"/>
            </a:solidFill>
            <a:ln w="12700" cap="flat">
              <a:noFill/>
              <a:miter lim="400000"/>
            </a:ln>
            <a:effectLst/>
          </p:spPr>
          <p:txBody>
            <a:bodyPr wrap="square" lIns="45688" tIns="45688" rIns="45688" bIns="45688" numCol="1" anchor="t">
              <a:noAutofit/>
            </a:bodyPr>
            <a:lstStyle/>
            <a:p>
              <a:pPr defTabSz="456828">
                <a:defRPr sz="2400">
                  <a:latin typeface="Calibri"/>
                  <a:ea typeface="Calibri"/>
                  <a:cs typeface="Calibri"/>
                  <a:sym typeface="Calibri"/>
                </a:defRPr>
              </a:pPr>
              <a:endParaRPr sz="1600">
                <a:latin typeface="黑体" panose="02010609060101010101" pitchFamily="49" charset="-122"/>
                <a:ea typeface="黑体" panose="02010609060101010101" pitchFamily="49" charset="-122"/>
                <a:cs typeface="+mn-ea"/>
                <a:sym typeface="+mn-lt"/>
              </a:endParaRPr>
            </a:p>
          </p:txBody>
        </p:sp>
        <p:sp>
          <p:nvSpPr>
            <p:cNvPr id="47" name="矩形"/>
            <p:cNvSpPr/>
            <p:nvPr/>
          </p:nvSpPr>
          <p:spPr>
            <a:xfrm>
              <a:off x="186966" y="1772913"/>
              <a:ext cx="568635" cy="199120"/>
            </a:xfrm>
            <a:prstGeom prst="rect">
              <a:avLst/>
            </a:prstGeom>
            <a:solidFill>
              <a:srgbClr val="003C83"/>
            </a:solidFill>
            <a:ln w="12700" cap="flat">
              <a:noFill/>
              <a:miter lim="400000"/>
            </a:ln>
            <a:effectLst/>
          </p:spPr>
          <p:txBody>
            <a:bodyPr wrap="square" lIns="45688" tIns="45688" rIns="45688" bIns="45688" numCol="1" anchor="t">
              <a:noAutofit/>
            </a:bodyPr>
            <a:lstStyle/>
            <a:p>
              <a:pPr defTabSz="456828">
                <a:defRPr sz="2800">
                  <a:latin typeface="Calibri"/>
                  <a:ea typeface="Calibri"/>
                  <a:cs typeface="Calibri"/>
                  <a:sym typeface="Calibri"/>
                </a:defRPr>
              </a:pPr>
              <a:endParaRPr sz="1600">
                <a:latin typeface="黑体" panose="02010609060101010101" pitchFamily="49" charset="-122"/>
                <a:ea typeface="黑体" panose="02010609060101010101" pitchFamily="49" charset="-122"/>
                <a:cs typeface="+mn-ea"/>
                <a:sym typeface="+mn-lt"/>
              </a:endParaRPr>
            </a:p>
          </p:txBody>
        </p:sp>
        <p:sp>
          <p:nvSpPr>
            <p:cNvPr id="48" name="矩形"/>
            <p:cNvSpPr/>
            <p:nvPr/>
          </p:nvSpPr>
          <p:spPr>
            <a:xfrm>
              <a:off x="2148175" y="1504102"/>
              <a:ext cx="568635" cy="199120"/>
            </a:xfrm>
            <a:prstGeom prst="rect">
              <a:avLst/>
            </a:prstGeom>
            <a:solidFill>
              <a:srgbClr val="003C83"/>
            </a:solidFill>
            <a:ln w="12700" cap="flat">
              <a:noFill/>
              <a:miter lim="400000"/>
            </a:ln>
            <a:effectLst/>
          </p:spPr>
          <p:txBody>
            <a:bodyPr wrap="square" lIns="45688" tIns="45688" rIns="45688" bIns="45688" numCol="1" anchor="t">
              <a:noAutofit/>
            </a:bodyPr>
            <a:lstStyle/>
            <a:p>
              <a:pPr defTabSz="456828">
                <a:defRPr sz="2800">
                  <a:latin typeface="Calibri"/>
                  <a:ea typeface="Calibri"/>
                  <a:cs typeface="Calibri"/>
                  <a:sym typeface="Calibri"/>
                </a:defRPr>
              </a:pPr>
              <a:endParaRPr sz="1600">
                <a:latin typeface="黑体" panose="02010609060101010101" pitchFamily="49" charset="-122"/>
                <a:ea typeface="黑体" panose="02010609060101010101" pitchFamily="49" charset="-122"/>
                <a:cs typeface="+mn-ea"/>
                <a:sym typeface="+mn-lt"/>
              </a:endParaRPr>
            </a:p>
          </p:txBody>
        </p:sp>
        <p:sp>
          <p:nvSpPr>
            <p:cNvPr id="49" name="3种角色"/>
            <p:cNvSpPr txBox="1"/>
            <p:nvPr/>
          </p:nvSpPr>
          <p:spPr>
            <a:xfrm>
              <a:off x="337829" y="1514059"/>
              <a:ext cx="1937999" cy="280378"/>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764" tIns="50764" rIns="50764" bIns="50764" numCol="1" anchor="t">
              <a:spAutoFit/>
            </a:bodyPr>
            <a:lstStyle/>
            <a:p>
              <a:pPr defTabSz="456828">
                <a:tabLst>
                  <a:tab pos="945777" algn="l"/>
                </a:tabLst>
                <a:defRPr sz="2800">
                  <a:solidFill>
                    <a:srgbClr val="FFFFFF"/>
                  </a:solidFill>
                  <a:latin typeface="Calibri"/>
                  <a:ea typeface="Calibri"/>
                  <a:cs typeface="Calibri"/>
                  <a:sym typeface="Calibri"/>
                </a:defRPr>
              </a:pPr>
              <a:r>
                <a:rPr sz="1600" dirty="0">
                  <a:solidFill>
                    <a:schemeClr val="bg1"/>
                  </a:solidFill>
                  <a:latin typeface="黑体" panose="02010609060101010101" pitchFamily="49" charset="-122"/>
                  <a:ea typeface="黑体" panose="02010609060101010101" pitchFamily="49" charset="-122"/>
                  <a:cs typeface="+mn-ea"/>
                  <a:sym typeface="+mn-lt"/>
                </a:rPr>
                <a:t>3种角色</a:t>
              </a:r>
            </a:p>
          </p:txBody>
        </p:sp>
        <p:grpSp>
          <p:nvGrpSpPr>
            <p:cNvPr id="50" name="组合 49"/>
            <p:cNvGrpSpPr/>
            <p:nvPr/>
          </p:nvGrpSpPr>
          <p:grpSpPr>
            <a:xfrm>
              <a:off x="160898" y="3144424"/>
              <a:ext cx="4074724" cy="2149203"/>
              <a:chOff x="375300" y="3213030"/>
              <a:chExt cx="4163595" cy="2149763"/>
            </a:xfrm>
          </p:grpSpPr>
          <p:sp>
            <p:nvSpPr>
              <p:cNvPr id="51" name="圆角矩形"/>
              <p:cNvSpPr/>
              <p:nvPr/>
            </p:nvSpPr>
            <p:spPr>
              <a:xfrm>
                <a:off x="375300" y="3213030"/>
                <a:ext cx="3274015" cy="2149763"/>
              </a:xfrm>
              <a:prstGeom prst="roundRect">
                <a:avLst>
                  <a:gd name="adj" fmla="val 8992"/>
                </a:avLst>
              </a:prstGeom>
              <a:blipFill rotWithShape="1">
                <a:blip r:embed="rId3"/>
                <a:srcRect/>
                <a:tile tx="0" ty="0" sx="100000" sy="100000" flip="none" algn="tl"/>
              </a:blipFill>
              <a:ln w="25400" cap="flat">
                <a:solidFill>
                  <a:srgbClr val="003C83"/>
                </a:solidFill>
                <a:prstDash val="solid"/>
                <a:round/>
              </a:ln>
              <a:effectLst>
                <a:outerShdw dist="88900" dir="2700000" rotWithShape="0">
                  <a:srgbClr val="EEECE1">
                    <a:alpha val="29999"/>
                  </a:srgbClr>
                </a:outerShdw>
              </a:effectLst>
            </p:spPr>
            <p:txBody>
              <a:bodyPr wrap="square" lIns="45688" tIns="45688" rIns="45688" bIns="45688" numCol="1" anchor="t">
                <a:noAutofit/>
              </a:bodyPr>
              <a:lstStyle/>
              <a:p>
                <a:pPr defTabSz="456828">
                  <a:defRPr sz="2800">
                    <a:latin typeface="Calibri"/>
                    <a:ea typeface="Calibri"/>
                    <a:cs typeface="Calibri"/>
                    <a:sym typeface="Calibri"/>
                  </a:defRPr>
                </a:pPr>
                <a:endParaRPr sz="1600">
                  <a:latin typeface="黑体" panose="02010609060101010101" pitchFamily="49" charset="-122"/>
                  <a:ea typeface="黑体" panose="02010609060101010101" pitchFamily="49" charset="-122"/>
                  <a:cs typeface="+mn-ea"/>
                  <a:sym typeface="+mn-lt"/>
                </a:endParaRPr>
              </a:p>
            </p:txBody>
          </p:sp>
          <p:sp>
            <p:nvSpPr>
              <p:cNvPr id="52" name="迭代 Sprint…"/>
              <p:cNvSpPr txBox="1"/>
              <p:nvPr/>
            </p:nvSpPr>
            <p:spPr>
              <a:xfrm>
                <a:off x="479519" y="3644381"/>
                <a:ext cx="4059376" cy="1530778"/>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764" tIns="50764" rIns="50764" bIns="50764" numCol="1" anchor="t">
                <a:spAutoFit/>
              </a:bodyPr>
              <a:lstStyle>
                <a:defPPr>
                  <a:defRPr lang="zh-CN"/>
                </a:defPPr>
                <a:lvl1pPr defTabSz="342872">
                  <a:lnSpc>
                    <a:spcPct val="150000"/>
                  </a:lnSpc>
                  <a:buClr>
                    <a:srgbClr val="FFFFFF"/>
                  </a:buClr>
                  <a:buSzPct val="125000"/>
                  <a:buFont typeface="Gill Sans"/>
                  <a:buChar char="•"/>
                  <a:tabLst>
                    <a:tab pos="709851" algn="l"/>
                  </a:tabLst>
                  <a:defRPr sz="1400">
                    <a:solidFill>
                      <a:srgbClr val="FFFFFF"/>
                    </a:solidFill>
                    <a:latin typeface="微软雅黑" panose="020B0503020204020204" pitchFamily="34" charset="-122"/>
                    <a:ea typeface="微软雅黑" panose="020B0503020204020204" pitchFamily="34" charset="-122"/>
                    <a:cs typeface="Calibri"/>
                  </a:defRPr>
                </a:lvl1pPr>
              </a:lstStyle>
              <a:p>
                <a:r>
                  <a:rPr sz="1600" dirty="0">
                    <a:latin typeface="黑体" panose="02010609060101010101" pitchFamily="49" charset="-122"/>
                    <a:ea typeface="黑体" panose="02010609060101010101" pitchFamily="49" charset="-122"/>
                    <a:cs typeface="+mn-ea"/>
                    <a:sym typeface="+mn-lt"/>
                  </a:rPr>
                  <a:t>Sprint</a:t>
                </a:r>
              </a:p>
              <a:p>
                <a:r>
                  <a:rPr lang="en-US" altLang="zh-CN" sz="1600" dirty="0" err="1">
                    <a:latin typeface="黑体" panose="02010609060101010101" pitchFamily="49" charset="-122"/>
                    <a:ea typeface="黑体" panose="02010609060101010101" pitchFamily="49" charset="-122"/>
                    <a:cs typeface="+mn-ea"/>
                    <a:sym typeface="+mn-lt"/>
                  </a:rPr>
                  <a:t>Sprint</a:t>
                </a:r>
                <a:r>
                  <a:rPr sz="1600" dirty="0" err="1">
                    <a:latin typeface="黑体" panose="02010609060101010101" pitchFamily="49" charset="-122"/>
                    <a:ea typeface="黑体" panose="02010609060101010101" pitchFamily="49" charset="-122"/>
                    <a:cs typeface="+mn-ea"/>
                    <a:sym typeface="+mn-lt"/>
                  </a:rPr>
                  <a:t>计划</a:t>
                </a:r>
                <a:r>
                  <a:rPr lang="zh-CN" altLang="en-US" sz="1600" dirty="0">
                    <a:latin typeface="黑体" panose="02010609060101010101" pitchFamily="49" charset="-122"/>
                    <a:ea typeface="黑体" panose="02010609060101010101" pitchFamily="49" charset="-122"/>
                    <a:cs typeface="+mn-ea"/>
                    <a:sym typeface="+mn-lt"/>
                  </a:rPr>
                  <a:t>会议</a:t>
                </a:r>
                <a:r>
                  <a:rPr sz="1600" dirty="0">
                    <a:latin typeface="黑体" panose="02010609060101010101" pitchFamily="49" charset="-122"/>
                    <a:ea typeface="黑体" panose="02010609060101010101" pitchFamily="49" charset="-122"/>
                    <a:cs typeface="+mn-ea"/>
                    <a:sym typeface="+mn-lt"/>
                  </a:rPr>
                  <a:t> </a:t>
                </a:r>
                <a:r>
                  <a:rPr lang="en-US" sz="1600" dirty="0">
                    <a:latin typeface="黑体" panose="02010609060101010101" pitchFamily="49" charset="-122"/>
                    <a:ea typeface="黑体" panose="02010609060101010101" pitchFamily="49" charset="-122"/>
                    <a:cs typeface="+mn-ea"/>
                    <a:sym typeface="+mn-lt"/>
                  </a:rPr>
                  <a:t> </a:t>
                </a:r>
                <a:r>
                  <a:rPr sz="1600" dirty="0">
                    <a:latin typeface="黑体" panose="02010609060101010101" pitchFamily="49" charset="-122"/>
                    <a:ea typeface="黑体" panose="02010609060101010101" pitchFamily="49" charset="-122"/>
                    <a:cs typeface="+mn-ea"/>
                    <a:sym typeface="+mn-lt"/>
                  </a:rPr>
                  <a:t>Sprint Plan</a:t>
                </a:r>
                <a:r>
                  <a:rPr lang="en-US" altLang="zh-CN" sz="1600" dirty="0">
                    <a:latin typeface="黑体" panose="02010609060101010101" pitchFamily="49" charset="-122"/>
                    <a:ea typeface="黑体" panose="02010609060101010101" pitchFamily="49" charset="-122"/>
                    <a:cs typeface="+mn-ea"/>
                    <a:sym typeface="+mn-lt"/>
                  </a:rPr>
                  <a:t>ning</a:t>
                </a:r>
                <a:endParaRPr sz="1600" dirty="0">
                  <a:latin typeface="黑体" panose="02010609060101010101" pitchFamily="49" charset="-122"/>
                  <a:ea typeface="黑体" panose="02010609060101010101" pitchFamily="49" charset="-122"/>
                  <a:cs typeface="+mn-ea"/>
                  <a:sym typeface="+mn-lt"/>
                </a:endParaRPr>
              </a:p>
              <a:p>
                <a:r>
                  <a:rPr sz="1600" dirty="0" err="1">
                    <a:latin typeface="黑体" panose="02010609060101010101" pitchFamily="49" charset="-122"/>
                    <a:ea typeface="黑体" panose="02010609060101010101" pitchFamily="49" charset="-122"/>
                    <a:cs typeface="+mn-ea"/>
                    <a:sym typeface="+mn-lt"/>
                  </a:rPr>
                  <a:t>每日</a:t>
                </a:r>
                <a:r>
                  <a:rPr lang="en-US" altLang="zh-CN" sz="1600" dirty="0" err="1">
                    <a:latin typeface="黑体" panose="02010609060101010101" pitchFamily="49" charset="-122"/>
                    <a:ea typeface="黑体" panose="02010609060101010101" pitchFamily="49" charset="-122"/>
                    <a:cs typeface="+mn-ea"/>
                    <a:sym typeface="+mn-lt"/>
                  </a:rPr>
                  <a:t>Scrum</a:t>
                </a:r>
                <a:r>
                  <a:rPr sz="1600" dirty="0" err="1">
                    <a:latin typeface="黑体" panose="02010609060101010101" pitchFamily="49" charset="-122"/>
                    <a:ea typeface="黑体" panose="02010609060101010101" pitchFamily="49" charset="-122"/>
                    <a:cs typeface="+mn-ea"/>
                    <a:sym typeface="+mn-lt"/>
                  </a:rPr>
                  <a:t>站会</a:t>
                </a:r>
                <a:r>
                  <a:rPr sz="1600" dirty="0">
                    <a:latin typeface="黑体" panose="02010609060101010101" pitchFamily="49" charset="-122"/>
                    <a:ea typeface="黑体" panose="02010609060101010101" pitchFamily="49" charset="-122"/>
                    <a:cs typeface="+mn-ea"/>
                    <a:sym typeface="+mn-lt"/>
                  </a:rPr>
                  <a:t> </a:t>
                </a:r>
                <a:r>
                  <a:rPr lang="en-US" sz="1600" dirty="0">
                    <a:latin typeface="黑体" panose="02010609060101010101" pitchFamily="49" charset="-122"/>
                    <a:ea typeface="黑体" panose="02010609060101010101" pitchFamily="49" charset="-122"/>
                    <a:cs typeface="+mn-ea"/>
                    <a:sym typeface="+mn-lt"/>
                  </a:rPr>
                  <a:t> </a:t>
                </a:r>
                <a:r>
                  <a:rPr sz="1600" dirty="0">
                    <a:latin typeface="黑体" panose="02010609060101010101" pitchFamily="49" charset="-122"/>
                    <a:ea typeface="黑体" panose="02010609060101010101" pitchFamily="49" charset="-122"/>
                    <a:cs typeface="+mn-ea"/>
                    <a:sym typeface="+mn-lt"/>
                  </a:rPr>
                  <a:t>Daily </a:t>
                </a:r>
                <a:r>
                  <a:rPr lang="en-US" altLang="zh-CN" sz="1600" dirty="0">
                    <a:latin typeface="黑体" panose="02010609060101010101" pitchFamily="49" charset="-122"/>
                    <a:ea typeface="黑体" panose="02010609060101010101" pitchFamily="49" charset="-122"/>
                    <a:cs typeface="+mn-ea"/>
                    <a:sym typeface="+mn-lt"/>
                  </a:rPr>
                  <a:t>Scrum</a:t>
                </a:r>
                <a:endParaRPr sz="1600" dirty="0">
                  <a:latin typeface="黑体" panose="02010609060101010101" pitchFamily="49" charset="-122"/>
                  <a:ea typeface="黑体" panose="02010609060101010101" pitchFamily="49" charset="-122"/>
                  <a:cs typeface="+mn-ea"/>
                  <a:sym typeface="+mn-lt"/>
                </a:endParaRPr>
              </a:p>
              <a:p>
                <a:r>
                  <a:rPr lang="en-US" altLang="zh-CN" sz="1600" dirty="0" err="1">
                    <a:latin typeface="黑体" panose="02010609060101010101" pitchFamily="49" charset="-122"/>
                    <a:ea typeface="黑体" panose="02010609060101010101" pitchFamily="49" charset="-122"/>
                    <a:cs typeface="+mn-ea"/>
                    <a:sym typeface="+mn-lt"/>
                  </a:rPr>
                  <a:t>Sprint</a:t>
                </a:r>
                <a:r>
                  <a:rPr sz="1600" dirty="0" err="1">
                    <a:latin typeface="黑体" panose="02010609060101010101" pitchFamily="49" charset="-122"/>
                    <a:ea typeface="黑体" panose="02010609060101010101" pitchFamily="49" charset="-122"/>
                    <a:cs typeface="+mn-ea"/>
                    <a:sym typeface="+mn-lt"/>
                  </a:rPr>
                  <a:t>评审会议</a:t>
                </a:r>
                <a:r>
                  <a:rPr sz="1600" dirty="0">
                    <a:latin typeface="黑体" panose="02010609060101010101" pitchFamily="49" charset="-122"/>
                    <a:ea typeface="黑体" panose="02010609060101010101" pitchFamily="49" charset="-122"/>
                    <a:cs typeface="+mn-ea"/>
                    <a:sym typeface="+mn-lt"/>
                  </a:rPr>
                  <a:t> </a:t>
                </a:r>
                <a:r>
                  <a:rPr lang="en-US" sz="1600" dirty="0">
                    <a:latin typeface="黑体" panose="02010609060101010101" pitchFamily="49" charset="-122"/>
                    <a:ea typeface="黑体" panose="02010609060101010101" pitchFamily="49" charset="-122"/>
                    <a:cs typeface="+mn-ea"/>
                    <a:sym typeface="+mn-lt"/>
                  </a:rPr>
                  <a:t> </a:t>
                </a:r>
                <a:r>
                  <a:rPr sz="1600" dirty="0">
                    <a:latin typeface="黑体" panose="02010609060101010101" pitchFamily="49" charset="-122"/>
                    <a:ea typeface="黑体" panose="02010609060101010101" pitchFamily="49" charset="-122"/>
                    <a:cs typeface="+mn-ea"/>
                    <a:sym typeface="+mn-lt"/>
                  </a:rPr>
                  <a:t>Sprint Review</a:t>
                </a:r>
              </a:p>
              <a:p>
                <a:r>
                  <a:rPr lang="en-US" altLang="zh-CN" sz="1600" dirty="0" err="1">
                    <a:latin typeface="黑体" panose="02010609060101010101" pitchFamily="49" charset="-122"/>
                    <a:ea typeface="黑体" panose="02010609060101010101" pitchFamily="49" charset="-122"/>
                    <a:cs typeface="+mn-ea"/>
                    <a:sym typeface="+mn-lt"/>
                  </a:rPr>
                  <a:t>Sprint</a:t>
                </a:r>
                <a:r>
                  <a:rPr sz="1600" dirty="0" err="1">
                    <a:latin typeface="黑体" panose="02010609060101010101" pitchFamily="49" charset="-122"/>
                    <a:ea typeface="黑体" panose="02010609060101010101" pitchFamily="49" charset="-122"/>
                    <a:cs typeface="+mn-ea"/>
                    <a:sym typeface="+mn-lt"/>
                  </a:rPr>
                  <a:t>回顾</a:t>
                </a:r>
                <a:r>
                  <a:rPr lang="zh-CN" altLang="en-US" sz="1600" dirty="0">
                    <a:latin typeface="黑体" panose="02010609060101010101" pitchFamily="49" charset="-122"/>
                    <a:ea typeface="黑体" panose="02010609060101010101" pitchFamily="49" charset="-122"/>
                    <a:cs typeface="+mn-ea"/>
                    <a:sym typeface="+mn-lt"/>
                  </a:rPr>
                  <a:t>会议</a:t>
                </a:r>
                <a:r>
                  <a:rPr sz="1600" dirty="0">
                    <a:latin typeface="黑体" panose="02010609060101010101" pitchFamily="49" charset="-122"/>
                    <a:ea typeface="黑体" panose="02010609060101010101" pitchFamily="49" charset="-122"/>
                    <a:cs typeface="+mn-ea"/>
                    <a:sym typeface="+mn-lt"/>
                  </a:rPr>
                  <a:t> </a:t>
                </a:r>
                <a:r>
                  <a:rPr lang="en-US" sz="1600" dirty="0">
                    <a:latin typeface="黑体" panose="02010609060101010101" pitchFamily="49" charset="-122"/>
                    <a:ea typeface="黑体" panose="02010609060101010101" pitchFamily="49" charset="-122"/>
                    <a:cs typeface="+mn-ea"/>
                    <a:sym typeface="+mn-lt"/>
                  </a:rPr>
                  <a:t> </a:t>
                </a:r>
                <a:r>
                  <a:rPr lang="en-US" altLang="zh-CN" sz="1600" dirty="0">
                    <a:latin typeface="黑体" panose="02010609060101010101" pitchFamily="49" charset="-122"/>
                    <a:ea typeface="黑体" panose="02010609060101010101" pitchFamily="49" charset="-122"/>
                    <a:cs typeface="+mn-ea"/>
                    <a:sym typeface="+mn-lt"/>
                  </a:rPr>
                  <a:t>Sprint </a:t>
                </a:r>
                <a:r>
                  <a:rPr sz="1600" dirty="0">
                    <a:latin typeface="黑体" panose="02010609060101010101" pitchFamily="49" charset="-122"/>
                    <a:ea typeface="黑体" panose="02010609060101010101" pitchFamily="49" charset="-122"/>
                    <a:cs typeface="+mn-ea"/>
                    <a:sym typeface="+mn-lt"/>
                  </a:rPr>
                  <a:t>Retrospective</a:t>
                </a:r>
              </a:p>
            </p:txBody>
          </p:sp>
          <p:sp>
            <p:nvSpPr>
              <p:cNvPr id="53" name="矩形"/>
              <p:cNvSpPr/>
              <p:nvPr/>
            </p:nvSpPr>
            <p:spPr>
              <a:xfrm>
                <a:off x="855051" y="3213217"/>
                <a:ext cx="1893439" cy="504488"/>
              </a:xfrm>
              <a:prstGeom prst="rect">
                <a:avLst/>
              </a:prstGeom>
              <a:solidFill>
                <a:srgbClr val="003C83"/>
              </a:solidFill>
              <a:ln w="12700" cap="flat">
                <a:noFill/>
                <a:miter lim="400000"/>
              </a:ln>
              <a:effectLst/>
            </p:spPr>
            <p:txBody>
              <a:bodyPr wrap="square" lIns="45688" tIns="45688" rIns="45688" bIns="45688" numCol="1" anchor="t">
                <a:noAutofit/>
              </a:bodyPr>
              <a:lstStyle/>
              <a:p>
                <a:pPr defTabSz="456828">
                  <a:defRPr sz="2800">
                    <a:latin typeface="Calibri"/>
                    <a:ea typeface="Calibri"/>
                    <a:cs typeface="Calibri"/>
                    <a:sym typeface="Calibri"/>
                  </a:defRPr>
                </a:pPr>
                <a:endParaRPr sz="1600">
                  <a:latin typeface="黑体" panose="02010609060101010101" pitchFamily="49" charset="-122"/>
                  <a:ea typeface="黑体" panose="02010609060101010101" pitchFamily="49" charset="-122"/>
                  <a:cs typeface="+mn-ea"/>
                  <a:sym typeface="+mn-lt"/>
                </a:endParaRPr>
              </a:p>
            </p:txBody>
          </p:sp>
          <p:sp>
            <p:nvSpPr>
              <p:cNvPr id="54" name="形状"/>
              <p:cNvSpPr/>
              <p:nvPr/>
            </p:nvSpPr>
            <p:spPr>
              <a:xfrm rot="10800000">
                <a:off x="2634883" y="3331289"/>
                <a:ext cx="492294" cy="386416"/>
              </a:xfrm>
              <a:custGeom>
                <a:avLst/>
                <a:gdLst/>
                <a:ahLst/>
                <a:cxnLst>
                  <a:cxn ang="0">
                    <a:pos x="wd2" y="hd2"/>
                  </a:cxn>
                  <a:cxn ang="5400000">
                    <a:pos x="wd2" y="hd2"/>
                  </a:cxn>
                  <a:cxn ang="10800000">
                    <a:pos x="wd2" y="hd2"/>
                  </a:cxn>
                  <a:cxn ang="16200000">
                    <a:pos x="wd2" y="hd2"/>
                  </a:cxn>
                </a:cxnLst>
                <a:rect l="0" t="0" r="r" b="b"/>
                <a:pathLst>
                  <a:path w="21600" h="21600" extrusionOk="0">
                    <a:moveTo>
                      <a:pt x="13734" y="65"/>
                    </a:moveTo>
                    <a:cubicBezTo>
                      <a:pt x="4547" y="550"/>
                      <a:pt x="111" y="6203"/>
                      <a:pt x="14" y="14130"/>
                    </a:cubicBezTo>
                    <a:cubicBezTo>
                      <a:pt x="9" y="16620"/>
                      <a:pt x="5" y="19110"/>
                      <a:pt x="0" y="21600"/>
                    </a:cubicBezTo>
                    <a:cubicBezTo>
                      <a:pt x="7200" y="21600"/>
                      <a:pt x="14400" y="21600"/>
                      <a:pt x="21600" y="21600"/>
                    </a:cubicBezTo>
                    <a:cubicBezTo>
                      <a:pt x="21600" y="14400"/>
                      <a:pt x="21600" y="7200"/>
                      <a:pt x="21600" y="0"/>
                    </a:cubicBezTo>
                    <a:cubicBezTo>
                      <a:pt x="18978" y="22"/>
                      <a:pt x="16356" y="43"/>
                      <a:pt x="13734" y="65"/>
                    </a:cubicBezTo>
                    <a:cubicBezTo>
                      <a:pt x="13734" y="65"/>
                      <a:pt x="13734" y="65"/>
                      <a:pt x="13734" y="65"/>
                    </a:cubicBezTo>
                    <a:cubicBezTo>
                      <a:pt x="13734" y="65"/>
                      <a:pt x="13734" y="65"/>
                      <a:pt x="13734" y="65"/>
                    </a:cubicBezTo>
                  </a:path>
                </a:pathLst>
              </a:custGeom>
              <a:solidFill>
                <a:srgbClr val="003C83"/>
              </a:solidFill>
              <a:ln w="12700" cap="flat">
                <a:noFill/>
                <a:miter lim="400000"/>
              </a:ln>
              <a:effectLst/>
            </p:spPr>
            <p:txBody>
              <a:bodyPr wrap="square" lIns="45688" tIns="45688" rIns="45688" bIns="45688" numCol="1" anchor="t">
                <a:noAutofit/>
              </a:bodyPr>
              <a:lstStyle/>
              <a:p>
                <a:pPr defTabSz="456828">
                  <a:defRPr sz="2400">
                    <a:latin typeface="Calibri"/>
                    <a:ea typeface="Calibri"/>
                    <a:cs typeface="Calibri"/>
                    <a:sym typeface="Calibri"/>
                  </a:defRPr>
                </a:pPr>
                <a:endParaRPr sz="1600">
                  <a:latin typeface="黑体" panose="02010609060101010101" pitchFamily="49" charset="-122"/>
                  <a:ea typeface="黑体" panose="02010609060101010101" pitchFamily="49" charset="-122"/>
                  <a:cs typeface="+mn-ea"/>
                  <a:sym typeface="+mn-lt"/>
                </a:endParaRPr>
              </a:p>
            </p:txBody>
          </p:sp>
          <p:sp>
            <p:nvSpPr>
              <p:cNvPr id="55" name="形状"/>
              <p:cNvSpPr/>
              <p:nvPr/>
            </p:nvSpPr>
            <p:spPr>
              <a:xfrm>
                <a:off x="375380" y="3213217"/>
                <a:ext cx="492294" cy="386418"/>
              </a:xfrm>
              <a:custGeom>
                <a:avLst/>
                <a:gdLst/>
                <a:ahLst/>
                <a:cxnLst>
                  <a:cxn ang="0">
                    <a:pos x="wd2" y="hd2"/>
                  </a:cxn>
                  <a:cxn ang="5400000">
                    <a:pos x="wd2" y="hd2"/>
                  </a:cxn>
                  <a:cxn ang="10800000">
                    <a:pos x="wd2" y="hd2"/>
                  </a:cxn>
                  <a:cxn ang="16200000">
                    <a:pos x="wd2" y="hd2"/>
                  </a:cxn>
                </a:cxnLst>
                <a:rect l="0" t="0" r="r" b="b"/>
                <a:pathLst>
                  <a:path w="21600" h="21600" extrusionOk="0">
                    <a:moveTo>
                      <a:pt x="13734" y="65"/>
                    </a:moveTo>
                    <a:cubicBezTo>
                      <a:pt x="4547" y="550"/>
                      <a:pt x="111" y="6203"/>
                      <a:pt x="14" y="14130"/>
                    </a:cubicBezTo>
                    <a:cubicBezTo>
                      <a:pt x="9" y="16620"/>
                      <a:pt x="5" y="19110"/>
                      <a:pt x="0" y="21600"/>
                    </a:cubicBezTo>
                    <a:cubicBezTo>
                      <a:pt x="7200" y="21600"/>
                      <a:pt x="14400" y="21600"/>
                      <a:pt x="21600" y="21600"/>
                    </a:cubicBezTo>
                    <a:cubicBezTo>
                      <a:pt x="21600" y="14400"/>
                      <a:pt x="21600" y="7200"/>
                      <a:pt x="21600" y="0"/>
                    </a:cubicBezTo>
                    <a:cubicBezTo>
                      <a:pt x="18978" y="22"/>
                      <a:pt x="16356" y="43"/>
                      <a:pt x="13734" y="65"/>
                    </a:cubicBezTo>
                    <a:cubicBezTo>
                      <a:pt x="13734" y="65"/>
                      <a:pt x="13734" y="65"/>
                      <a:pt x="13734" y="65"/>
                    </a:cubicBezTo>
                    <a:cubicBezTo>
                      <a:pt x="13734" y="65"/>
                      <a:pt x="13734" y="65"/>
                      <a:pt x="13734" y="65"/>
                    </a:cubicBezTo>
                  </a:path>
                </a:pathLst>
              </a:custGeom>
              <a:solidFill>
                <a:srgbClr val="003C83"/>
              </a:solidFill>
              <a:ln w="12700" cap="flat">
                <a:noFill/>
                <a:miter lim="400000"/>
              </a:ln>
              <a:effectLst/>
            </p:spPr>
            <p:txBody>
              <a:bodyPr wrap="square" lIns="45688" tIns="45688" rIns="45688" bIns="45688" numCol="1" anchor="t">
                <a:noAutofit/>
              </a:bodyPr>
              <a:lstStyle/>
              <a:p>
                <a:pPr defTabSz="456828">
                  <a:defRPr sz="2400">
                    <a:latin typeface="Calibri"/>
                    <a:ea typeface="Calibri"/>
                    <a:cs typeface="Calibri"/>
                    <a:sym typeface="Calibri"/>
                  </a:defRPr>
                </a:pPr>
                <a:endParaRPr sz="1600">
                  <a:latin typeface="黑体" panose="02010609060101010101" pitchFamily="49" charset="-122"/>
                  <a:ea typeface="黑体" panose="02010609060101010101" pitchFamily="49" charset="-122"/>
                  <a:cs typeface="+mn-ea"/>
                  <a:sym typeface="+mn-lt"/>
                </a:endParaRPr>
              </a:p>
            </p:txBody>
          </p:sp>
          <p:sp>
            <p:nvSpPr>
              <p:cNvPr id="56" name="矩形"/>
              <p:cNvSpPr/>
              <p:nvPr/>
            </p:nvSpPr>
            <p:spPr>
              <a:xfrm>
                <a:off x="375379" y="3503031"/>
                <a:ext cx="618523" cy="214676"/>
              </a:xfrm>
              <a:prstGeom prst="rect">
                <a:avLst/>
              </a:prstGeom>
              <a:solidFill>
                <a:srgbClr val="003C83"/>
              </a:solidFill>
              <a:ln w="12700" cap="flat">
                <a:noFill/>
                <a:miter lim="400000"/>
              </a:ln>
              <a:effectLst/>
            </p:spPr>
            <p:txBody>
              <a:bodyPr wrap="square" lIns="45688" tIns="45688" rIns="45688" bIns="45688" numCol="1" anchor="t">
                <a:noAutofit/>
              </a:bodyPr>
              <a:lstStyle/>
              <a:p>
                <a:pPr defTabSz="456828">
                  <a:defRPr sz="2800">
                    <a:latin typeface="Calibri"/>
                    <a:ea typeface="Calibri"/>
                    <a:cs typeface="Calibri"/>
                    <a:sym typeface="Calibri"/>
                  </a:defRPr>
                </a:pPr>
                <a:endParaRPr sz="1600">
                  <a:latin typeface="黑体" panose="02010609060101010101" pitchFamily="49" charset="-122"/>
                  <a:ea typeface="黑体" panose="02010609060101010101" pitchFamily="49" charset="-122"/>
                  <a:cs typeface="+mn-ea"/>
                  <a:sym typeface="+mn-lt"/>
                </a:endParaRPr>
              </a:p>
            </p:txBody>
          </p:sp>
          <p:sp>
            <p:nvSpPr>
              <p:cNvPr id="57" name="矩形"/>
              <p:cNvSpPr/>
              <p:nvPr/>
            </p:nvSpPr>
            <p:spPr>
              <a:xfrm>
                <a:off x="2508652" y="3213218"/>
                <a:ext cx="618524" cy="214676"/>
              </a:xfrm>
              <a:prstGeom prst="rect">
                <a:avLst/>
              </a:prstGeom>
              <a:solidFill>
                <a:srgbClr val="003C83"/>
              </a:solidFill>
              <a:ln w="12700" cap="flat">
                <a:noFill/>
                <a:miter lim="400000"/>
              </a:ln>
              <a:effectLst/>
            </p:spPr>
            <p:txBody>
              <a:bodyPr wrap="square" lIns="45688" tIns="45688" rIns="45688" bIns="45688" numCol="1" anchor="t">
                <a:noAutofit/>
              </a:bodyPr>
              <a:lstStyle/>
              <a:p>
                <a:pPr defTabSz="456828">
                  <a:defRPr sz="2800">
                    <a:latin typeface="Calibri"/>
                    <a:ea typeface="Calibri"/>
                    <a:cs typeface="Calibri"/>
                    <a:sym typeface="Calibri"/>
                  </a:defRPr>
                </a:pPr>
                <a:endParaRPr sz="1600">
                  <a:latin typeface="黑体" panose="02010609060101010101" pitchFamily="49" charset="-122"/>
                  <a:ea typeface="黑体" panose="02010609060101010101" pitchFamily="49" charset="-122"/>
                  <a:cs typeface="+mn-ea"/>
                  <a:sym typeface="+mn-lt"/>
                </a:endParaRPr>
              </a:p>
            </p:txBody>
          </p:sp>
          <p:sp>
            <p:nvSpPr>
              <p:cNvPr id="58" name="5种仪式"/>
              <p:cNvSpPr txBox="1"/>
              <p:nvPr/>
            </p:nvSpPr>
            <p:spPr>
              <a:xfrm>
                <a:off x="539477" y="3223952"/>
                <a:ext cx="2108029" cy="441302"/>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764" tIns="50764" rIns="50764" bIns="50764" numCol="1" anchor="t">
                <a:noAutofit/>
              </a:bodyPr>
              <a:lstStyle/>
              <a:p>
                <a:pPr defTabSz="456828">
                  <a:tabLst>
                    <a:tab pos="945777" algn="l"/>
                  </a:tabLst>
                  <a:defRPr sz="2800">
                    <a:solidFill>
                      <a:srgbClr val="FFFFFF"/>
                    </a:solidFill>
                    <a:latin typeface="Calibri"/>
                    <a:ea typeface="Calibri"/>
                    <a:cs typeface="Calibri"/>
                    <a:sym typeface="Calibri"/>
                  </a:defRPr>
                </a:pPr>
                <a:r>
                  <a:rPr sz="1600" dirty="0">
                    <a:solidFill>
                      <a:schemeClr val="bg1"/>
                    </a:solidFill>
                    <a:latin typeface="黑体" panose="02010609060101010101" pitchFamily="49" charset="-122"/>
                    <a:ea typeface="黑体" panose="02010609060101010101" pitchFamily="49" charset="-122"/>
                    <a:cs typeface="+mn-ea"/>
                    <a:sym typeface="+mn-lt"/>
                  </a:rPr>
                  <a:t>5种</a:t>
                </a:r>
                <a:r>
                  <a:rPr lang="zh-CN" altLang="en-US" sz="1600" dirty="0">
                    <a:solidFill>
                      <a:schemeClr val="bg1"/>
                    </a:solidFill>
                    <a:latin typeface="黑体" panose="02010609060101010101" pitchFamily="49" charset="-122"/>
                    <a:ea typeface="黑体" panose="02010609060101010101" pitchFamily="49" charset="-122"/>
                    <a:cs typeface="+mn-ea"/>
                    <a:sym typeface="+mn-lt"/>
                  </a:rPr>
                  <a:t>事件</a:t>
                </a:r>
                <a:endParaRPr sz="1600" dirty="0">
                  <a:solidFill>
                    <a:schemeClr val="bg1"/>
                  </a:solidFill>
                  <a:latin typeface="黑体" panose="02010609060101010101" pitchFamily="49" charset="-122"/>
                  <a:ea typeface="黑体" panose="02010609060101010101" pitchFamily="49" charset="-122"/>
                  <a:cs typeface="+mn-ea"/>
                  <a:sym typeface="+mn-lt"/>
                </a:endParaRPr>
              </a:p>
            </p:txBody>
          </p:sp>
        </p:grpSp>
        <p:sp>
          <p:nvSpPr>
            <p:cNvPr id="59" name="圆角矩形"/>
            <p:cNvSpPr/>
            <p:nvPr/>
          </p:nvSpPr>
          <p:spPr>
            <a:xfrm>
              <a:off x="3216376" y="1494275"/>
              <a:ext cx="3173269" cy="1506973"/>
            </a:xfrm>
            <a:prstGeom prst="roundRect">
              <a:avLst>
                <a:gd name="adj" fmla="val 14903"/>
              </a:avLst>
            </a:prstGeom>
            <a:blipFill rotWithShape="1">
              <a:blip r:embed="rId3"/>
              <a:srcRect/>
              <a:tile tx="0" ty="0" sx="100000" sy="100000" flip="none" algn="tl"/>
            </a:blipFill>
            <a:ln w="25400" cap="flat">
              <a:solidFill>
                <a:srgbClr val="003C83"/>
              </a:solidFill>
              <a:prstDash val="solid"/>
              <a:round/>
            </a:ln>
            <a:effectLst>
              <a:outerShdw dist="88900" dir="2700000" rotWithShape="0">
                <a:srgbClr val="EEECE1">
                  <a:alpha val="29999"/>
                </a:srgbClr>
              </a:outerShdw>
            </a:effectLst>
          </p:spPr>
          <p:txBody>
            <a:bodyPr wrap="square" lIns="45688" tIns="45688" rIns="45688" bIns="45688" numCol="1" anchor="t">
              <a:noAutofit/>
            </a:bodyPr>
            <a:lstStyle/>
            <a:p>
              <a:pPr defTabSz="456828">
                <a:defRPr sz="2800">
                  <a:latin typeface="Calibri"/>
                  <a:ea typeface="Calibri"/>
                  <a:cs typeface="Calibri"/>
                  <a:sym typeface="Calibri"/>
                </a:defRPr>
              </a:pPr>
              <a:endParaRPr sz="1600">
                <a:latin typeface="黑体" panose="02010609060101010101" pitchFamily="49" charset="-122"/>
                <a:ea typeface="黑体" panose="02010609060101010101" pitchFamily="49" charset="-122"/>
                <a:cs typeface="+mn-ea"/>
                <a:sym typeface="+mn-lt"/>
              </a:endParaRPr>
            </a:p>
          </p:txBody>
        </p:sp>
        <p:sp>
          <p:nvSpPr>
            <p:cNvPr id="60" name="产品 Backlog…"/>
            <p:cNvSpPr txBox="1"/>
            <p:nvPr/>
          </p:nvSpPr>
          <p:spPr>
            <a:xfrm>
              <a:off x="3352642" y="1865550"/>
              <a:ext cx="3679218" cy="950424"/>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764" tIns="50764" rIns="50764" bIns="50764" numCol="1" anchor="t">
              <a:spAutoFit/>
            </a:bodyPr>
            <a:lstStyle>
              <a:defPPr>
                <a:defRPr lang="zh-CN"/>
              </a:defPPr>
              <a:lvl1pPr defTabSz="342872">
                <a:lnSpc>
                  <a:spcPct val="150000"/>
                </a:lnSpc>
                <a:buClr>
                  <a:srgbClr val="FFFFFF"/>
                </a:buClr>
                <a:buSzPct val="125000"/>
                <a:buFont typeface="Gill Sans"/>
                <a:buChar char="•"/>
                <a:tabLst>
                  <a:tab pos="709851" algn="l"/>
                </a:tabLst>
                <a:defRPr sz="1400">
                  <a:solidFill>
                    <a:srgbClr val="FFFFFF"/>
                  </a:solidFill>
                  <a:latin typeface="微软雅黑" panose="020B0503020204020204" pitchFamily="34" charset="-122"/>
                  <a:ea typeface="微软雅黑" panose="020B0503020204020204" pitchFamily="34" charset="-122"/>
                  <a:cs typeface="Calibri"/>
                </a:defRPr>
              </a:lvl1pPr>
            </a:lstStyle>
            <a:p>
              <a:r>
                <a:rPr sz="1600" dirty="0" err="1">
                  <a:latin typeface="黑体" panose="02010609060101010101" pitchFamily="49" charset="-122"/>
                  <a:ea typeface="黑体" panose="02010609060101010101" pitchFamily="49" charset="-122"/>
                  <a:cs typeface="+mn-ea"/>
                  <a:sym typeface="+mn-lt"/>
                </a:rPr>
                <a:t>产品</a:t>
              </a:r>
              <a:r>
                <a:rPr lang="zh-CN" altLang="en-US" sz="1600" dirty="0">
                  <a:latin typeface="黑体" panose="02010609060101010101" pitchFamily="49" charset="-122"/>
                  <a:ea typeface="黑体" panose="02010609060101010101" pitchFamily="49" charset="-122"/>
                  <a:cs typeface="+mn-ea"/>
                  <a:sym typeface="+mn-lt"/>
                </a:rPr>
                <a:t>待办列表</a:t>
              </a:r>
              <a:r>
                <a:rPr lang="en-US" sz="1600" dirty="0">
                  <a:latin typeface="黑体" panose="02010609060101010101" pitchFamily="49" charset="-122"/>
                  <a:ea typeface="黑体" panose="02010609060101010101" pitchFamily="49" charset="-122"/>
                  <a:cs typeface="+mn-ea"/>
                  <a:sym typeface="+mn-lt"/>
                </a:rPr>
                <a:t> </a:t>
              </a:r>
              <a:r>
                <a:rPr sz="1600" dirty="0">
                  <a:latin typeface="黑体" panose="02010609060101010101" pitchFamily="49" charset="-122"/>
                  <a:ea typeface="黑体" panose="02010609060101010101" pitchFamily="49" charset="-122"/>
                  <a:cs typeface="+mn-ea"/>
                  <a:sym typeface="+mn-lt"/>
                </a:rPr>
                <a:t> </a:t>
              </a:r>
              <a:r>
                <a:rPr lang="en-US" sz="1600" dirty="0">
                  <a:latin typeface="黑体" panose="02010609060101010101" pitchFamily="49" charset="-122"/>
                  <a:ea typeface="黑体" panose="02010609060101010101" pitchFamily="49" charset="-122"/>
                  <a:cs typeface="+mn-ea"/>
                  <a:sym typeface="+mn-lt"/>
                </a:rPr>
                <a:t>Product </a:t>
              </a:r>
              <a:r>
                <a:rPr sz="1600" dirty="0">
                  <a:latin typeface="黑体" panose="02010609060101010101" pitchFamily="49" charset="-122"/>
                  <a:ea typeface="黑体" panose="02010609060101010101" pitchFamily="49" charset="-122"/>
                  <a:cs typeface="+mn-ea"/>
                  <a:sym typeface="+mn-lt"/>
                </a:rPr>
                <a:t>Backlog</a:t>
              </a:r>
            </a:p>
            <a:p>
              <a:r>
                <a:rPr lang="en-US" altLang="zh-CN" sz="1600" dirty="0">
                  <a:latin typeface="黑体" panose="02010609060101010101" pitchFamily="49" charset="-122"/>
                  <a:ea typeface="黑体" panose="02010609060101010101" pitchFamily="49" charset="-122"/>
                  <a:cs typeface="+mn-ea"/>
                  <a:sym typeface="+mn-lt"/>
                </a:rPr>
                <a:t>Sprint</a:t>
              </a:r>
              <a:r>
                <a:rPr lang="zh-CN" altLang="en-US" sz="1600" dirty="0">
                  <a:latin typeface="黑体" panose="02010609060101010101" pitchFamily="49" charset="-122"/>
                  <a:ea typeface="黑体" panose="02010609060101010101" pitchFamily="49" charset="-122"/>
                  <a:cs typeface="+mn-ea"/>
                  <a:sym typeface="+mn-lt"/>
                </a:rPr>
                <a:t>待办列表</a:t>
              </a:r>
              <a:r>
                <a:rPr lang="en-US" sz="1600" dirty="0">
                  <a:latin typeface="黑体" panose="02010609060101010101" pitchFamily="49" charset="-122"/>
                  <a:ea typeface="黑体" panose="02010609060101010101" pitchFamily="49" charset="-122"/>
                  <a:cs typeface="+mn-ea"/>
                  <a:sym typeface="+mn-lt"/>
                </a:rPr>
                <a:t> </a:t>
              </a:r>
              <a:r>
                <a:rPr sz="1600" dirty="0">
                  <a:latin typeface="黑体" panose="02010609060101010101" pitchFamily="49" charset="-122"/>
                  <a:ea typeface="黑体" panose="02010609060101010101" pitchFamily="49" charset="-122"/>
                  <a:cs typeface="+mn-ea"/>
                  <a:sym typeface="+mn-lt"/>
                </a:rPr>
                <a:t> </a:t>
              </a:r>
              <a:r>
                <a:rPr lang="en-US" sz="1600" dirty="0">
                  <a:latin typeface="黑体" panose="02010609060101010101" pitchFamily="49" charset="-122"/>
                  <a:ea typeface="黑体" panose="02010609060101010101" pitchFamily="49" charset="-122"/>
                  <a:cs typeface="+mn-ea"/>
                  <a:sym typeface="+mn-lt"/>
                </a:rPr>
                <a:t>Sprint </a:t>
              </a:r>
              <a:r>
                <a:rPr sz="1600" dirty="0">
                  <a:latin typeface="黑体" panose="02010609060101010101" pitchFamily="49" charset="-122"/>
                  <a:ea typeface="黑体" panose="02010609060101010101" pitchFamily="49" charset="-122"/>
                  <a:cs typeface="+mn-ea"/>
                  <a:sym typeface="+mn-lt"/>
                </a:rPr>
                <a:t>Backlog</a:t>
              </a:r>
            </a:p>
            <a:p>
              <a:r>
                <a:rPr sz="1600" dirty="0" err="1">
                  <a:latin typeface="黑体" panose="02010609060101010101" pitchFamily="49" charset="-122"/>
                  <a:ea typeface="黑体" panose="02010609060101010101" pitchFamily="49" charset="-122"/>
                  <a:cs typeface="+mn-ea"/>
                  <a:sym typeface="+mn-lt"/>
                </a:rPr>
                <a:t>增量</a:t>
              </a:r>
              <a:r>
                <a:rPr sz="1600" dirty="0">
                  <a:latin typeface="黑体" panose="02010609060101010101" pitchFamily="49" charset="-122"/>
                  <a:ea typeface="黑体" panose="02010609060101010101" pitchFamily="49" charset="-122"/>
                  <a:cs typeface="+mn-ea"/>
                  <a:sym typeface="+mn-lt"/>
                </a:rPr>
                <a:t> </a:t>
              </a:r>
              <a:r>
                <a:rPr lang="en-US" sz="1600" dirty="0">
                  <a:latin typeface="黑体" panose="02010609060101010101" pitchFamily="49" charset="-122"/>
                  <a:ea typeface="黑体" panose="02010609060101010101" pitchFamily="49" charset="-122"/>
                  <a:cs typeface="+mn-ea"/>
                  <a:sym typeface="+mn-lt"/>
                </a:rPr>
                <a:t> </a:t>
              </a:r>
              <a:r>
                <a:rPr sz="1600" dirty="0">
                  <a:latin typeface="黑体" panose="02010609060101010101" pitchFamily="49" charset="-122"/>
                  <a:ea typeface="黑体" panose="02010609060101010101" pitchFamily="49" charset="-122"/>
                  <a:cs typeface="+mn-ea"/>
                  <a:sym typeface="+mn-lt"/>
                </a:rPr>
                <a:t>Increment</a:t>
              </a:r>
            </a:p>
          </p:txBody>
        </p:sp>
        <p:sp>
          <p:nvSpPr>
            <p:cNvPr id="61" name="矩形"/>
            <p:cNvSpPr/>
            <p:nvPr/>
          </p:nvSpPr>
          <p:spPr>
            <a:xfrm>
              <a:off x="3674730" y="1494275"/>
              <a:ext cx="1858192" cy="461879"/>
            </a:xfrm>
            <a:prstGeom prst="rect">
              <a:avLst/>
            </a:prstGeom>
            <a:solidFill>
              <a:srgbClr val="003C83"/>
            </a:solidFill>
            <a:ln w="12700" cap="flat">
              <a:noFill/>
              <a:miter lim="400000"/>
            </a:ln>
            <a:effectLst/>
          </p:spPr>
          <p:txBody>
            <a:bodyPr wrap="square" lIns="45688" tIns="45688" rIns="45688" bIns="45688" numCol="1" anchor="t">
              <a:noAutofit/>
            </a:bodyPr>
            <a:lstStyle/>
            <a:p>
              <a:pPr defTabSz="456828">
                <a:defRPr sz="2800">
                  <a:latin typeface="Calibri"/>
                  <a:ea typeface="Calibri"/>
                  <a:cs typeface="Calibri"/>
                  <a:sym typeface="Calibri"/>
                </a:defRPr>
              </a:pPr>
              <a:endParaRPr sz="1600">
                <a:latin typeface="黑体" panose="02010609060101010101" pitchFamily="49" charset="-122"/>
                <a:ea typeface="黑体" panose="02010609060101010101" pitchFamily="49" charset="-122"/>
                <a:cs typeface="+mn-ea"/>
                <a:sym typeface="+mn-lt"/>
              </a:endParaRPr>
            </a:p>
          </p:txBody>
        </p:sp>
        <p:sp>
          <p:nvSpPr>
            <p:cNvPr id="62" name="形状"/>
            <p:cNvSpPr/>
            <p:nvPr/>
          </p:nvSpPr>
          <p:spPr>
            <a:xfrm rot="10800000">
              <a:off x="5421428" y="1602373"/>
              <a:ext cx="483130" cy="353780"/>
            </a:xfrm>
            <a:custGeom>
              <a:avLst/>
              <a:gdLst/>
              <a:ahLst/>
              <a:cxnLst>
                <a:cxn ang="0">
                  <a:pos x="wd2" y="hd2"/>
                </a:cxn>
                <a:cxn ang="5400000">
                  <a:pos x="wd2" y="hd2"/>
                </a:cxn>
                <a:cxn ang="10800000">
                  <a:pos x="wd2" y="hd2"/>
                </a:cxn>
                <a:cxn ang="16200000">
                  <a:pos x="wd2" y="hd2"/>
                </a:cxn>
              </a:cxnLst>
              <a:rect l="0" t="0" r="r" b="b"/>
              <a:pathLst>
                <a:path w="21600" h="21600" extrusionOk="0">
                  <a:moveTo>
                    <a:pt x="13734" y="65"/>
                  </a:moveTo>
                  <a:cubicBezTo>
                    <a:pt x="4547" y="550"/>
                    <a:pt x="111" y="6203"/>
                    <a:pt x="14" y="14130"/>
                  </a:cubicBezTo>
                  <a:cubicBezTo>
                    <a:pt x="9" y="16620"/>
                    <a:pt x="5" y="19110"/>
                    <a:pt x="0" y="21600"/>
                  </a:cubicBezTo>
                  <a:cubicBezTo>
                    <a:pt x="7200" y="21600"/>
                    <a:pt x="14400" y="21600"/>
                    <a:pt x="21600" y="21600"/>
                  </a:cubicBezTo>
                  <a:cubicBezTo>
                    <a:pt x="21600" y="14400"/>
                    <a:pt x="21600" y="7200"/>
                    <a:pt x="21600" y="0"/>
                  </a:cubicBezTo>
                  <a:cubicBezTo>
                    <a:pt x="18978" y="22"/>
                    <a:pt x="16356" y="43"/>
                    <a:pt x="13734" y="65"/>
                  </a:cubicBezTo>
                  <a:cubicBezTo>
                    <a:pt x="13734" y="65"/>
                    <a:pt x="13734" y="65"/>
                    <a:pt x="13734" y="65"/>
                  </a:cubicBezTo>
                  <a:cubicBezTo>
                    <a:pt x="13734" y="65"/>
                    <a:pt x="13734" y="65"/>
                    <a:pt x="13734" y="65"/>
                  </a:cubicBezTo>
                </a:path>
              </a:pathLst>
            </a:custGeom>
            <a:solidFill>
              <a:srgbClr val="003C83"/>
            </a:solidFill>
            <a:ln w="12700" cap="flat">
              <a:noFill/>
              <a:miter lim="400000"/>
            </a:ln>
            <a:effectLst/>
          </p:spPr>
          <p:txBody>
            <a:bodyPr wrap="square" lIns="45688" tIns="45688" rIns="45688" bIns="45688" numCol="1" anchor="t">
              <a:noAutofit/>
            </a:bodyPr>
            <a:lstStyle/>
            <a:p>
              <a:pPr defTabSz="456828">
                <a:defRPr sz="2400">
                  <a:latin typeface="Calibri"/>
                  <a:ea typeface="Calibri"/>
                  <a:cs typeface="Calibri"/>
                  <a:sym typeface="Calibri"/>
                </a:defRPr>
              </a:pPr>
              <a:endParaRPr sz="1600">
                <a:latin typeface="黑体" panose="02010609060101010101" pitchFamily="49" charset="-122"/>
                <a:ea typeface="黑体" panose="02010609060101010101" pitchFamily="49" charset="-122"/>
                <a:cs typeface="+mn-ea"/>
                <a:sym typeface="+mn-lt"/>
              </a:endParaRPr>
            </a:p>
          </p:txBody>
        </p:sp>
        <p:sp>
          <p:nvSpPr>
            <p:cNvPr id="63" name="形状"/>
            <p:cNvSpPr/>
            <p:nvPr/>
          </p:nvSpPr>
          <p:spPr>
            <a:xfrm>
              <a:off x="3203987" y="1494274"/>
              <a:ext cx="483130" cy="353780"/>
            </a:xfrm>
            <a:custGeom>
              <a:avLst/>
              <a:gdLst/>
              <a:ahLst/>
              <a:cxnLst>
                <a:cxn ang="0">
                  <a:pos x="wd2" y="hd2"/>
                </a:cxn>
                <a:cxn ang="5400000">
                  <a:pos x="wd2" y="hd2"/>
                </a:cxn>
                <a:cxn ang="10800000">
                  <a:pos x="wd2" y="hd2"/>
                </a:cxn>
                <a:cxn ang="16200000">
                  <a:pos x="wd2" y="hd2"/>
                </a:cxn>
              </a:cxnLst>
              <a:rect l="0" t="0" r="r" b="b"/>
              <a:pathLst>
                <a:path w="21600" h="21600" extrusionOk="0">
                  <a:moveTo>
                    <a:pt x="13734" y="65"/>
                  </a:moveTo>
                  <a:cubicBezTo>
                    <a:pt x="4547" y="550"/>
                    <a:pt x="111" y="6203"/>
                    <a:pt x="14" y="14130"/>
                  </a:cubicBezTo>
                  <a:cubicBezTo>
                    <a:pt x="9" y="16620"/>
                    <a:pt x="5" y="19110"/>
                    <a:pt x="0" y="21600"/>
                  </a:cubicBezTo>
                  <a:cubicBezTo>
                    <a:pt x="7200" y="21600"/>
                    <a:pt x="14400" y="21600"/>
                    <a:pt x="21600" y="21600"/>
                  </a:cubicBezTo>
                  <a:cubicBezTo>
                    <a:pt x="21600" y="14400"/>
                    <a:pt x="21600" y="7200"/>
                    <a:pt x="21600" y="0"/>
                  </a:cubicBezTo>
                  <a:cubicBezTo>
                    <a:pt x="18978" y="22"/>
                    <a:pt x="16356" y="43"/>
                    <a:pt x="13734" y="65"/>
                  </a:cubicBezTo>
                  <a:cubicBezTo>
                    <a:pt x="13734" y="65"/>
                    <a:pt x="13734" y="65"/>
                    <a:pt x="13734" y="65"/>
                  </a:cubicBezTo>
                  <a:cubicBezTo>
                    <a:pt x="13734" y="65"/>
                    <a:pt x="13734" y="65"/>
                    <a:pt x="13734" y="65"/>
                  </a:cubicBezTo>
                </a:path>
              </a:pathLst>
            </a:custGeom>
            <a:solidFill>
              <a:srgbClr val="003C83"/>
            </a:solidFill>
            <a:ln w="12700" cap="flat">
              <a:noFill/>
              <a:miter lim="400000"/>
            </a:ln>
            <a:effectLst/>
          </p:spPr>
          <p:txBody>
            <a:bodyPr wrap="square" lIns="45688" tIns="45688" rIns="45688" bIns="45688" numCol="1" anchor="t">
              <a:noAutofit/>
            </a:bodyPr>
            <a:lstStyle/>
            <a:p>
              <a:pPr defTabSz="456828">
                <a:defRPr sz="2400">
                  <a:latin typeface="Calibri"/>
                  <a:ea typeface="Calibri"/>
                  <a:cs typeface="Calibri"/>
                  <a:sym typeface="Calibri"/>
                </a:defRPr>
              </a:pPr>
              <a:endParaRPr sz="1600">
                <a:latin typeface="黑体" panose="02010609060101010101" pitchFamily="49" charset="-122"/>
                <a:ea typeface="黑体" panose="02010609060101010101" pitchFamily="49" charset="-122"/>
                <a:cs typeface="+mn-ea"/>
                <a:sym typeface="+mn-lt"/>
              </a:endParaRPr>
            </a:p>
          </p:txBody>
        </p:sp>
        <p:sp>
          <p:nvSpPr>
            <p:cNvPr id="64" name="矩形"/>
            <p:cNvSpPr/>
            <p:nvPr/>
          </p:nvSpPr>
          <p:spPr>
            <a:xfrm>
              <a:off x="3203988" y="1759609"/>
              <a:ext cx="607009" cy="196545"/>
            </a:xfrm>
            <a:prstGeom prst="rect">
              <a:avLst/>
            </a:prstGeom>
            <a:solidFill>
              <a:srgbClr val="003C83"/>
            </a:solidFill>
            <a:ln w="12700" cap="flat">
              <a:noFill/>
              <a:miter lim="400000"/>
            </a:ln>
            <a:effectLst/>
          </p:spPr>
          <p:txBody>
            <a:bodyPr wrap="square" lIns="45688" tIns="45688" rIns="45688" bIns="45688" numCol="1" anchor="t">
              <a:noAutofit/>
            </a:bodyPr>
            <a:lstStyle/>
            <a:p>
              <a:pPr defTabSz="456828">
                <a:defRPr sz="2800">
                  <a:latin typeface="Calibri"/>
                  <a:ea typeface="Calibri"/>
                  <a:cs typeface="Calibri"/>
                  <a:sym typeface="Calibri"/>
                </a:defRPr>
              </a:pPr>
              <a:endParaRPr sz="1600">
                <a:latin typeface="黑体" panose="02010609060101010101" pitchFamily="49" charset="-122"/>
                <a:ea typeface="黑体" panose="02010609060101010101" pitchFamily="49" charset="-122"/>
                <a:cs typeface="+mn-ea"/>
                <a:sym typeface="+mn-lt"/>
              </a:endParaRPr>
            </a:p>
          </p:txBody>
        </p:sp>
        <p:sp>
          <p:nvSpPr>
            <p:cNvPr id="65" name="矩形"/>
            <p:cNvSpPr/>
            <p:nvPr/>
          </p:nvSpPr>
          <p:spPr>
            <a:xfrm>
              <a:off x="5253435" y="1481597"/>
              <a:ext cx="651124" cy="216199"/>
            </a:xfrm>
            <a:prstGeom prst="rect">
              <a:avLst/>
            </a:prstGeom>
            <a:solidFill>
              <a:srgbClr val="003C83"/>
            </a:solidFill>
            <a:ln w="12700" cap="flat">
              <a:noFill/>
              <a:miter lim="400000"/>
            </a:ln>
            <a:effectLst/>
          </p:spPr>
          <p:txBody>
            <a:bodyPr wrap="square" lIns="45688" tIns="45688" rIns="45688" bIns="45688" numCol="1" anchor="t">
              <a:noAutofit/>
            </a:bodyPr>
            <a:lstStyle/>
            <a:p>
              <a:pPr defTabSz="456828">
                <a:defRPr sz="2800">
                  <a:latin typeface="Calibri"/>
                  <a:ea typeface="Calibri"/>
                  <a:cs typeface="Calibri"/>
                  <a:sym typeface="Calibri"/>
                </a:defRPr>
              </a:pPr>
              <a:endParaRPr sz="1600">
                <a:latin typeface="黑体" panose="02010609060101010101" pitchFamily="49" charset="-122"/>
                <a:ea typeface="黑体" panose="02010609060101010101" pitchFamily="49" charset="-122"/>
                <a:cs typeface="+mn-ea"/>
                <a:sym typeface="+mn-lt"/>
              </a:endParaRPr>
            </a:p>
          </p:txBody>
        </p:sp>
        <p:sp>
          <p:nvSpPr>
            <p:cNvPr id="66" name="3种工件"/>
            <p:cNvSpPr txBox="1"/>
            <p:nvPr/>
          </p:nvSpPr>
          <p:spPr>
            <a:xfrm>
              <a:off x="3365030" y="1504102"/>
              <a:ext cx="2068786" cy="451158"/>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764" tIns="50764" rIns="50764" bIns="50764" numCol="1" anchor="t">
              <a:noAutofit/>
            </a:bodyPr>
            <a:lstStyle/>
            <a:p>
              <a:pPr defTabSz="456828">
                <a:tabLst>
                  <a:tab pos="945777" algn="l"/>
                </a:tabLst>
                <a:defRPr sz="2800">
                  <a:solidFill>
                    <a:srgbClr val="FFFFFF"/>
                  </a:solidFill>
                  <a:latin typeface="Calibri"/>
                  <a:ea typeface="Calibri"/>
                  <a:cs typeface="Calibri"/>
                  <a:sym typeface="Calibri"/>
                </a:defRPr>
              </a:pPr>
              <a:r>
                <a:rPr sz="1600" dirty="0">
                  <a:solidFill>
                    <a:schemeClr val="bg1"/>
                  </a:solidFill>
                  <a:latin typeface="黑体" panose="02010609060101010101" pitchFamily="49" charset="-122"/>
                  <a:ea typeface="黑体" panose="02010609060101010101" pitchFamily="49" charset="-122"/>
                  <a:cs typeface="+mn-ea"/>
                  <a:sym typeface="+mn-lt"/>
                </a:rPr>
                <a:t>3种工件 </a:t>
              </a:r>
            </a:p>
          </p:txBody>
        </p:sp>
        <p:grpSp>
          <p:nvGrpSpPr>
            <p:cNvPr id="67" name="组合 66"/>
            <p:cNvGrpSpPr/>
            <p:nvPr/>
          </p:nvGrpSpPr>
          <p:grpSpPr>
            <a:xfrm>
              <a:off x="3466946" y="3144424"/>
              <a:ext cx="3411199" cy="2148666"/>
              <a:chOff x="4665596" y="3213030"/>
              <a:chExt cx="3340812" cy="2103589"/>
            </a:xfrm>
          </p:grpSpPr>
          <p:sp>
            <p:nvSpPr>
              <p:cNvPr id="68" name="圆角矩形"/>
              <p:cNvSpPr/>
              <p:nvPr/>
            </p:nvSpPr>
            <p:spPr>
              <a:xfrm>
                <a:off x="4665596" y="3213030"/>
                <a:ext cx="2872152" cy="2103589"/>
              </a:xfrm>
              <a:prstGeom prst="roundRect">
                <a:avLst>
                  <a:gd name="adj" fmla="val 8992"/>
                </a:avLst>
              </a:prstGeom>
              <a:blipFill rotWithShape="1">
                <a:blip r:embed="rId3"/>
                <a:srcRect/>
                <a:tile tx="0" ty="0" sx="100000" sy="100000" flip="none" algn="tl"/>
              </a:blipFill>
              <a:ln w="25400" cap="flat">
                <a:solidFill>
                  <a:srgbClr val="003C83"/>
                </a:solidFill>
                <a:prstDash val="solid"/>
                <a:round/>
              </a:ln>
              <a:effectLst>
                <a:outerShdw dist="88900" dir="2700000" rotWithShape="0">
                  <a:srgbClr val="EEECE1">
                    <a:alpha val="29999"/>
                  </a:srgbClr>
                </a:outerShdw>
              </a:effectLst>
            </p:spPr>
            <p:txBody>
              <a:bodyPr wrap="square" lIns="45688" tIns="45688" rIns="45688" bIns="45688" numCol="1" anchor="t">
                <a:noAutofit/>
              </a:bodyPr>
              <a:lstStyle/>
              <a:p>
                <a:pPr defTabSz="456828">
                  <a:defRPr sz="2800">
                    <a:latin typeface="Calibri"/>
                    <a:ea typeface="Calibri"/>
                    <a:cs typeface="Calibri"/>
                    <a:sym typeface="Calibri"/>
                  </a:defRPr>
                </a:pPr>
                <a:endParaRPr sz="1600">
                  <a:latin typeface="黑体" panose="02010609060101010101" pitchFamily="49" charset="-122"/>
                  <a:ea typeface="黑体" panose="02010609060101010101" pitchFamily="49" charset="-122"/>
                  <a:cs typeface="+mn-ea"/>
                  <a:sym typeface="+mn-lt"/>
                </a:endParaRPr>
              </a:p>
            </p:txBody>
          </p:sp>
          <p:sp>
            <p:nvSpPr>
              <p:cNvPr id="69" name="勇气 Courage…"/>
              <p:cNvSpPr txBox="1"/>
              <p:nvPr/>
            </p:nvSpPr>
            <p:spPr>
              <a:xfrm>
                <a:off x="4769814" y="3644381"/>
                <a:ext cx="3236594" cy="1498273"/>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764" tIns="50764" rIns="50764" bIns="50764" numCol="1" anchor="t">
                <a:spAutoFit/>
              </a:bodyPr>
              <a:lstStyle>
                <a:defPPr>
                  <a:defRPr lang="zh-CN"/>
                </a:defPPr>
                <a:lvl1pPr defTabSz="342872">
                  <a:lnSpc>
                    <a:spcPct val="150000"/>
                  </a:lnSpc>
                  <a:buClr>
                    <a:srgbClr val="FFFFFF"/>
                  </a:buClr>
                  <a:buSzPct val="125000"/>
                  <a:buFont typeface="Gill Sans"/>
                  <a:buChar char="•"/>
                  <a:tabLst>
                    <a:tab pos="709851" algn="l"/>
                  </a:tabLst>
                  <a:defRPr sz="1400">
                    <a:solidFill>
                      <a:srgbClr val="FFFFFF"/>
                    </a:solidFill>
                    <a:latin typeface="微软雅黑" panose="020B0503020204020204" pitchFamily="34" charset="-122"/>
                    <a:ea typeface="微软雅黑" panose="020B0503020204020204" pitchFamily="34" charset="-122"/>
                    <a:cs typeface="Calibri"/>
                  </a:defRPr>
                </a:lvl1pPr>
              </a:lstStyle>
              <a:p>
                <a:r>
                  <a:rPr lang="zh-CN" altLang="en-US" sz="1600" dirty="0">
                    <a:latin typeface="黑体" panose="02010609060101010101" pitchFamily="49" charset="-122"/>
                    <a:ea typeface="黑体" panose="02010609060101010101" pitchFamily="49" charset="-122"/>
                    <a:cs typeface="+mn-ea"/>
                    <a:sym typeface="+mn-lt"/>
                  </a:rPr>
                  <a:t>承诺  </a:t>
                </a:r>
                <a:r>
                  <a:rPr lang="en-US" altLang="zh-CN" sz="1600" dirty="0">
                    <a:latin typeface="黑体" panose="02010609060101010101" pitchFamily="49" charset="-122"/>
                    <a:ea typeface="黑体" panose="02010609060101010101" pitchFamily="49" charset="-122"/>
                    <a:cs typeface="+mn-ea"/>
                    <a:sym typeface="+mn-lt"/>
                  </a:rPr>
                  <a:t>Commitment</a:t>
                </a:r>
              </a:p>
              <a:p>
                <a:r>
                  <a:rPr sz="1600" dirty="0" err="1">
                    <a:latin typeface="黑体" panose="02010609060101010101" pitchFamily="49" charset="-122"/>
                    <a:ea typeface="黑体" panose="02010609060101010101" pitchFamily="49" charset="-122"/>
                    <a:cs typeface="+mn-ea"/>
                    <a:sym typeface="+mn-lt"/>
                  </a:rPr>
                  <a:t>勇气</a:t>
                </a:r>
                <a:r>
                  <a:rPr sz="1600" dirty="0">
                    <a:latin typeface="黑体" panose="02010609060101010101" pitchFamily="49" charset="-122"/>
                    <a:ea typeface="黑体" panose="02010609060101010101" pitchFamily="49" charset="-122"/>
                    <a:cs typeface="+mn-ea"/>
                    <a:sym typeface="+mn-lt"/>
                  </a:rPr>
                  <a:t> </a:t>
                </a:r>
                <a:r>
                  <a:rPr lang="en-US" sz="1600" dirty="0">
                    <a:latin typeface="黑体" panose="02010609060101010101" pitchFamily="49" charset="-122"/>
                    <a:ea typeface="黑体" panose="02010609060101010101" pitchFamily="49" charset="-122"/>
                    <a:cs typeface="+mn-ea"/>
                    <a:sym typeface="+mn-lt"/>
                  </a:rPr>
                  <a:t> </a:t>
                </a:r>
                <a:r>
                  <a:rPr sz="1600" dirty="0">
                    <a:latin typeface="黑体" panose="02010609060101010101" pitchFamily="49" charset="-122"/>
                    <a:ea typeface="黑体" panose="02010609060101010101" pitchFamily="49" charset="-122"/>
                    <a:cs typeface="+mn-ea"/>
                    <a:sym typeface="+mn-lt"/>
                  </a:rPr>
                  <a:t>Courage</a:t>
                </a:r>
              </a:p>
              <a:p>
                <a:r>
                  <a:rPr lang="zh-CN" altLang="en-US" sz="1600" dirty="0">
                    <a:latin typeface="黑体" panose="02010609060101010101" pitchFamily="49" charset="-122"/>
                    <a:ea typeface="黑体" panose="02010609060101010101" pitchFamily="49" charset="-122"/>
                    <a:cs typeface="+mn-ea"/>
                    <a:sym typeface="+mn-lt"/>
                  </a:rPr>
                  <a:t>专注  </a:t>
                </a:r>
                <a:r>
                  <a:rPr lang="en-US" altLang="zh-CN" sz="1600" dirty="0">
                    <a:latin typeface="黑体" panose="02010609060101010101" pitchFamily="49" charset="-122"/>
                    <a:ea typeface="黑体" panose="02010609060101010101" pitchFamily="49" charset="-122"/>
                    <a:cs typeface="+mn-ea"/>
                    <a:sym typeface="+mn-lt"/>
                  </a:rPr>
                  <a:t>Focus</a:t>
                </a:r>
              </a:p>
              <a:p>
                <a:r>
                  <a:rPr sz="1600" dirty="0" err="1">
                    <a:latin typeface="黑体" panose="02010609060101010101" pitchFamily="49" charset="-122"/>
                    <a:ea typeface="黑体" panose="02010609060101010101" pitchFamily="49" charset="-122"/>
                    <a:cs typeface="+mn-ea"/>
                    <a:sym typeface="+mn-lt"/>
                  </a:rPr>
                  <a:t>开放</a:t>
                </a:r>
                <a:r>
                  <a:rPr sz="1600" dirty="0">
                    <a:latin typeface="黑体" panose="02010609060101010101" pitchFamily="49" charset="-122"/>
                    <a:ea typeface="黑体" panose="02010609060101010101" pitchFamily="49" charset="-122"/>
                    <a:cs typeface="+mn-ea"/>
                    <a:sym typeface="+mn-lt"/>
                  </a:rPr>
                  <a:t> </a:t>
                </a:r>
                <a:r>
                  <a:rPr lang="en-US" sz="1600" dirty="0">
                    <a:latin typeface="黑体" panose="02010609060101010101" pitchFamily="49" charset="-122"/>
                    <a:ea typeface="黑体" panose="02010609060101010101" pitchFamily="49" charset="-122"/>
                    <a:cs typeface="+mn-ea"/>
                    <a:sym typeface="+mn-lt"/>
                  </a:rPr>
                  <a:t> </a:t>
                </a:r>
                <a:r>
                  <a:rPr sz="1600" dirty="0">
                    <a:latin typeface="黑体" panose="02010609060101010101" pitchFamily="49" charset="-122"/>
                    <a:ea typeface="黑体" panose="02010609060101010101" pitchFamily="49" charset="-122"/>
                    <a:cs typeface="+mn-ea"/>
                    <a:sym typeface="+mn-lt"/>
                  </a:rPr>
                  <a:t>Open</a:t>
                </a:r>
                <a:r>
                  <a:rPr lang="en-US" altLang="zh-CN" sz="1600" dirty="0">
                    <a:latin typeface="黑体" panose="02010609060101010101" pitchFamily="49" charset="-122"/>
                    <a:ea typeface="黑体" panose="02010609060101010101" pitchFamily="49" charset="-122"/>
                    <a:cs typeface="+mn-ea"/>
                    <a:sym typeface="+mn-lt"/>
                  </a:rPr>
                  <a:t>ness</a:t>
                </a:r>
                <a:endParaRPr sz="1600" dirty="0">
                  <a:latin typeface="黑体" panose="02010609060101010101" pitchFamily="49" charset="-122"/>
                  <a:ea typeface="黑体" panose="02010609060101010101" pitchFamily="49" charset="-122"/>
                  <a:cs typeface="+mn-ea"/>
                  <a:sym typeface="+mn-lt"/>
                </a:endParaRPr>
              </a:p>
              <a:p>
                <a:r>
                  <a:rPr sz="1600" dirty="0" err="1">
                    <a:latin typeface="黑体" panose="02010609060101010101" pitchFamily="49" charset="-122"/>
                    <a:ea typeface="黑体" panose="02010609060101010101" pitchFamily="49" charset="-122"/>
                    <a:cs typeface="+mn-ea"/>
                    <a:sym typeface="+mn-lt"/>
                  </a:rPr>
                  <a:t>尊重</a:t>
                </a:r>
                <a:r>
                  <a:rPr sz="1600" dirty="0">
                    <a:latin typeface="黑体" panose="02010609060101010101" pitchFamily="49" charset="-122"/>
                    <a:ea typeface="黑体" panose="02010609060101010101" pitchFamily="49" charset="-122"/>
                    <a:cs typeface="+mn-ea"/>
                    <a:sym typeface="+mn-lt"/>
                  </a:rPr>
                  <a:t> </a:t>
                </a:r>
                <a:r>
                  <a:rPr lang="en-US" sz="1600" dirty="0">
                    <a:latin typeface="黑体" panose="02010609060101010101" pitchFamily="49" charset="-122"/>
                    <a:ea typeface="黑体" panose="02010609060101010101" pitchFamily="49" charset="-122"/>
                    <a:cs typeface="+mn-ea"/>
                    <a:sym typeface="+mn-lt"/>
                  </a:rPr>
                  <a:t> </a:t>
                </a:r>
                <a:r>
                  <a:rPr sz="1600" dirty="0">
                    <a:latin typeface="黑体" panose="02010609060101010101" pitchFamily="49" charset="-122"/>
                    <a:ea typeface="黑体" panose="02010609060101010101" pitchFamily="49" charset="-122"/>
                    <a:cs typeface="+mn-ea"/>
                    <a:sym typeface="+mn-lt"/>
                  </a:rPr>
                  <a:t>Respect</a:t>
                </a:r>
              </a:p>
            </p:txBody>
          </p:sp>
          <p:sp>
            <p:nvSpPr>
              <p:cNvPr id="70" name="矩形"/>
              <p:cNvSpPr/>
              <p:nvPr/>
            </p:nvSpPr>
            <p:spPr>
              <a:xfrm>
                <a:off x="5145346" y="3213217"/>
                <a:ext cx="1893439" cy="504488"/>
              </a:xfrm>
              <a:prstGeom prst="rect">
                <a:avLst/>
              </a:prstGeom>
              <a:solidFill>
                <a:srgbClr val="003C83"/>
              </a:solidFill>
              <a:ln w="12700" cap="flat">
                <a:noFill/>
                <a:miter lim="400000"/>
              </a:ln>
              <a:effectLst/>
            </p:spPr>
            <p:txBody>
              <a:bodyPr wrap="square" lIns="45688" tIns="45688" rIns="45688" bIns="45688" numCol="1" anchor="t">
                <a:noAutofit/>
              </a:bodyPr>
              <a:lstStyle/>
              <a:p>
                <a:pPr defTabSz="456828">
                  <a:defRPr sz="2800">
                    <a:latin typeface="Calibri"/>
                    <a:ea typeface="Calibri"/>
                    <a:cs typeface="Calibri"/>
                    <a:sym typeface="Calibri"/>
                  </a:defRPr>
                </a:pPr>
                <a:endParaRPr sz="1600">
                  <a:latin typeface="黑体" panose="02010609060101010101" pitchFamily="49" charset="-122"/>
                  <a:ea typeface="黑体" panose="02010609060101010101" pitchFamily="49" charset="-122"/>
                  <a:cs typeface="+mn-ea"/>
                  <a:sym typeface="+mn-lt"/>
                </a:endParaRPr>
              </a:p>
            </p:txBody>
          </p:sp>
          <p:sp>
            <p:nvSpPr>
              <p:cNvPr id="71" name="形状"/>
              <p:cNvSpPr/>
              <p:nvPr/>
            </p:nvSpPr>
            <p:spPr>
              <a:xfrm rot="10800000">
                <a:off x="6925178" y="3331289"/>
                <a:ext cx="492294" cy="386418"/>
              </a:xfrm>
              <a:custGeom>
                <a:avLst/>
                <a:gdLst/>
                <a:ahLst/>
                <a:cxnLst>
                  <a:cxn ang="0">
                    <a:pos x="wd2" y="hd2"/>
                  </a:cxn>
                  <a:cxn ang="5400000">
                    <a:pos x="wd2" y="hd2"/>
                  </a:cxn>
                  <a:cxn ang="10800000">
                    <a:pos x="wd2" y="hd2"/>
                  </a:cxn>
                  <a:cxn ang="16200000">
                    <a:pos x="wd2" y="hd2"/>
                  </a:cxn>
                </a:cxnLst>
                <a:rect l="0" t="0" r="r" b="b"/>
                <a:pathLst>
                  <a:path w="21600" h="21600" extrusionOk="0">
                    <a:moveTo>
                      <a:pt x="13734" y="65"/>
                    </a:moveTo>
                    <a:cubicBezTo>
                      <a:pt x="4547" y="550"/>
                      <a:pt x="111" y="6203"/>
                      <a:pt x="14" y="14130"/>
                    </a:cubicBezTo>
                    <a:cubicBezTo>
                      <a:pt x="9" y="16620"/>
                      <a:pt x="5" y="19110"/>
                      <a:pt x="0" y="21600"/>
                    </a:cubicBezTo>
                    <a:cubicBezTo>
                      <a:pt x="7200" y="21600"/>
                      <a:pt x="14400" y="21600"/>
                      <a:pt x="21600" y="21600"/>
                    </a:cubicBezTo>
                    <a:cubicBezTo>
                      <a:pt x="21600" y="14400"/>
                      <a:pt x="21600" y="7200"/>
                      <a:pt x="21600" y="0"/>
                    </a:cubicBezTo>
                    <a:cubicBezTo>
                      <a:pt x="18978" y="22"/>
                      <a:pt x="16356" y="43"/>
                      <a:pt x="13734" y="65"/>
                    </a:cubicBezTo>
                    <a:cubicBezTo>
                      <a:pt x="13734" y="65"/>
                      <a:pt x="13734" y="65"/>
                      <a:pt x="13734" y="65"/>
                    </a:cubicBezTo>
                    <a:cubicBezTo>
                      <a:pt x="13734" y="65"/>
                      <a:pt x="13734" y="65"/>
                      <a:pt x="13734" y="65"/>
                    </a:cubicBezTo>
                  </a:path>
                </a:pathLst>
              </a:custGeom>
              <a:solidFill>
                <a:srgbClr val="003C83"/>
              </a:solidFill>
              <a:ln w="12700" cap="flat">
                <a:noFill/>
                <a:miter lim="400000"/>
              </a:ln>
              <a:effectLst/>
            </p:spPr>
            <p:txBody>
              <a:bodyPr wrap="square" lIns="45688" tIns="45688" rIns="45688" bIns="45688" numCol="1" anchor="t">
                <a:noAutofit/>
              </a:bodyPr>
              <a:lstStyle/>
              <a:p>
                <a:pPr defTabSz="456828">
                  <a:defRPr sz="2400">
                    <a:latin typeface="Calibri"/>
                    <a:ea typeface="Calibri"/>
                    <a:cs typeface="Calibri"/>
                    <a:sym typeface="Calibri"/>
                  </a:defRPr>
                </a:pPr>
                <a:endParaRPr sz="1600">
                  <a:latin typeface="黑体" panose="02010609060101010101" pitchFamily="49" charset="-122"/>
                  <a:ea typeface="黑体" panose="02010609060101010101" pitchFamily="49" charset="-122"/>
                  <a:cs typeface="+mn-ea"/>
                  <a:sym typeface="+mn-lt"/>
                </a:endParaRPr>
              </a:p>
            </p:txBody>
          </p:sp>
          <p:sp>
            <p:nvSpPr>
              <p:cNvPr id="72" name="形状"/>
              <p:cNvSpPr/>
              <p:nvPr/>
            </p:nvSpPr>
            <p:spPr>
              <a:xfrm>
                <a:off x="4665675" y="3213217"/>
                <a:ext cx="492294" cy="386418"/>
              </a:xfrm>
              <a:custGeom>
                <a:avLst/>
                <a:gdLst/>
                <a:ahLst/>
                <a:cxnLst>
                  <a:cxn ang="0">
                    <a:pos x="wd2" y="hd2"/>
                  </a:cxn>
                  <a:cxn ang="5400000">
                    <a:pos x="wd2" y="hd2"/>
                  </a:cxn>
                  <a:cxn ang="10800000">
                    <a:pos x="wd2" y="hd2"/>
                  </a:cxn>
                  <a:cxn ang="16200000">
                    <a:pos x="wd2" y="hd2"/>
                  </a:cxn>
                </a:cxnLst>
                <a:rect l="0" t="0" r="r" b="b"/>
                <a:pathLst>
                  <a:path w="21600" h="21600" extrusionOk="0">
                    <a:moveTo>
                      <a:pt x="13734" y="65"/>
                    </a:moveTo>
                    <a:cubicBezTo>
                      <a:pt x="4547" y="550"/>
                      <a:pt x="111" y="6203"/>
                      <a:pt x="14" y="14130"/>
                    </a:cubicBezTo>
                    <a:cubicBezTo>
                      <a:pt x="9" y="16620"/>
                      <a:pt x="5" y="19110"/>
                      <a:pt x="0" y="21600"/>
                    </a:cubicBezTo>
                    <a:cubicBezTo>
                      <a:pt x="7200" y="21600"/>
                      <a:pt x="14400" y="21600"/>
                      <a:pt x="21600" y="21600"/>
                    </a:cubicBezTo>
                    <a:cubicBezTo>
                      <a:pt x="21600" y="14400"/>
                      <a:pt x="21600" y="7200"/>
                      <a:pt x="21600" y="0"/>
                    </a:cubicBezTo>
                    <a:cubicBezTo>
                      <a:pt x="18978" y="22"/>
                      <a:pt x="16356" y="43"/>
                      <a:pt x="13734" y="65"/>
                    </a:cubicBezTo>
                    <a:cubicBezTo>
                      <a:pt x="13734" y="65"/>
                      <a:pt x="13734" y="65"/>
                      <a:pt x="13734" y="65"/>
                    </a:cubicBezTo>
                    <a:cubicBezTo>
                      <a:pt x="13734" y="65"/>
                      <a:pt x="13734" y="65"/>
                      <a:pt x="13734" y="65"/>
                    </a:cubicBezTo>
                  </a:path>
                </a:pathLst>
              </a:custGeom>
              <a:solidFill>
                <a:srgbClr val="003C83"/>
              </a:solidFill>
              <a:ln w="12700" cap="flat">
                <a:noFill/>
                <a:miter lim="400000"/>
              </a:ln>
              <a:effectLst/>
            </p:spPr>
            <p:txBody>
              <a:bodyPr wrap="square" lIns="45688" tIns="45688" rIns="45688" bIns="45688" numCol="1" anchor="t">
                <a:noAutofit/>
              </a:bodyPr>
              <a:lstStyle/>
              <a:p>
                <a:pPr defTabSz="456828">
                  <a:defRPr sz="2400">
                    <a:latin typeface="Calibri"/>
                    <a:ea typeface="Calibri"/>
                    <a:cs typeface="Calibri"/>
                    <a:sym typeface="Calibri"/>
                  </a:defRPr>
                </a:pPr>
                <a:endParaRPr sz="1600">
                  <a:latin typeface="黑体" panose="02010609060101010101" pitchFamily="49" charset="-122"/>
                  <a:ea typeface="黑体" panose="02010609060101010101" pitchFamily="49" charset="-122"/>
                  <a:cs typeface="+mn-ea"/>
                  <a:sym typeface="+mn-lt"/>
                </a:endParaRPr>
              </a:p>
            </p:txBody>
          </p:sp>
          <p:sp>
            <p:nvSpPr>
              <p:cNvPr id="73" name="矩形"/>
              <p:cNvSpPr/>
              <p:nvPr/>
            </p:nvSpPr>
            <p:spPr>
              <a:xfrm>
                <a:off x="4665674" y="3503031"/>
                <a:ext cx="618523" cy="214676"/>
              </a:xfrm>
              <a:prstGeom prst="rect">
                <a:avLst/>
              </a:prstGeom>
              <a:solidFill>
                <a:srgbClr val="003C83"/>
              </a:solidFill>
              <a:ln w="12700" cap="flat">
                <a:noFill/>
                <a:miter lim="400000"/>
              </a:ln>
              <a:effectLst/>
            </p:spPr>
            <p:txBody>
              <a:bodyPr wrap="square" lIns="45688" tIns="45688" rIns="45688" bIns="45688" numCol="1" anchor="t">
                <a:noAutofit/>
              </a:bodyPr>
              <a:lstStyle/>
              <a:p>
                <a:pPr defTabSz="456828">
                  <a:defRPr sz="2800">
                    <a:latin typeface="Calibri"/>
                    <a:ea typeface="Calibri"/>
                    <a:cs typeface="Calibri"/>
                    <a:sym typeface="Calibri"/>
                  </a:defRPr>
                </a:pPr>
                <a:endParaRPr sz="1600">
                  <a:latin typeface="黑体" panose="02010609060101010101" pitchFamily="49" charset="-122"/>
                  <a:ea typeface="黑体" panose="02010609060101010101" pitchFamily="49" charset="-122"/>
                  <a:cs typeface="+mn-ea"/>
                  <a:sym typeface="+mn-lt"/>
                </a:endParaRPr>
              </a:p>
            </p:txBody>
          </p:sp>
          <p:sp>
            <p:nvSpPr>
              <p:cNvPr id="74" name="矩形"/>
              <p:cNvSpPr/>
              <p:nvPr/>
            </p:nvSpPr>
            <p:spPr>
              <a:xfrm>
                <a:off x="6798948" y="3213218"/>
                <a:ext cx="618524" cy="214676"/>
              </a:xfrm>
              <a:prstGeom prst="rect">
                <a:avLst/>
              </a:prstGeom>
              <a:solidFill>
                <a:srgbClr val="003C83"/>
              </a:solidFill>
              <a:ln w="12700" cap="flat">
                <a:noFill/>
                <a:miter lim="400000"/>
              </a:ln>
              <a:effectLst/>
            </p:spPr>
            <p:txBody>
              <a:bodyPr wrap="square" lIns="45688" tIns="45688" rIns="45688" bIns="45688" numCol="1" anchor="t">
                <a:noAutofit/>
              </a:bodyPr>
              <a:lstStyle/>
              <a:p>
                <a:pPr defTabSz="456828">
                  <a:defRPr sz="2800">
                    <a:latin typeface="Calibri"/>
                    <a:ea typeface="Calibri"/>
                    <a:cs typeface="Calibri"/>
                    <a:sym typeface="Calibri"/>
                  </a:defRPr>
                </a:pPr>
                <a:endParaRPr sz="1600">
                  <a:latin typeface="黑体" panose="02010609060101010101" pitchFamily="49" charset="-122"/>
                  <a:ea typeface="黑体" panose="02010609060101010101" pitchFamily="49" charset="-122"/>
                  <a:cs typeface="+mn-ea"/>
                  <a:sym typeface="+mn-lt"/>
                </a:endParaRPr>
              </a:p>
            </p:txBody>
          </p:sp>
          <p:sp>
            <p:nvSpPr>
              <p:cNvPr id="75" name="5种价值观"/>
              <p:cNvSpPr txBox="1"/>
              <p:nvPr/>
            </p:nvSpPr>
            <p:spPr>
              <a:xfrm>
                <a:off x="4829772" y="3223952"/>
                <a:ext cx="2108029" cy="441302"/>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764" tIns="50764" rIns="50764" bIns="50764" numCol="1" anchor="t">
                <a:noAutofit/>
              </a:bodyPr>
              <a:lstStyle/>
              <a:p>
                <a:pPr defTabSz="456828">
                  <a:tabLst>
                    <a:tab pos="945777" algn="l"/>
                  </a:tabLst>
                  <a:defRPr sz="2800">
                    <a:solidFill>
                      <a:srgbClr val="FFFFFF"/>
                    </a:solidFill>
                    <a:latin typeface="Calibri"/>
                    <a:ea typeface="Calibri"/>
                    <a:cs typeface="Calibri"/>
                    <a:sym typeface="Calibri"/>
                  </a:defRPr>
                </a:pPr>
                <a:r>
                  <a:rPr sz="1600" dirty="0">
                    <a:solidFill>
                      <a:schemeClr val="bg1"/>
                    </a:solidFill>
                    <a:latin typeface="黑体" panose="02010609060101010101" pitchFamily="49" charset="-122"/>
                    <a:ea typeface="黑体" panose="02010609060101010101" pitchFamily="49" charset="-122"/>
                    <a:cs typeface="+mn-ea"/>
                    <a:sym typeface="+mn-lt"/>
                  </a:rPr>
                  <a:t>5种价值观</a:t>
                </a:r>
              </a:p>
            </p:txBody>
          </p:sp>
        </p:grpSp>
      </p:grpSp>
    </p:spTree>
    <p:extLst>
      <p:ext uri="{BB962C8B-B14F-4D97-AF65-F5344CB8AC3E}">
        <p14:creationId xmlns:p14="http://schemas.microsoft.com/office/powerpoint/2010/main" val="299558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cs typeface="+mn-ea"/>
                <a:sym typeface="+mn-lt"/>
              </a:rPr>
              <a:t>Scrum</a:t>
            </a:r>
            <a:r>
              <a:rPr lang="zh-CN" altLang="en-US" dirty="0">
                <a:cs typeface="+mn-ea"/>
                <a:sym typeface="+mn-lt"/>
              </a:rPr>
              <a:t>团队模型（三种角色）</a:t>
            </a:r>
          </a:p>
        </p:txBody>
      </p:sp>
      <p:sp>
        <p:nvSpPr>
          <p:cNvPr id="4" name="TextBox 4"/>
          <p:cNvSpPr txBox="1"/>
          <p:nvPr/>
        </p:nvSpPr>
        <p:spPr>
          <a:xfrm>
            <a:off x="4382842" y="1702723"/>
            <a:ext cx="3015565" cy="494079"/>
          </a:xfrm>
          <a:prstGeom prst="rect">
            <a:avLst/>
          </a:prstGeom>
          <a:solidFill>
            <a:schemeClr val="accent1">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wrap="square" lIns="134442" tIns="107554" rIns="134442" bIns="107554" rtlCol="0" anchor="ctr">
            <a:spAutoFit/>
          </a:bodyPr>
          <a:lstStyle/>
          <a:p>
            <a:pPr defTabSz="914217">
              <a:lnSpc>
                <a:spcPct val="90000"/>
              </a:lnSpc>
            </a:pPr>
            <a:r>
              <a:rPr lang="en-US" altLang="zh-CN" sz="1999" dirty="0">
                <a:solidFill>
                  <a:schemeClr val="tx1">
                    <a:lumMod val="95000"/>
                    <a:lumOff val="5000"/>
                  </a:schemeClr>
                </a:solidFill>
                <a:latin typeface="黑体" panose="02010609060101010101" pitchFamily="49" charset="-122"/>
                <a:ea typeface="黑体" panose="02010609060101010101" pitchFamily="49" charset="-122"/>
                <a:cs typeface="+mn-ea"/>
                <a:sym typeface="+mn-lt"/>
              </a:rPr>
              <a:t>Scrum Master(</a:t>
            </a:r>
            <a:r>
              <a:rPr lang="zh-CN" altLang="en-US" sz="1600" dirty="0">
                <a:solidFill>
                  <a:schemeClr val="tx1">
                    <a:lumMod val="95000"/>
                    <a:lumOff val="5000"/>
                  </a:schemeClr>
                </a:solidFill>
                <a:latin typeface="黑体" panose="02010609060101010101" pitchFamily="49" charset="-122"/>
                <a:ea typeface="黑体" panose="02010609060101010101" pitchFamily="49" charset="-122"/>
                <a:cs typeface="+mn-ea"/>
                <a:sym typeface="+mn-lt"/>
              </a:rPr>
              <a:t>流程管理员</a:t>
            </a:r>
            <a:r>
              <a:rPr lang="en-US" altLang="zh-CN" sz="1999" dirty="0">
                <a:solidFill>
                  <a:schemeClr val="tx1">
                    <a:lumMod val="95000"/>
                    <a:lumOff val="5000"/>
                  </a:schemeClr>
                </a:solidFill>
                <a:latin typeface="黑体" panose="02010609060101010101" pitchFamily="49" charset="-122"/>
                <a:ea typeface="黑体" panose="02010609060101010101" pitchFamily="49" charset="-122"/>
                <a:cs typeface="+mn-ea"/>
                <a:sym typeface="+mn-lt"/>
              </a:rPr>
              <a:t>)</a:t>
            </a:r>
            <a:endParaRPr lang="en-US" sz="1999" dirty="0">
              <a:solidFill>
                <a:schemeClr val="tx1">
                  <a:lumMod val="95000"/>
                  <a:lumOff val="5000"/>
                </a:schemeClr>
              </a:solidFill>
              <a:latin typeface="黑体" panose="02010609060101010101" pitchFamily="49" charset="-122"/>
              <a:ea typeface="黑体" panose="02010609060101010101" pitchFamily="49" charset="-122"/>
              <a:cs typeface="+mn-ea"/>
              <a:sym typeface="+mn-lt"/>
            </a:endParaRPr>
          </a:p>
        </p:txBody>
      </p:sp>
      <p:sp>
        <p:nvSpPr>
          <p:cNvPr id="5" name="TextBox 5"/>
          <p:cNvSpPr txBox="1"/>
          <p:nvPr/>
        </p:nvSpPr>
        <p:spPr>
          <a:xfrm>
            <a:off x="746145" y="1702681"/>
            <a:ext cx="3015565" cy="494163"/>
          </a:xfrm>
          <a:prstGeom prst="rect">
            <a:avLst/>
          </a:prstGeom>
          <a:solidFill>
            <a:schemeClr val="accent1">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wrap="square" lIns="134442" tIns="107554" rIns="134442" bIns="107554" rtlCol="0" anchor="ctr">
            <a:spAutoFit/>
          </a:bodyPr>
          <a:lstStyle>
            <a:defPPr>
              <a:defRPr lang="en-US"/>
            </a:defPPr>
            <a:lvl1pPr>
              <a:lnSpc>
                <a:spcPct val="90000"/>
              </a:lnSpc>
              <a:defRPr sz="2400">
                <a:gradFill>
                  <a:gsLst>
                    <a:gs pos="2917">
                      <a:schemeClr val="tx1"/>
                    </a:gs>
                    <a:gs pos="30000">
                      <a:schemeClr val="tx1"/>
                    </a:gs>
                  </a:gsLst>
                  <a:lin ang="5400000" scaled="0"/>
                </a:gra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914217"/>
            <a:r>
              <a:rPr lang="en-US" altLang="zh-CN" sz="1999" dirty="0">
                <a:solidFill>
                  <a:schemeClr val="tx1">
                    <a:lumMod val="95000"/>
                    <a:lumOff val="5000"/>
                  </a:schemeClr>
                </a:solidFill>
                <a:latin typeface="黑体" panose="02010609060101010101" pitchFamily="49" charset="-122"/>
                <a:ea typeface="黑体" panose="02010609060101010101" pitchFamily="49" charset="-122"/>
                <a:cs typeface="+mn-ea"/>
                <a:sym typeface="+mn-lt"/>
              </a:rPr>
              <a:t>Product</a:t>
            </a:r>
            <a:r>
              <a:rPr lang="zh-CN" altLang="en-US" sz="1999" dirty="0">
                <a:solidFill>
                  <a:schemeClr val="tx1">
                    <a:lumMod val="95000"/>
                    <a:lumOff val="5000"/>
                  </a:schemeClr>
                </a:solidFill>
                <a:latin typeface="黑体" panose="02010609060101010101" pitchFamily="49" charset="-122"/>
                <a:ea typeface="黑体" panose="02010609060101010101" pitchFamily="49" charset="-122"/>
                <a:cs typeface="+mn-ea"/>
                <a:sym typeface="+mn-lt"/>
              </a:rPr>
              <a:t> </a:t>
            </a:r>
            <a:r>
              <a:rPr lang="en-US" altLang="zh-CN" sz="1999" dirty="0">
                <a:solidFill>
                  <a:schemeClr val="tx1">
                    <a:lumMod val="95000"/>
                    <a:lumOff val="5000"/>
                  </a:schemeClr>
                </a:solidFill>
                <a:latin typeface="黑体" panose="02010609060101010101" pitchFamily="49" charset="-122"/>
                <a:ea typeface="黑体" panose="02010609060101010101" pitchFamily="49" charset="-122"/>
                <a:cs typeface="+mn-ea"/>
                <a:sym typeface="+mn-lt"/>
              </a:rPr>
              <a:t>Owner</a:t>
            </a:r>
            <a:endParaRPr lang="en-US" sz="1999" dirty="0">
              <a:solidFill>
                <a:schemeClr val="tx1">
                  <a:lumMod val="95000"/>
                  <a:lumOff val="5000"/>
                </a:schemeClr>
              </a:solidFill>
              <a:latin typeface="黑体" panose="02010609060101010101" pitchFamily="49" charset="-122"/>
              <a:ea typeface="黑体" panose="02010609060101010101" pitchFamily="49" charset="-122"/>
              <a:cs typeface="+mn-ea"/>
              <a:sym typeface="+mn-lt"/>
            </a:endParaRPr>
          </a:p>
        </p:txBody>
      </p:sp>
      <p:sp>
        <p:nvSpPr>
          <p:cNvPr id="6" name="TextBox 6"/>
          <p:cNvSpPr txBox="1"/>
          <p:nvPr/>
        </p:nvSpPr>
        <p:spPr>
          <a:xfrm>
            <a:off x="7932842" y="1702681"/>
            <a:ext cx="3015565" cy="494163"/>
          </a:xfrm>
          <a:prstGeom prst="rect">
            <a:avLst/>
          </a:prstGeom>
          <a:solidFill>
            <a:schemeClr val="accent1">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wrap="square" lIns="134442" tIns="107554" rIns="134442" bIns="107554" rtlCol="0" anchor="ctr">
            <a:spAutoFit/>
          </a:bodyPr>
          <a:lstStyle>
            <a:defPPr>
              <a:defRPr lang="en-US"/>
            </a:defPPr>
            <a:lvl1pPr>
              <a:lnSpc>
                <a:spcPct val="90000"/>
              </a:lnSpc>
              <a:defRPr sz="2400">
                <a:gradFill>
                  <a:gsLst>
                    <a:gs pos="2917">
                      <a:schemeClr val="tx1"/>
                    </a:gs>
                    <a:gs pos="30000">
                      <a:schemeClr val="tx1"/>
                    </a:gs>
                  </a:gsLst>
                  <a:lin ang="5400000" scaled="0"/>
                </a:gra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914217"/>
            <a:r>
              <a:rPr lang="zh-CN" altLang="en-US" sz="1999" dirty="0">
                <a:solidFill>
                  <a:schemeClr val="tx1">
                    <a:lumMod val="95000"/>
                    <a:lumOff val="5000"/>
                  </a:schemeClr>
                </a:solidFill>
                <a:latin typeface="黑体" panose="02010609060101010101" pitchFamily="49" charset="-122"/>
                <a:ea typeface="黑体" panose="02010609060101010101" pitchFamily="49" charset="-122"/>
                <a:cs typeface="+mn-ea"/>
                <a:sym typeface="+mn-lt"/>
              </a:rPr>
              <a:t>团队</a:t>
            </a:r>
            <a:endParaRPr lang="en-US" sz="1999" dirty="0">
              <a:solidFill>
                <a:schemeClr val="tx1">
                  <a:lumMod val="95000"/>
                  <a:lumOff val="5000"/>
                </a:schemeClr>
              </a:solidFill>
              <a:latin typeface="黑体" panose="02010609060101010101" pitchFamily="49" charset="-122"/>
              <a:ea typeface="黑体" panose="02010609060101010101" pitchFamily="49" charset="-122"/>
              <a:cs typeface="+mn-ea"/>
              <a:sym typeface="+mn-lt"/>
            </a:endParaRPr>
          </a:p>
        </p:txBody>
      </p:sp>
      <p:sp>
        <p:nvSpPr>
          <p:cNvPr id="7" name="Rectangle 7"/>
          <p:cNvSpPr/>
          <p:nvPr/>
        </p:nvSpPr>
        <p:spPr>
          <a:xfrm>
            <a:off x="4382841" y="2261840"/>
            <a:ext cx="3015565" cy="3537635"/>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marL="210070" indent="-210070" defTabSz="914217">
              <a:buFont typeface="Arial" charset="0"/>
              <a:buChar char="•"/>
            </a:pPr>
            <a:r>
              <a:rPr lang="zh-CN" altLang="en-US" sz="1599" dirty="0">
                <a:solidFill>
                  <a:srgbClr val="C00000"/>
                </a:solidFill>
                <a:latin typeface="黑体" panose="02010609060101010101" pitchFamily="49" charset="-122"/>
                <a:ea typeface="黑体" panose="02010609060101010101" pitchFamily="49" charset="-122"/>
                <a:cs typeface="+mn-ea"/>
                <a:sym typeface="+mn-lt"/>
              </a:rPr>
              <a:t>保证</a:t>
            </a:r>
            <a:r>
              <a:rPr lang="en-US" altLang="zh-CN" sz="1599" dirty="0">
                <a:solidFill>
                  <a:srgbClr val="C00000"/>
                </a:solidFill>
                <a:latin typeface="黑体" panose="02010609060101010101" pitchFamily="49" charset="-122"/>
                <a:ea typeface="黑体" panose="02010609060101010101" pitchFamily="49" charset="-122"/>
                <a:cs typeface="+mn-ea"/>
                <a:sym typeface="+mn-lt"/>
              </a:rPr>
              <a:t>Scrum</a:t>
            </a:r>
            <a:r>
              <a:rPr lang="zh-CN" altLang="en-US" sz="1599" dirty="0">
                <a:solidFill>
                  <a:srgbClr val="C00000"/>
                </a:solidFill>
                <a:latin typeface="黑体" panose="02010609060101010101" pitchFamily="49" charset="-122"/>
                <a:ea typeface="黑体" panose="02010609060101010101" pitchFamily="49" charset="-122"/>
                <a:cs typeface="+mn-ea"/>
                <a:sym typeface="+mn-lt"/>
              </a:rPr>
              <a:t>团队可以遵守</a:t>
            </a:r>
            <a:r>
              <a:rPr lang="en-US" altLang="zh-CN" sz="1599" dirty="0">
                <a:solidFill>
                  <a:srgbClr val="C00000"/>
                </a:solidFill>
                <a:latin typeface="黑体" panose="02010609060101010101" pitchFamily="49" charset="-122"/>
                <a:ea typeface="黑体" panose="02010609060101010101" pitchFamily="49" charset="-122"/>
                <a:cs typeface="+mn-ea"/>
                <a:sym typeface="+mn-lt"/>
              </a:rPr>
              <a:t>Scrum</a:t>
            </a:r>
            <a:r>
              <a:rPr lang="zh-CN" altLang="en-US" sz="1599" dirty="0">
                <a:solidFill>
                  <a:srgbClr val="C00000"/>
                </a:solidFill>
                <a:latin typeface="黑体" panose="02010609060101010101" pitchFamily="49" charset="-122"/>
                <a:ea typeface="黑体" panose="02010609060101010101" pitchFamily="49" charset="-122"/>
                <a:cs typeface="+mn-ea"/>
                <a:sym typeface="+mn-lt"/>
              </a:rPr>
              <a:t>的价值，实践和规范</a:t>
            </a:r>
            <a:r>
              <a:rPr lang="zh-CN" altLang="en-US" sz="1599" dirty="0">
                <a:solidFill>
                  <a:srgbClr val="000000"/>
                </a:solidFill>
                <a:latin typeface="黑体" panose="02010609060101010101" pitchFamily="49" charset="-122"/>
                <a:ea typeface="黑体" panose="02010609060101010101" pitchFamily="49" charset="-122"/>
                <a:cs typeface="+mn-ea"/>
                <a:sym typeface="+mn-lt"/>
              </a:rPr>
              <a:t>；</a:t>
            </a:r>
            <a:endParaRPr lang="en-US" altLang="zh-CN" sz="1599" dirty="0">
              <a:solidFill>
                <a:srgbClr val="000000"/>
              </a:solidFill>
              <a:latin typeface="黑体" panose="02010609060101010101" pitchFamily="49" charset="-122"/>
              <a:ea typeface="黑体" panose="02010609060101010101" pitchFamily="49" charset="-122"/>
              <a:cs typeface="+mn-ea"/>
              <a:sym typeface="+mn-lt"/>
            </a:endParaRPr>
          </a:p>
          <a:p>
            <a:pPr marL="210070" indent="-210070" defTabSz="914217">
              <a:buFont typeface="Arial" charset="0"/>
              <a:buChar char="•"/>
            </a:pPr>
            <a:r>
              <a:rPr lang="zh-CN" altLang="en-US" sz="1599" dirty="0">
                <a:solidFill>
                  <a:srgbClr val="000000"/>
                </a:solidFill>
                <a:latin typeface="黑体" panose="02010609060101010101" pitchFamily="49" charset="-122"/>
                <a:ea typeface="黑体" panose="02010609060101010101" pitchFamily="49" charset="-122"/>
                <a:cs typeface="+mn-ea"/>
                <a:sym typeface="+mn-lt"/>
              </a:rPr>
              <a:t>帮助</a:t>
            </a:r>
            <a:r>
              <a:rPr lang="en-US" altLang="zh-CN" sz="1599" dirty="0">
                <a:solidFill>
                  <a:srgbClr val="000000"/>
                </a:solidFill>
                <a:latin typeface="黑体" panose="02010609060101010101" pitchFamily="49" charset="-122"/>
                <a:ea typeface="黑体" panose="02010609060101010101" pitchFamily="49" charset="-122"/>
                <a:cs typeface="+mn-ea"/>
                <a:sym typeface="+mn-lt"/>
              </a:rPr>
              <a:t>Scrum</a:t>
            </a:r>
            <a:r>
              <a:rPr lang="zh-CN" altLang="en-US" sz="1599" dirty="0">
                <a:solidFill>
                  <a:srgbClr val="000000"/>
                </a:solidFill>
                <a:latin typeface="黑体" panose="02010609060101010101" pitchFamily="49" charset="-122"/>
                <a:ea typeface="黑体" panose="02010609060101010101" pitchFamily="49" charset="-122"/>
                <a:cs typeface="+mn-ea"/>
                <a:sym typeface="+mn-lt"/>
              </a:rPr>
              <a:t>团队和组织采用</a:t>
            </a:r>
            <a:r>
              <a:rPr lang="en-US" altLang="zh-CN" sz="1599" dirty="0">
                <a:solidFill>
                  <a:srgbClr val="000000"/>
                </a:solidFill>
                <a:latin typeface="黑体" panose="02010609060101010101" pitchFamily="49" charset="-122"/>
                <a:ea typeface="黑体" panose="02010609060101010101" pitchFamily="49" charset="-122"/>
                <a:cs typeface="+mn-ea"/>
                <a:sym typeface="+mn-lt"/>
              </a:rPr>
              <a:t>Scrum</a:t>
            </a:r>
            <a:r>
              <a:rPr lang="zh-CN" altLang="en-US" sz="1599" dirty="0">
                <a:solidFill>
                  <a:srgbClr val="000000"/>
                </a:solidFill>
                <a:latin typeface="黑体" panose="02010609060101010101" pitchFamily="49" charset="-122"/>
                <a:ea typeface="黑体" panose="02010609060101010101" pitchFamily="49" charset="-122"/>
                <a:cs typeface="+mn-ea"/>
                <a:sym typeface="+mn-lt"/>
              </a:rPr>
              <a:t>模式进行项目流程组织；</a:t>
            </a:r>
            <a:endParaRPr lang="en-AU" sz="1599" dirty="0">
              <a:solidFill>
                <a:srgbClr val="000000"/>
              </a:solidFill>
              <a:latin typeface="黑体" panose="02010609060101010101" pitchFamily="49" charset="-122"/>
              <a:ea typeface="黑体" panose="02010609060101010101" pitchFamily="49" charset="-122"/>
              <a:cs typeface="+mn-ea"/>
              <a:sym typeface="+mn-lt"/>
            </a:endParaRPr>
          </a:p>
          <a:p>
            <a:pPr marL="210070" indent="-210070" defTabSz="914217">
              <a:buFont typeface="Arial" charset="0"/>
              <a:buChar char="•"/>
            </a:pPr>
            <a:r>
              <a:rPr lang="zh-CN" altLang="en-US" sz="1599" dirty="0">
                <a:solidFill>
                  <a:srgbClr val="000000"/>
                </a:solidFill>
                <a:latin typeface="黑体" panose="02010609060101010101" pitchFamily="49" charset="-122"/>
                <a:ea typeface="黑体" panose="02010609060101010101" pitchFamily="49" charset="-122"/>
                <a:cs typeface="+mn-ea"/>
                <a:sym typeface="+mn-lt"/>
              </a:rPr>
              <a:t>指导并带领团队变得更加高效，实现更高质量；</a:t>
            </a:r>
            <a:endParaRPr lang="en-AU" sz="1599" dirty="0">
              <a:solidFill>
                <a:srgbClr val="000000"/>
              </a:solidFill>
              <a:latin typeface="黑体" panose="02010609060101010101" pitchFamily="49" charset="-122"/>
              <a:ea typeface="黑体" panose="02010609060101010101" pitchFamily="49" charset="-122"/>
              <a:cs typeface="+mn-ea"/>
              <a:sym typeface="+mn-lt"/>
            </a:endParaRPr>
          </a:p>
          <a:p>
            <a:pPr marL="210070" indent="-210070" defTabSz="914217">
              <a:buFont typeface="Arial" charset="0"/>
              <a:buChar char="•"/>
            </a:pPr>
            <a:r>
              <a:rPr lang="zh-CN" altLang="en-US" sz="1599" dirty="0">
                <a:solidFill>
                  <a:srgbClr val="000000"/>
                </a:solidFill>
                <a:latin typeface="黑体" panose="02010609060101010101" pitchFamily="49" charset="-122"/>
                <a:ea typeface="黑体" panose="02010609060101010101" pitchFamily="49" charset="-122"/>
                <a:cs typeface="+mn-ea"/>
                <a:sym typeface="+mn-lt"/>
              </a:rPr>
              <a:t>保护团队不要受到外界因素的干扰；</a:t>
            </a:r>
            <a:endParaRPr lang="en-AU" sz="1599" dirty="0">
              <a:solidFill>
                <a:srgbClr val="000000"/>
              </a:solidFill>
              <a:latin typeface="黑体" panose="02010609060101010101" pitchFamily="49" charset="-122"/>
              <a:ea typeface="黑体" panose="02010609060101010101" pitchFamily="49" charset="-122"/>
              <a:cs typeface="+mn-ea"/>
              <a:sym typeface="+mn-lt"/>
            </a:endParaRPr>
          </a:p>
          <a:p>
            <a:pPr marL="210070" indent="-210070" defTabSz="914217">
              <a:buFont typeface="Arial" charset="0"/>
              <a:buChar char="•"/>
            </a:pPr>
            <a:r>
              <a:rPr lang="zh-CN" altLang="en-US" sz="1599" dirty="0">
                <a:solidFill>
                  <a:srgbClr val="000000"/>
                </a:solidFill>
                <a:latin typeface="黑体" panose="02010609060101010101" pitchFamily="49" charset="-122"/>
                <a:ea typeface="黑体" panose="02010609060101010101" pitchFamily="49" charset="-122"/>
                <a:cs typeface="+mn-ea"/>
                <a:sym typeface="+mn-lt"/>
              </a:rPr>
              <a:t>保证各个不同角色之间的良好协作，消除障碍；</a:t>
            </a:r>
            <a:endParaRPr lang="en-AU" sz="1599" dirty="0">
              <a:solidFill>
                <a:srgbClr val="000000"/>
              </a:solidFill>
              <a:latin typeface="黑体" panose="02010609060101010101" pitchFamily="49" charset="-122"/>
              <a:ea typeface="黑体" panose="02010609060101010101" pitchFamily="49" charset="-122"/>
              <a:cs typeface="+mn-ea"/>
              <a:sym typeface="+mn-lt"/>
            </a:endParaRPr>
          </a:p>
          <a:p>
            <a:pPr marL="210070" indent="-210070" defTabSz="914217">
              <a:buFont typeface="Arial" charset="0"/>
              <a:buChar char="•"/>
            </a:pPr>
            <a:r>
              <a:rPr lang="zh-CN" altLang="en-US" sz="1599" dirty="0">
                <a:solidFill>
                  <a:srgbClr val="000000"/>
                </a:solidFill>
                <a:latin typeface="黑体" panose="02010609060101010101" pitchFamily="49" charset="-122"/>
                <a:ea typeface="黑体" panose="02010609060101010101" pitchFamily="49" charset="-122"/>
                <a:cs typeface="+mn-ea"/>
                <a:sym typeface="+mn-lt"/>
              </a:rPr>
              <a:t>帮助</a:t>
            </a:r>
            <a:r>
              <a:rPr lang="en-US" altLang="zh-CN" sz="1599" dirty="0">
                <a:solidFill>
                  <a:srgbClr val="000000"/>
                </a:solidFill>
                <a:latin typeface="黑体" panose="02010609060101010101" pitchFamily="49" charset="-122"/>
                <a:ea typeface="黑体" panose="02010609060101010101" pitchFamily="49" charset="-122"/>
                <a:cs typeface="+mn-ea"/>
                <a:sym typeface="+mn-lt"/>
              </a:rPr>
              <a:t>PO</a:t>
            </a:r>
            <a:r>
              <a:rPr lang="zh-CN" altLang="en-US" sz="1599" dirty="0">
                <a:solidFill>
                  <a:srgbClr val="000000"/>
                </a:solidFill>
                <a:latin typeface="黑体" panose="02010609060101010101" pitchFamily="49" charset="-122"/>
                <a:ea typeface="黑体" panose="02010609060101010101" pitchFamily="49" charset="-122"/>
                <a:cs typeface="+mn-ea"/>
                <a:sym typeface="+mn-lt"/>
              </a:rPr>
              <a:t>更好地利用团队的能力；</a:t>
            </a:r>
            <a:endParaRPr lang="en-AU" sz="1599" dirty="0">
              <a:solidFill>
                <a:srgbClr val="000000"/>
              </a:solidFill>
              <a:latin typeface="黑体" panose="02010609060101010101" pitchFamily="49" charset="-122"/>
              <a:ea typeface="黑体" panose="02010609060101010101" pitchFamily="49" charset="-122"/>
              <a:cs typeface="+mn-ea"/>
              <a:sym typeface="+mn-lt"/>
            </a:endParaRPr>
          </a:p>
          <a:p>
            <a:pPr marL="210070" indent="-210070" defTabSz="914217">
              <a:buFont typeface="Arial" charset="0"/>
              <a:buChar char="•"/>
            </a:pPr>
            <a:r>
              <a:rPr lang="zh-CN" altLang="en-US" sz="1599" dirty="0">
                <a:solidFill>
                  <a:srgbClr val="C00000"/>
                </a:solidFill>
                <a:latin typeface="黑体" panose="02010609060101010101" pitchFamily="49" charset="-122"/>
                <a:ea typeface="黑体" panose="02010609060101010101" pitchFamily="49" charset="-122"/>
                <a:cs typeface="+mn-ea"/>
                <a:sym typeface="+mn-lt"/>
              </a:rPr>
              <a:t>不要管理团队</a:t>
            </a:r>
            <a:r>
              <a:rPr lang="zh-CN" altLang="en-US" sz="1599" dirty="0">
                <a:solidFill>
                  <a:srgbClr val="000000"/>
                </a:solidFill>
                <a:latin typeface="黑体" panose="02010609060101010101" pitchFamily="49" charset="-122"/>
                <a:ea typeface="黑体" panose="02010609060101010101" pitchFamily="49" charset="-122"/>
                <a:cs typeface="+mn-ea"/>
                <a:sym typeface="+mn-lt"/>
              </a:rPr>
              <a:t>。</a:t>
            </a:r>
            <a:endParaRPr lang="en-US" altLang="zh-CN" sz="1599" dirty="0">
              <a:solidFill>
                <a:srgbClr val="000000"/>
              </a:solidFill>
              <a:latin typeface="黑体" panose="02010609060101010101" pitchFamily="49" charset="-122"/>
              <a:ea typeface="黑体" panose="02010609060101010101" pitchFamily="49" charset="-122"/>
              <a:cs typeface="+mn-ea"/>
              <a:sym typeface="+mn-lt"/>
            </a:endParaRPr>
          </a:p>
          <a:p>
            <a:pPr marL="210070" indent="-210070" defTabSz="914217">
              <a:buFont typeface="Arial" charset="0"/>
              <a:buChar char="•"/>
            </a:pPr>
            <a:endParaRPr lang="en-AU" sz="1599" dirty="0">
              <a:solidFill>
                <a:srgbClr val="000000"/>
              </a:solidFill>
              <a:latin typeface="黑体" panose="02010609060101010101" pitchFamily="49" charset="-122"/>
              <a:ea typeface="黑体" panose="02010609060101010101" pitchFamily="49" charset="-122"/>
              <a:cs typeface="+mn-ea"/>
              <a:sym typeface="+mn-lt"/>
            </a:endParaRPr>
          </a:p>
        </p:txBody>
      </p:sp>
      <p:sp>
        <p:nvSpPr>
          <p:cNvPr id="8" name="Rectangle 8"/>
          <p:cNvSpPr/>
          <p:nvPr/>
        </p:nvSpPr>
        <p:spPr>
          <a:xfrm>
            <a:off x="746144" y="2269018"/>
            <a:ext cx="3015565" cy="3045449"/>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marL="210070" indent="-210070" defTabSz="914217">
              <a:buFont typeface="Arial" charset="0"/>
              <a:buChar char="•"/>
            </a:pPr>
            <a:r>
              <a:rPr lang="en-AU" sz="1599" dirty="0">
                <a:solidFill>
                  <a:srgbClr val="000000"/>
                </a:solidFill>
                <a:latin typeface="黑体" panose="02010609060101010101" pitchFamily="49" charset="-122"/>
                <a:ea typeface="黑体" panose="02010609060101010101" pitchFamily="49" charset="-122"/>
                <a:cs typeface="+mn-ea"/>
                <a:sym typeface="+mn-lt"/>
              </a:rPr>
              <a:t>PO </a:t>
            </a:r>
            <a:r>
              <a:rPr lang="zh-CN" altLang="en-US" sz="1599" dirty="0">
                <a:solidFill>
                  <a:srgbClr val="000000"/>
                </a:solidFill>
                <a:latin typeface="黑体" panose="02010609060101010101" pitchFamily="49" charset="-122"/>
                <a:ea typeface="黑体" panose="02010609060101010101" pitchFamily="49" charset="-122"/>
                <a:cs typeface="+mn-ea"/>
                <a:sym typeface="+mn-lt"/>
              </a:rPr>
              <a:t>是一个人并只能由一个人来担任；</a:t>
            </a:r>
            <a:endParaRPr lang="en-AU" sz="1599" dirty="0">
              <a:solidFill>
                <a:srgbClr val="000000"/>
              </a:solidFill>
              <a:latin typeface="黑体" panose="02010609060101010101" pitchFamily="49" charset="-122"/>
              <a:ea typeface="黑体" panose="02010609060101010101" pitchFamily="49" charset="-122"/>
              <a:cs typeface="+mn-ea"/>
              <a:sym typeface="+mn-lt"/>
            </a:endParaRPr>
          </a:p>
          <a:p>
            <a:pPr marL="210070" indent="-210070" defTabSz="914217">
              <a:buFont typeface="Arial" charset="0"/>
              <a:buChar char="•"/>
            </a:pPr>
            <a:r>
              <a:rPr lang="zh-CN" altLang="en-US" sz="1599" dirty="0">
                <a:solidFill>
                  <a:srgbClr val="C00000"/>
                </a:solidFill>
                <a:latin typeface="黑体" panose="02010609060101010101" pitchFamily="49" charset="-122"/>
                <a:ea typeface="黑体" panose="02010609060101010101" pitchFamily="49" charset="-122"/>
                <a:cs typeface="+mn-ea"/>
                <a:sym typeface="+mn-lt"/>
              </a:rPr>
              <a:t>负责管理产品待办事项表</a:t>
            </a:r>
            <a:r>
              <a:rPr lang="zh-CN" altLang="en-US" sz="1599" dirty="0">
                <a:solidFill>
                  <a:srgbClr val="000000"/>
                </a:solidFill>
                <a:latin typeface="黑体" panose="02010609060101010101" pitchFamily="49" charset="-122"/>
                <a:ea typeface="黑体" panose="02010609060101010101" pitchFamily="49" charset="-122"/>
                <a:cs typeface="+mn-ea"/>
                <a:sym typeface="+mn-lt"/>
              </a:rPr>
              <a:t>（</a:t>
            </a:r>
            <a:r>
              <a:rPr lang="en-US" altLang="zh-CN" sz="1599" dirty="0">
                <a:solidFill>
                  <a:srgbClr val="000000"/>
                </a:solidFill>
                <a:latin typeface="黑体" panose="02010609060101010101" pitchFamily="49" charset="-122"/>
                <a:ea typeface="黑体" panose="02010609060101010101" pitchFamily="49" charset="-122"/>
                <a:cs typeface="+mn-ea"/>
                <a:sym typeface="+mn-lt"/>
              </a:rPr>
              <a:t>Product</a:t>
            </a:r>
            <a:r>
              <a:rPr lang="en-AU" sz="1599" dirty="0">
                <a:solidFill>
                  <a:srgbClr val="000000"/>
                </a:solidFill>
                <a:latin typeface="黑体" panose="02010609060101010101" pitchFamily="49" charset="-122"/>
                <a:ea typeface="黑体" panose="02010609060101010101" pitchFamily="49" charset="-122"/>
                <a:cs typeface="+mn-ea"/>
                <a:sym typeface="+mn-lt"/>
              </a:rPr>
              <a:t> Backlog</a:t>
            </a:r>
            <a:r>
              <a:rPr lang="zh-CN" altLang="en-US" sz="1599" dirty="0">
                <a:solidFill>
                  <a:srgbClr val="000000"/>
                </a:solidFill>
                <a:latin typeface="黑体" panose="02010609060101010101" pitchFamily="49" charset="-122"/>
                <a:ea typeface="黑体" panose="02010609060101010101" pitchFamily="49" charset="-122"/>
                <a:cs typeface="+mn-ea"/>
                <a:sym typeface="+mn-lt"/>
              </a:rPr>
              <a:t>）；</a:t>
            </a:r>
            <a:endParaRPr lang="en-AU" sz="1599" dirty="0">
              <a:solidFill>
                <a:srgbClr val="000000"/>
              </a:solidFill>
              <a:latin typeface="黑体" panose="02010609060101010101" pitchFamily="49" charset="-122"/>
              <a:ea typeface="黑体" panose="02010609060101010101" pitchFamily="49" charset="-122"/>
              <a:cs typeface="+mn-ea"/>
              <a:sym typeface="+mn-lt"/>
            </a:endParaRPr>
          </a:p>
          <a:p>
            <a:pPr marL="210070" indent="-210070" defTabSz="914217">
              <a:buFont typeface="Arial" charset="0"/>
              <a:buChar char="•"/>
            </a:pPr>
            <a:r>
              <a:rPr lang="zh-CN" altLang="en-US" sz="1599" dirty="0">
                <a:solidFill>
                  <a:srgbClr val="000000"/>
                </a:solidFill>
                <a:latin typeface="黑体" panose="02010609060101010101" pitchFamily="49" charset="-122"/>
                <a:ea typeface="黑体" panose="02010609060101010101" pitchFamily="49" charset="-122"/>
                <a:cs typeface="+mn-ea"/>
                <a:sym typeface="+mn-lt"/>
              </a:rPr>
              <a:t>对产品代办事项表进行优先级排序；</a:t>
            </a:r>
            <a:endParaRPr lang="en-AU" sz="1599" dirty="0">
              <a:solidFill>
                <a:srgbClr val="000000"/>
              </a:solidFill>
              <a:latin typeface="黑体" panose="02010609060101010101" pitchFamily="49" charset="-122"/>
              <a:ea typeface="黑体" panose="02010609060101010101" pitchFamily="49" charset="-122"/>
              <a:cs typeface="+mn-ea"/>
              <a:sym typeface="+mn-lt"/>
            </a:endParaRPr>
          </a:p>
          <a:p>
            <a:pPr marL="210070" indent="-210070" defTabSz="914217">
              <a:buFont typeface="Arial" charset="0"/>
              <a:buChar char="•"/>
            </a:pPr>
            <a:r>
              <a:rPr lang="zh-CN" altLang="en-US" sz="1599" dirty="0">
                <a:solidFill>
                  <a:srgbClr val="000000"/>
                </a:solidFill>
                <a:latin typeface="黑体" panose="02010609060101010101" pitchFamily="49" charset="-122"/>
                <a:ea typeface="黑体" panose="02010609060101010101" pitchFamily="49" charset="-122"/>
                <a:cs typeface="+mn-ea"/>
                <a:sym typeface="+mn-lt"/>
              </a:rPr>
              <a:t>与团队一起来进行工作量估算；</a:t>
            </a:r>
            <a:endParaRPr lang="en-AU" sz="1599" dirty="0">
              <a:solidFill>
                <a:srgbClr val="000000"/>
              </a:solidFill>
              <a:latin typeface="黑体" panose="02010609060101010101" pitchFamily="49" charset="-122"/>
              <a:ea typeface="黑体" panose="02010609060101010101" pitchFamily="49" charset="-122"/>
              <a:cs typeface="+mn-ea"/>
              <a:sym typeface="+mn-lt"/>
            </a:endParaRPr>
          </a:p>
          <a:p>
            <a:pPr marL="210070" indent="-210070" defTabSz="914217">
              <a:buFont typeface="Arial" charset="0"/>
              <a:buChar char="•"/>
            </a:pPr>
            <a:r>
              <a:rPr lang="zh-CN" altLang="en-US" sz="1599" dirty="0">
                <a:solidFill>
                  <a:srgbClr val="C00000"/>
                </a:solidFill>
                <a:latin typeface="黑体" panose="02010609060101010101" pitchFamily="49" charset="-122"/>
                <a:ea typeface="黑体" panose="02010609060101010101" pitchFamily="49" charset="-122"/>
                <a:cs typeface="+mn-ea"/>
                <a:sym typeface="+mn-lt"/>
              </a:rPr>
              <a:t>对于项目的成功负责</a:t>
            </a:r>
            <a:r>
              <a:rPr lang="zh-CN" altLang="en-US" sz="1599" dirty="0">
                <a:solidFill>
                  <a:srgbClr val="000000"/>
                </a:solidFill>
                <a:latin typeface="黑体" panose="02010609060101010101" pitchFamily="49" charset="-122"/>
                <a:ea typeface="黑体" panose="02010609060101010101" pitchFamily="49" charset="-122"/>
                <a:cs typeface="+mn-ea"/>
                <a:sym typeface="+mn-lt"/>
              </a:rPr>
              <a:t>并保证投资回报率 （</a:t>
            </a:r>
            <a:r>
              <a:rPr lang="en-AU" sz="1599" dirty="0">
                <a:solidFill>
                  <a:srgbClr val="000000"/>
                </a:solidFill>
                <a:latin typeface="黑体" panose="02010609060101010101" pitchFamily="49" charset="-122"/>
                <a:ea typeface="黑体" panose="02010609060101010101" pitchFamily="49" charset="-122"/>
                <a:cs typeface="+mn-ea"/>
                <a:sym typeface="+mn-lt"/>
              </a:rPr>
              <a:t>ROI</a:t>
            </a:r>
            <a:r>
              <a:rPr lang="zh-CN" altLang="en-US" sz="1599" dirty="0">
                <a:solidFill>
                  <a:srgbClr val="000000"/>
                </a:solidFill>
                <a:latin typeface="黑体" panose="02010609060101010101" pitchFamily="49" charset="-122"/>
                <a:ea typeface="黑体" panose="02010609060101010101" pitchFamily="49" charset="-122"/>
                <a:cs typeface="+mn-ea"/>
                <a:sym typeface="+mn-lt"/>
              </a:rPr>
              <a:t>）。</a:t>
            </a:r>
            <a:endParaRPr lang="en-US" altLang="zh-CN" sz="1599" dirty="0">
              <a:solidFill>
                <a:srgbClr val="000000"/>
              </a:solidFill>
              <a:latin typeface="黑体" panose="02010609060101010101" pitchFamily="49" charset="-122"/>
              <a:ea typeface="黑体" panose="02010609060101010101" pitchFamily="49" charset="-122"/>
              <a:cs typeface="+mn-ea"/>
              <a:sym typeface="+mn-lt"/>
            </a:endParaRPr>
          </a:p>
          <a:p>
            <a:pPr marL="210070" indent="-210070" defTabSz="914217">
              <a:buFont typeface="Arial" charset="0"/>
              <a:buChar char="•"/>
            </a:pPr>
            <a:endParaRPr lang="en-US" sz="1599" dirty="0">
              <a:solidFill>
                <a:srgbClr val="000000"/>
              </a:solidFill>
              <a:latin typeface="黑体" panose="02010609060101010101" pitchFamily="49" charset="-122"/>
              <a:ea typeface="黑体" panose="02010609060101010101" pitchFamily="49" charset="-122"/>
              <a:cs typeface="+mn-ea"/>
              <a:sym typeface="+mn-lt"/>
            </a:endParaRPr>
          </a:p>
          <a:p>
            <a:pPr marL="210070" indent="-210070" defTabSz="914217">
              <a:buFont typeface="Arial" charset="0"/>
              <a:buChar char="•"/>
            </a:pPr>
            <a:endParaRPr lang="en-AU" sz="1599" dirty="0">
              <a:solidFill>
                <a:srgbClr val="000000"/>
              </a:solidFill>
              <a:latin typeface="黑体" panose="02010609060101010101" pitchFamily="49" charset="-122"/>
              <a:ea typeface="黑体" panose="02010609060101010101" pitchFamily="49" charset="-122"/>
              <a:cs typeface="+mn-ea"/>
              <a:sym typeface="+mn-lt"/>
            </a:endParaRPr>
          </a:p>
        </p:txBody>
      </p:sp>
      <p:sp>
        <p:nvSpPr>
          <p:cNvPr id="9" name="Rectangle 9"/>
          <p:cNvSpPr/>
          <p:nvPr/>
        </p:nvSpPr>
        <p:spPr>
          <a:xfrm>
            <a:off x="7932841" y="2261842"/>
            <a:ext cx="3015565" cy="3291542"/>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marL="210070" indent="-210070" defTabSz="914217">
              <a:buFont typeface="Arial" charset="0"/>
              <a:buChar char="•"/>
            </a:pPr>
            <a:r>
              <a:rPr lang="zh-CN" altLang="en-US" sz="1599" dirty="0">
                <a:solidFill>
                  <a:srgbClr val="000000"/>
                </a:solidFill>
                <a:latin typeface="黑体" panose="02010609060101010101" pitchFamily="49" charset="-122"/>
                <a:ea typeface="黑体" panose="02010609060101010101" pitchFamily="49" charset="-122"/>
                <a:cs typeface="+mn-ea"/>
                <a:sym typeface="+mn-lt"/>
              </a:rPr>
              <a:t>最佳团队大小：</a:t>
            </a:r>
            <a:r>
              <a:rPr lang="en-AU" sz="1599" dirty="0">
                <a:solidFill>
                  <a:srgbClr val="000000"/>
                </a:solidFill>
                <a:latin typeface="黑体" panose="02010609060101010101" pitchFamily="49" charset="-122"/>
                <a:ea typeface="黑体" panose="02010609060101010101" pitchFamily="49" charset="-122"/>
                <a:cs typeface="+mn-ea"/>
                <a:sym typeface="+mn-lt"/>
              </a:rPr>
              <a:t>5-9 </a:t>
            </a:r>
            <a:r>
              <a:rPr lang="zh-CN" altLang="en-US" sz="1599" dirty="0">
                <a:solidFill>
                  <a:srgbClr val="000000"/>
                </a:solidFill>
                <a:latin typeface="黑体" panose="02010609060101010101" pitchFamily="49" charset="-122"/>
                <a:ea typeface="黑体" panose="02010609060101010101" pitchFamily="49" charset="-122"/>
                <a:cs typeface="+mn-ea"/>
                <a:sym typeface="+mn-lt"/>
              </a:rPr>
              <a:t>人；</a:t>
            </a:r>
            <a:endParaRPr lang="en-AU" sz="1599" dirty="0">
              <a:solidFill>
                <a:srgbClr val="000000"/>
              </a:solidFill>
              <a:latin typeface="黑体" panose="02010609060101010101" pitchFamily="49" charset="-122"/>
              <a:ea typeface="黑体" panose="02010609060101010101" pitchFamily="49" charset="-122"/>
              <a:cs typeface="+mn-ea"/>
              <a:sym typeface="+mn-lt"/>
            </a:endParaRPr>
          </a:p>
          <a:p>
            <a:pPr marL="210070" indent="-210070" defTabSz="914217">
              <a:buFont typeface="Arial" charset="0"/>
              <a:buChar char="•"/>
            </a:pPr>
            <a:r>
              <a:rPr lang="zh-CN" altLang="en-US" sz="1599" dirty="0">
                <a:solidFill>
                  <a:srgbClr val="C00000"/>
                </a:solidFill>
                <a:latin typeface="黑体" panose="02010609060101010101" pitchFamily="49" charset="-122"/>
                <a:ea typeface="黑体" panose="02010609060101010101" pitchFamily="49" charset="-122"/>
                <a:cs typeface="+mn-ea"/>
                <a:sym typeface="+mn-lt"/>
              </a:rPr>
              <a:t>多功能团队</a:t>
            </a:r>
            <a:r>
              <a:rPr lang="zh-CN" altLang="en-US" sz="1599" dirty="0">
                <a:solidFill>
                  <a:srgbClr val="000000"/>
                </a:solidFill>
                <a:latin typeface="黑体" panose="02010609060101010101" pitchFamily="49" charset="-122"/>
                <a:ea typeface="黑体" panose="02010609060101010101" pitchFamily="49" charset="-122"/>
                <a:cs typeface="+mn-ea"/>
                <a:sym typeface="+mn-lt"/>
              </a:rPr>
              <a:t>：程序员，测试人员，设计师，数据库管理员和架构师；</a:t>
            </a:r>
            <a:endParaRPr lang="en-AU" sz="1599" dirty="0">
              <a:solidFill>
                <a:srgbClr val="000000"/>
              </a:solidFill>
              <a:latin typeface="黑体" panose="02010609060101010101" pitchFamily="49" charset="-122"/>
              <a:ea typeface="黑体" panose="02010609060101010101" pitchFamily="49" charset="-122"/>
              <a:cs typeface="+mn-ea"/>
              <a:sym typeface="+mn-lt"/>
            </a:endParaRPr>
          </a:p>
          <a:p>
            <a:pPr marL="210070" indent="-210070" defTabSz="914217">
              <a:buFont typeface="Arial" charset="0"/>
              <a:buChar char="•"/>
            </a:pPr>
            <a:r>
              <a:rPr lang="zh-CN" altLang="en-US" sz="1599" dirty="0">
                <a:solidFill>
                  <a:srgbClr val="000000"/>
                </a:solidFill>
                <a:latin typeface="黑体" panose="02010609060101010101" pitchFamily="49" charset="-122"/>
                <a:ea typeface="黑体" panose="02010609060101010101" pitchFamily="49" charset="-122"/>
                <a:cs typeface="+mn-ea"/>
                <a:sym typeface="+mn-lt"/>
              </a:rPr>
              <a:t>保证团队成员全职参与开发</a:t>
            </a:r>
            <a:endParaRPr lang="en-AU" sz="1599" dirty="0">
              <a:solidFill>
                <a:srgbClr val="000000"/>
              </a:solidFill>
              <a:latin typeface="黑体" panose="02010609060101010101" pitchFamily="49" charset="-122"/>
              <a:ea typeface="黑体" panose="02010609060101010101" pitchFamily="49" charset="-122"/>
              <a:cs typeface="+mn-ea"/>
              <a:sym typeface="+mn-lt"/>
            </a:endParaRPr>
          </a:p>
          <a:p>
            <a:pPr marL="210070" indent="-210070" defTabSz="914217">
              <a:buFont typeface="Arial" charset="0"/>
              <a:buChar char="•"/>
            </a:pPr>
            <a:r>
              <a:rPr lang="zh-CN" altLang="en-US" sz="1599" dirty="0">
                <a:solidFill>
                  <a:srgbClr val="C00000"/>
                </a:solidFill>
                <a:latin typeface="黑体" panose="02010609060101010101" pitchFamily="49" charset="-122"/>
                <a:ea typeface="黑体" panose="02010609060101010101" pitchFamily="49" charset="-122"/>
                <a:cs typeface="+mn-ea"/>
                <a:sym typeface="+mn-lt"/>
              </a:rPr>
              <a:t>自我管理</a:t>
            </a:r>
            <a:r>
              <a:rPr lang="zh-CN" altLang="en-US" sz="1599" dirty="0">
                <a:solidFill>
                  <a:srgbClr val="000000"/>
                </a:solidFill>
                <a:latin typeface="黑体" panose="02010609060101010101" pitchFamily="49" charset="-122"/>
                <a:ea typeface="黑体" panose="02010609060101010101" pitchFamily="49" charset="-122"/>
                <a:cs typeface="+mn-ea"/>
                <a:sym typeface="+mn-lt"/>
              </a:rPr>
              <a:t>，</a:t>
            </a:r>
            <a:r>
              <a:rPr lang="zh-CN" altLang="en-US" sz="1599" dirty="0">
                <a:solidFill>
                  <a:srgbClr val="C00000"/>
                </a:solidFill>
                <a:latin typeface="黑体" panose="02010609060101010101" pitchFamily="49" charset="-122"/>
                <a:ea typeface="黑体" panose="02010609060101010101" pitchFamily="49" charset="-122"/>
                <a:cs typeface="+mn-ea"/>
                <a:sym typeface="+mn-lt"/>
              </a:rPr>
              <a:t>没有头衔</a:t>
            </a:r>
            <a:r>
              <a:rPr lang="zh-CN" altLang="en-US" sz="1599">
                <a:solidFill>
                  <a:srgbClr val="C00000"/>
                </a:solidFill>
                <a:latin typeface="黑体" panose="02010609060101010101" pitchFamily="49" charset="-122"/>
                <a:ea typeface="黑体" panose="02010609060101010101" pitchFamily="49" charset="-122"/>
                <a:cs typeface="+mn-ea"/>
                <a:sym typeface="+mn-lt"/>
              </a:rPr>
              <a:t>之分</a:t>
            </a:r>
            <a:r>
              <a:rPr lang="zh-CN" altLang="en-US" sz="1599">
                <a:solidFill>
                  <a:srgbClr val="000000"/>
                </a:solidFill>
                <a:latin typeface="黑体" panose="02010609060101010101" pitchFamily="49" charset="-122"/>
                <a:ea typeface="黑体" panose="02010609060101010101" pitchFamily="49" charset="-122"/>
                <a:cs typeface="+mn-ea"/>
                <a:sym typeface="+mn-lt"/>
              </a:rPr>
              <a:t>；</a:t>
            </a:r>
            <a:endParaRPr lang="en-AU" sz="1599" dirty="0">
              <a:solidFill>
                <a:srgbClr val="000000"/>
              </a:solidFill>
              <a:latin typeface="黑体" panose="02010609060101010101" pitchFamily="49" charset="-122"/>
              <a:ea typeface="黑体" panose="02010609060101010101" pitchFamily="49" charset="-122"/>
              <a:cs typeface="+mn-ea"/>
              <a:sym typeface="+mn-lt"/>
            </a:endParaRPr>
          </a:p>
          <a:p>
            <a:pPr marL="210070" indent="-210070" defTabSz="914217">
              <a:buFont typeface="Arial" charset="0"/>
              <a:buChar char="•"/>
            </a:pPr>
            <a:r>
              <a:rPr lang="zh-CN" altLang="en-US" sz="1599" dirty="0">
                <a:solidFill>
                  <a:srgbClr val="000000"/>
                </a:solidFill>
                <a:latin typeface="黑体" panose="02010609060101010101" pitchFamily="49" charset="-122"/>
                <a:ea typeface="黑体" panose="02010609060101010101" pitchFamily="49" charset="-122"/>
                <a:cs typeface="+mn-ea"/>
                <a:sym typeface="+mn-lt"/>
              </a:rPr>
              <a:t>成员更替只能在迭代之间进行，最佳方式是在发布之间进行。</a:t>
            </a:r>
            <a:endParaRPr lang="en-US" altLang="zh-CN" sz="1599" dirty="0">
              <a:solidFill>
                <a:srgbClr val="000000"/>
              </a:solidFill>
              <a:latin typeface="黑体" panose="02010609060101010101" pitchFamily="49" charset="-122"/>
              <a:ea typeface="黑体" panose="02010609060101010101" pitchFamily="49" charset="-122"/>
              <a:cs typeface="+mn-ea"/>
              <a:sym typeface="+mn-lt"/>
            </a:endParaRPr>
          </a:p>
          <a:p>
            <a:pPr marL="210070" indent="-210070" defTabSz="914217">
              <a:buFont typeface="Arial" charset="0"/>
              <a:buChar char="•"/>
            </a:pPr>
            <a:endParaRPr lang="en-US" altLang="zh-CN" sz="1599" dirty="0">
              <a:solidFill>
                <a:srgbClr val="000000"/>
              </a:solidFill>
              <a:latin typeface="黑体" panose="02010609060101010101" pitchFamily="49" charset="-122"/>
              <a:ea typeface="黑体" panose="02010609060101010101" pitchFamily="49" charset="-122"/>
              <a:cs typeface="+mn-ea"/>
              <a:sym typeface="+mn-lt"/>
            </a:endParaRPr>
          </a:p>
          <a:p>
            <a:pPr marL="210070" indent="-210070" defTabSz="914217">
              <a:buFont typeface="Arial" charset="0"/>
              <a:buChar char="•"/>
            </a:pPr>
            <a:endParaRPr lang="en-US" sz="1599" dirty="0">
              <a:solidFill>
                <a:srgbClr val="000000"/>
              </a:solidFill>
              <a:latin typeface="黑体" panose="02010609060101010101" pitchFamily="49" charset="-122"/>
              <a:ea typeface="黑体" panose="02010609060101010101" pitchFamily="49" charset="-122"/>
              <a:cs typeface="+mn-ea"/>
              <a:sym typeface="+mn-lt"/>
            </a:endParaRPr>
          </a:p>
          <a:p>
            <a:pPr marL="210070" indent="-210070" defTabSz="914217">
              <a:buFont typeface="Arial" charset="0"/>
              <a:buChar char="•"/>
            </a:pPr>
            <a:endParaRPr lang="en-US" sz="1599" dirty="0">
              <a:solidFill>
                <a:srgbClr val="000000"/>
              </a:solidFill>
              <a:latin typeface="黑体" panose="02010609060101010101" pitchFamily="49" charset="-122"/>
              <a:ea typeface="黑体" panose="02010609060101010101" pitchFamily="49" charset="-122"/>
              <a:cs typeface="+mn-ea"/>
              <a:sym typeface="+mn-lt"/>
            </a:endParaRPr>
          </a:p>
          <a:p>
            <a:pPr marL="210070" indent="-210070" defTabSz="914217">
              <a:buFont typeface="Arial" charset="0"/>
              <a:buChar char="•"/>
            </a:pPr>
            <a:endParaRPr lang="en-AU" sz="1599" dirty="0">
              <a:solidFill>
                <a:srgbClr val="000000"/>
              </a:solidFill>
              <a:latin typeface="黑体" panose="02010609060101010101" pitchFamily="49" charset="-122"/>
              <a:ea typeface="黑体" panose="02010609060101010101" pitchFamily="49" charset="-122"/>
              <a:cs typeface="+mn-ea"/>
              <a:sym typeface="+mn-lt"/>
            </a:endParaRPr>
          </a:p>
        </p:txBody>
      </p:sp>
    </p:spTree>
    <p:extLst>
      <p:ext uri="{BB962C8B-B14F-4D97-AF65-F5344CB8AC3E}">
        <p14:creationId xmlns:p14="http://schemas.microsoft.com/office/powerpoint/2010/main" val="1737549643"/>
      </p:ext>
    </p:extLst>
  </p:cSld>
  <p:clrMapOvr>
    <a:masterClrMapping/>
  </p:clrMapOvr>
</p:sld>
</file>

<file path=ppt/theme/theme1.xml><?xml version="1.0" encoding="utf-8"?>
<a:theme xmlns:a="http://schemas.openxmlformats.org/drawingml/2006/main" name="1_标题页模板">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i3xfln5k">
      <a:majorFont>
        <a:latin typeface="Huawei Sans" panose="020F0302020204030204"/>
        <a:ea typeface="方正兰亭黑简体"/>
        <a:cs typeface=""/>
      </a:majorFont>
      <a:minorFont>
        <a:latin typeface="Huawei Sans" panose="020F0502020204030204"/>
        <a:ea typeface="方正兰亭黑简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功能页模板">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i3xfln5k">
      <a:majorFont>
        <a:latin typeface="Huawei Sans" panose="020F0302020204030204"/>
        <a:ea typeface="方正兰亭黑简体"/>
        <a:cs typeface=""/>
      </a:majorFont>
      <a:minorFont>
        <a:latin typeface="Huawei Sans" panose="020F0502020204030204"/>
        <a:ea typeface="方正兰亭黑简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3_内容页模板">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i3xfln5k">
      <a:majorFont>
        <a:latin typeface="Huawei Sans" panose="020F0302020204030204"/>
        <a:ea typeface="方正兰亭黑简体"/>
        <a:cs typeface=""/>
      </a:majorFont>
      <a:minorFont>
        <a:latin typeface="Huawei Sans" panose="020F0502020204030204"/>
        <a:ea typeface="方正兰亭黑简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4_感谢页模板">
  <a:themeElements>
    <a:clrScheme name="2210">
      <a:dk1>
        <a:srgbClr val="1D1D1A"/>
      </a:dk1>
      <a:lt1>
        <a:srgbClr val="1D1D1A"/>
      </a:lt1>
      <a:dk2>
        <a:srgbClr val="FFFFFF"/>
      </a:dk2>
      <a:lt2>
        <a:srgbClr val="FFFFFF"/>
      </a:lt2>
      <a:accent1>
        <a:srgbClr val="C7000A"/>
      </a:accent1>
      <a:accent2>
        <a:srgbClr val="E9002F"/>
      </a:accent2>
      <a:accent3>
        <a:srgbClr val="F4A100"/>
      </a:accent3>
      <a:accent4>
        <a:srgbClr val="FFFF00"/>
      </a:accent4>
      <a:accent5>
        <a:srgbClr val="232323"/>
      </a:accent5>
      <a:accent6>
        <a:srgbClr val="666666"/>
      </a:accent6>
      <a:hlink>
        <a:srgbClr val="919191"/>
      </a:hlink>
      <a:folHlink>
        <a:srgbClr val="C4C4C4"/>
      </a:folHlink>
    </a:clrScheme>
    <a:fontScheme name="i3xfln5k">
      <a:majorFont>
        <a:latin typeface="Huawei Sans" panose="020F0302020204030204"/>
        <a:ea typeface="方正兰亭黑简体"/>
        <a:cs typeface=""/>
      </a:majorFont>
      <a:minorFont>
        <a:latin typeface="Huawei Sans" panose="020F0502020204030204"/>
        <a:ea typeface="方正兰亭黑简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EA002F"/>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defRPr sz="1800" dirty="0"/>
        </a:defPPr>
      </a:lstStyle>
    </a:txDef>
  </a:objectDefaults>
  <a:extraClrSchemeLst/>
  <a:extLst>
    <a:ext uri="{05A4C25C-085E-4340-85A3-A5531E510DB2}">
      <thm15:themeFamily xmlns:thm15="http://schemas.microsoft.com/office/thememl/2012/main" name="演示文稿1" id="{5D7106B4-FD24-471A-B326-8B58E27A973B}" vid="{1AA013AF-7C2E-4A39-9796-86760F640C19}"/>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方正+Huawei">
      <a:majorFont>
        <a:latin typeface="Huawei Sans"/>
        <a:ea typeface="方正兰亭黑简体"/>
        <a:cs typeface=""/>
      </a:majorFont>
      <a:minorFont>
        <a:latin typeface="Huawei Sans"/>
        <a:ea typeface="方正兰亭黑简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CC226774B8D87F4D92D9D1F6859ED44E" ma:contentTypeVersion="0" ma:contentTypeDescription="Create a new document." ma:contentTypeScope="" ma:versionID="2405c1ce63a3409bcef189279c704bc6">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1A4E927-2E19-40DA-AC21-D3EBC4321306}">
  <ds:schemaRefs>
    <ds:schemaRef ds:uri="http://schemas.microsoft.com/office/2006/documentManagement/types"/>
    <ds:schemaRef ds:uri="http://schemas.microsoft.com/office/2006/metadata/properties"/>
    <ds:schemaRef ds:uri="http://schemas.microsoft.com/office/infopath/2007/PartnerControls"/>
    <ds:schemaRef ds:uri="http://purl.org/dc/elements/1.1/"/>
    <ds:schemaRef ds:uri="http://purl.org/dc/dcmitype/"/>
    <ds:schemaRef ds:uri="http://purl.org/dc/term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73BB0E4A-51FC-4B4D-8B7E-209EA6035DF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E0C0B7D1-9D1B-4D75-900E-434169096BE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11106</TotalTime>
  <Words>5863</Words>
  <Application>Microsoft Office PowerPoint</Application>
  <PresentationFormat>宽屏</PresentationFormat>
  <Paragraphs>593</Paragraphs>
  <Slides>33</Slides>
  <Notes>30</Notes>
  <HiddenSlides>0</HiddenSlides>
  <MMClips>0</MMClips>
  <ScaleCrop>false</ScaleCrop>
  <HeadingPairs>
    <vt:vector size="6" baseType="variant">
      <vt:variant>
        <vt:lpstr>已用的字体</vt:lpstr>
      </vt:variant>
      <vt:variant>
        <vt:i4>7</vt:i4>
      </vt:variant>
      <vt:variant>
        <vt:lpstr>主题</vt:lpstr>
      </vt:variant>
      <vt:variant>
        <vt:i4>4</vt:i4>
      </vt:variant>
      <vt:variant>
        <vt:lpstr>幻灯片标题</vt:lpstr>
      </vt:variant>
      <vt:variant>
        <vt:i4>33</vt:i4>
      </vt:variant>
    </vt:vector>
  </HeadingPairs>
  <TitlesOfParts>
    <vt:vector size="44" baseType="lpstr">
      <vt:lpstr>Gill Sans</vt:lpstr>
      <vt:lpstr>Huawei Sans</vt:lpstr>
      <vt:lpstr>黑体</vt:lpstr>
      <vt:lpstr>Microsoft YaHei</vt:lpstr>
      <vt:lpstr>Microsoft YaHei</vt:lpstr>
      <vt:lpstr>Arial</vt:lpstr>
      <vt:lpstr>Wingdings</vt:lpstr>
      <vt:lpstr>1_标题页模板</vt:lpstr>
      <vt:lpstr>2_功能页模板</vt:lpstr>
      <vt:lpstr>3_内容页模板</vt:lpstr>
      <vt:lpstr>4_感谢页模板</vt:lpstr>
      <vt:lpstr>软件工程 -敏捷DevOps开发方法 </vt:lpstr>
      <vt:lpstr>PowerPoint 演示文稿</vt:lpstr>
      <vt:lpstr>PowerPoint 演示文稿</vt:lpstr>
      <vt:lpstr>云成为软件的普遍承载方式</vt:lpstr>
      <vt:lpstr>软件研发模式不断创新</vt:lpstr>
      <vt:lpstr>PowerPoint 演示文稿</vt:lpstr>
      <vt:lpstr>Scrum框架</vt:lpstr>
      <vt:lpstr>Scrum框架</vt:lpstr>
      <vt:lpstr>Scrum团队模型（三种角色）</vt:lpstr>
      <vt:lpstr>Scrum三种工件</vt:lpstr>
      <vt:lpstr>Scrum三种工件</vt:lpstr>
      <vt:lpstr>Scrum三种工件</vt:lpstr>
      <vt:lpstr>Scrum过程模型 （5个活动 + 1个合约）</vt:lpstr>
      <vt:lpstr>Scrum对比增量开发模型</vt:lpstr>
      <vt:lpstr>敏捷开发方法 - 看板</vt:lpstr>
      <vt:lpstr>看板的核心实践和原则</vt:lpstr>
      <vt:lpstr>PowerPoint 演示文稿</vt:lpstr>
      <vt:lpstr>敏捷开发带来的改变</vt:lpstr>
      <vt:lpstr>DevOps是什么</vt:lpstr>
      <vt:lpstr>DevOps收益与价值</vt:lpstr>
      <vt:lpstr>PowerPoint 演示文稿</vt:lpstr>
      <vt:lpstr>DevOps覆盖端到端交付周期</vt:lpstr>
      <vt:lpstr>一个完整的DevOps开发运维过程 </vt:lpstr>
      <vt:lpstr>一个完整的DevOps开发运维过程 </vt:lpstr>
      <vt:lpstr>PowerPoint 演示文稿</vt:lpstr>
      <vt:lpstr>DevOps技术栈</vt:lpstr>
      <vt:lpstr>华为云DevCloud HE2E DevOps框架</vt:lpstr>
      <vt:lpstr>华为云DevCloud - 一站式，全流程，安全可信的DevOps平台</vt:lpstr>
      <vt:lpstr>PowerPoint 演示文稿</vt:lpstr>
      <vt:lpstr>基于华为云DevCloud和云容器引擎的DevOps流水线</vt:lpstr>
      <vt:lpstr>设计与计划阶段</vt:lpstr>
      <vt:lpstr>开发与测试阶段</vt:lpstr>
      <vt:lpstr>持续集成和持续部署</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fanyan (A)</dc:creator>
  <cp:lastModifiedBy>jinyao zheng</cp:lastModifiedBy>
  <cp:revision>438</cp:revision>
  <cp:lastPrinted>2020-07-31T09:33:18Z</cp:lastPrinted>
  <dcterms:created xsi:type="dcterms:W3CDTF">2018-11-29T10:16:29Z</dcterms:created>
  <dcterms:modified xsi:type="dcterms:W3CDTF">2024-12-17T08:36:45Z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2015_ms_pID_725343">
    <vt:lpwstr>(3)EsyfUwQ6cgJTDnRgTDotdoPvqiW9X6kVs+tJi+YUbM/BJc9fwIKPkL4tCkRbWeZNc07kjb3K
pLpT+5vVl2JgWxC6U8NJJ3hC4tBlhMkPPmi+3qzoBy/c/zRA+hPEDi6+8yD1gKHq7KI4VQE+
OEv5WC6Np7sccuUQuVujlHwJxz8eJCq+jZCCUVvrLECfc96xg272C3kyS0DHQKVtctPPt8BV
Y2bokBqBEFqK0qEXR9</vt:lpwstr>
  </property>
  <property fmtid="{D5CDD505-2E9C-101B-9397-08002B2CF9AE}" pid="3" name="_2015_ms_pID_7253431">
    <vt:lpwstr>cug/UTBGIVDT7yqAPqTjDKuebwzKeMNVdK91LQsvL0yF1V90v6ZpNv
wPvK+rYhfVq5YjhDsG5mwDHJTKeOK3scxItMaKhTA6apx8/n8fdmzplAwZtfSoWJKXCjBQER
2+QHEKJWr21h9wz8j2bFPom54CsDAMfmKnNn+e61aRBgmoZBjT0SbTQJlHZB8vA4qJMxIsOF
ldRIdk/FjaBC3mJyLE6nzcsTvcCqKYnUMGQo</vt:lpwstr>
  </property>
  <property fmtid="{D5CDD505-2E9C-101B-9397-08002B2CF9AE}" pid="4" name="_2015_ms_pID_7253432">
    <vt:lpwstr>2g==</vt:lpwstr>
  </property>
  <property fmtid="{D5CDD505-2E9C-101B-9397-08002B2CF9AE}" pid="5" name="_readonly">
    <vt:lpwstr/>
  </property>
  <property fmtid="{D5CDD505-2E9C-101B-9397-08002B2CF9AE}" pid="6" name="_change">
    <vt:lpwstr/>
  </property>
  <property fmtid="{D5CDD505-2E9C-101B-9397-08002B2CF9AE}" pid="7" name="_full-control">
    <vt:lpwstr/>
  </property>
  <property fmtid="{D5CDD505-2E9C-101B-9397-08002B2CF9AE}" pid="8" name="sflag">
    <vt:lpwstr>1575248629</vt:lpwstr>
  </property>
  <property fmtid="{D5CDD505-2E9C-101B-9397-08002B2CF9AE}" pid="9" name="ContentTypeId">
    <vt:lpwstr>0x010100CC226774B8D87F4D92D9D1F6859ED44E</vt:lpwstr>
  </property>
</Properties>
</file>